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docx" ContentType="application/vnd.openxmlformats-officedocument.wordprocessingml.document"/>
  <Default Extension="fntdata" ContentType="application/x-fontdata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8" r:id="rId3"/>
    <p:sldId id="260" r:id="rId4"/>
    <p:sldId id="291" r:id="rId5"/>
    <p:sldId id="292" r:id="rId6"/>
    <p:sldId id="293" r:id="rId7"/>
    <p:sldId id="294" r:id="rId8"/>
    <p:sldId id="29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H2hOcPhhyEM9D4E6dS7rDQ4F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F89"/>
    <a:srgbClr val="F39200"/>
    <a:srgbClr val="1D43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E61D4-AF63-4CC6-A4DA-A1AF84A4AD8D}" v="12" dt="2022-02-03T13:52:48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0" autoAdjust="0"/>
  </p:normalViewPr>
  <p:slideViewPr>
    <p:cSldViewPr snapToGrid="0">
      <p:cViewPr varScale="1">
        <p:scale>
          <a:sx n="69" d="100"/>
          <a:sy n="69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microsoft.com/office/2016/11/relationships/changesInfo" Target="changesInfos/changesInfo1.xml"/><Relationship Id="rId71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62" Type="http://customschemas.google.com/relationships/presentationmetadata" Target="metadata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64" Type="http://schemas.openxmlformats.org/officeDocument/2006/relationships/viewProps" Target="viewProps.xml"/><Relationship Id="rId6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ward, Ken" userId="d8443d78-b0c1-4a50-86cd-b42fff5dfb02" providerId="ADAL" clId="{6E8E61D4-AF63-4CC6-A4DA-A1AF84A4AD8D}"/>
    <pc:docChg chg="undo custSel addSld delSld modSld sldOrd">
      <pc:chgData name="Howard, Ken" userId="d8443d78-b0c1-4a50-86cd-b42fff5dfb02" providerId="ADAL" clId="{6E8E61D4-AF63-4CC6-A4DA-A1AF84A4AD8D}" dt="2022-02-03T14:52:44.619" v="628" actId="21"/>
      <pc:docMkLst>
        <pc:docMk/>
      </pc:docMkLst>
      <pc:sldChg chg="modSp mod modNotesTx">
        <pc:chgData name="Howard, Ken" userId="d8443d78-b0c1-4a50-86cd-b42fff5dfb02" providerId="ADAL" clId="{6E8E61D4-AF63-4CC6-A4DA-A1AF84A4AD8D}" dt="2022-02-03T13:51:51.719" v="616" actId="1076"/>
        <pc:sldMkLst>
          <pc:docMk/>
          <pc:sldMk cId="0" sldId="256"/>
        </pc:sldMkLst>
        <pc:spChg chg="mod">
          <ac:chgData name="Howard, Ken" userId="d8443d78-b0c1-4a50-86cd-b42fff5dfb02" providerId="ADAL" clId="{6E8E61D4-AF63-4CC6-A4DA-A1AF84A4AD8D}" dt="2022-02-03T13:51:51.719" v="616" actId="1076"/>
          <ac:spMkLst>
            <pc:docMk/>
            <pc:sldMk cId="0" sldId="256"/>
            <ac:spMk id="112" creationId="{00000000-0000-0000-0000-000000000000}"/>
          </ac:spMkLst>
        </pc:spChg>
      </pc:sldChg>
      <pc:sldChg chg="del">
        <pc:chgData name="Howard, Ken" userId="d8443d78-b0c1-4a50-86cd-b42fff5dfb02" providerId="ADAL" clId="{6E8E61D4-AF63-4CC6-A4DA-A1AF84A4AD8D}" dt="2022-01-18T14:26:56.067" v="55" actId="2696"/>
        <pc:sldMkLst>
          <pc:docMk/>
          <pc:sldMk cId="0" sldId="257"/>
        </pc:sldMkLst>
      </pc:sldChg>
      <pc:sldChg chg="del">
        <pc:chgData name="Howard, Ken" userId="d8443d78-b0c1-4a50-86cd-b42fff5dfb02" providerId="ADAL" clId="{6E8E61D4-AF63-4CC6-A4DA-A1AF84A4AD8D}" dt="2022-01-18T14:27:00.261" v="57" actId="2696"/>
        <pc:sldMkLst>
          <pc:docMk/>
          <pc:sldMk cId="0" sldId="258"/>
        </pc:sldMkLst>
      </pc:sldChg>
      <pc:sldChg chg="del">
        <pc:chgData name="Howard, Ken" userId="d8443d78-b0c1-4a50-86cd-b42fff5dfb02" providerId="ADAL" clId="{6E8E61D4-AF63-4CC6-A4DA-A1AF84A4AD8D}" dt="2022-01-18T14:27:05.824" v="58" actId="2696"/>
        <pc:sldMkLst>
          <pc:docMk/>
          <pc:sldMk cId="0" sldId="259"/>
        </pc:sldMkLst>
      </pc:sldChg>
      <pc:sldChg chg="modSp mod">
        <pc:chgData name="Howard, Ken" userId="d8443d78-b0c1-4a50-86cd-b42fff5dfb02" providerId="ADAL" clId="{6E8E61D4-AF63-4CC6-A4DA-A1AF84A4AD8D}" dt="2022-01-18T15:35:53.935" v="91" actId="13926"/>
        <pc:sldMkLst>
          <pc:docMk/>
          <pc:sldMk cId="0" sldId="260"/>
        </pc:sldMkLst>
        <pc:spChg chg="mod">
          <ac:chgData name="Howard, Ken" userId="d8443d78-b0c1-4a50-86cd-b42fff5dfb02" providerId="ADAL" clId="{6E8E61D4-AF63-4CC6-A4DA-A1AF84A4AD8D}" dt="2022-01-18T15:35:53.935" v="91" actId="13926"/>
          <ac:spMkLst>
            <pc:docMk/>
            <pc:sldMk cId="0" sldId="260"/>
            <ac:spMk id="158" creationId="{00000000-0000-0000-0000-000000000000}"/>
          </ac:spMkLst>
        </pc:spChg>
      </pc:sldChg>
      <pc:sldChg chg="del">
        <pc:chgData name="Howard, Ken" userId="d8443d78-b0c1-4a50-86cd-b42fff5dfb02" providerId="ADAL" clId="{6E8E61D4-AF63-4CC6-A4DA-A1AF84A4AD8D}" dt="2022-01-18T14:27:10.304" v="59" actId="2696"/>
        <pc:sldMkLst>
          <pc:docMk/>
          <pc:sldMk cId="0" sldId="261"/>
        </pc:sldMkLst>
      </pc:sldChg>
      <pc:sldChg chg="del">
        <pc:chgData name="Howard, Ken" userId="d8443d78-b0c1-4a50-86cd-b42fff5dfb02" providerId="ADAL" clId="{6E8E61D4-AF63-4CC6-A4DA-A1AF84A4AD8D}" dt="2022-01-18T14:27:12.365" v="60" actId="2696"/>
        <pc:sldMkLst>
          <pc:docMk/>
          <pc:sldMk cId="0" sldId="262"/>
        </pc:sldMkLst>
      </pc:sldChg>
      <pc:sldChg chg="del">
        <pc:chgData name="Howard, Ken" userId="d8443d78-b0c1-4a50-86cd-b42fff5dfb02" providerId="ADAL" clId="{6E8E61D4-AF63-4CC6-A4DA-A1AF84A4AD8D}" dt="2022-01-18T14:27:15.718" v="61" actId="2696"/>
        <pc:sldMkLst>
          <pc:docMk/>
          <pc:sldMk cId="0" sldId="263"/>
        </pc:sldMkLst>
      </pc:sldChg>
      <pc:sldChg chg="del">
        <pc:chgData name="Howard, Ken" userId="d8443d78-b0c1-4a50-86cd-b42fff5dfb02" providerId="ADAL" clId="{6E8E61D4-AF63-4CC6-A4DA-A1AF84A4AD8D}" dt="2022-01-18T14:27:18.137" v="62" actId="2696"/>
        <pc:sldMkLst>
          <pc:docMk/>
          <pc:sldMk cId="0" sldId="264"/>
        </pc:sldMkLst>
      </pc:sldChg>
      <pc:sldChg chg="del">
        <pc:chgData name="Howard, Ken" userId="d8443d78-b0c1-4a50-86cd-b42fff5dfb02" providerId="ADAL" clId="{6E8E61D4-AF63-4CC6-A4DA-A1AF84A4AD8D}" dt="2022-02-03T13:32:04.736" v="100" actId="2696"/>
        <pc:sldMkLst>
          <pc:docMk/>
          <pc:sldMk cId="0" sldId="265"/>
        </pc:sldMkLst>
      </pc:sldChg>
      <pc:sldChg chg="modSp del mod">
        <pc:chgData name="Howard, Ken" userId="d8443d78-b0c1-4a50-86cd-b42fff5dfb02" providerId="ADAL" clId="{6E8E61D4-AF63-4CC6-A4DA-A1AF84A4AD8D}" dt="2022-02-03T13:32:28.087" v="104" actId="2696"/>
        <pc:sldMkLst>
          <pc:docMk/>
          <pc:sldMk cId="0" sldId="266"/>
        </pc:sldMkLst>
        <pc:spChg chg="mod">
          <ac:chgData name="Howard, Ken" userId="d8443d78-b0c1-4a50-86cd-b42fff5dfb02" providerId="ADAL" clId="{6E8E61D4-AF63-4CC6-A4DA-A1AF84A4AD8D}" dt="2022-01-18T19:18:08.610" v="95" actId="115"/>
          <ac:spMkLst>
            <pc:docMk/>
            <pc:sldMk cId="0" sldId="266"/>
            <ac:spMk id="217" creationId="{00000000-0000-0000-0000-000000000000}"/>
          </ac:spMkLst>
        </pc:spChg>
      </pc:sldChg>
      <pc:sldChg chg="del">
        <pc:chgData name="Howard, Ken" userId="d8443d78-b0c1-4a50-86cd-b42fff5dfb02" providerId="ADAL" clId="{6E8E61D4-AF63-4CC6-A4DA-A1AF84A4AD8D}" dt="2022-02-03T13:32:16.713" v="102" actId="2696"/>
        <pc:sldMkLst>
          <pc:docMk/>
          <pc:sldMk cId="0" sldId="267"/>
        </pc:sldMkLst>
      </pc:sldChg>
      <pc:sldChg chg="del">
        <pc:chgData name="Howard, Ken" userId="d8443d78-b0c1-4a50-86cd-b42fff5dfb02" providerId="ADAL" clId="{6E8E61D4-AF63-4CC6-A4DA-A1AF84A4AD8D}" dt="2022-01-18T14:27:33.204" v="63" actId="2696"/>
        <pc:sldMkLst>
          <pc:docMk/>
          <pc:sldMk cId="0" sldId="268"/>
        </pc:sldMkLst>
      </pc:sldChg>
      <pc:sldChg chg="del">
        <pc:chgData name="Howard, Ken" userId="d8443d78-b0c1-4a50-86cd-b42fff5dfb02" providerId="ADAL" clId="{6E8E61D4-AF63-4CC6-A4DA-A1AF84A4AD8D}" dt="2022-02-03T13:32:20.977" v="103" actId="2696"/>
        <pc:sldMkLst>
          <pc:docMk/>
          <pc:sldMk cId="0" sldId="269"/>
        </pc:sldMkLst>
      </pc:sldChg>
      <pc:sldChg chg="modSp del mod">
        <pc:chgData name="Howard, Ken" userId="d8443d78-b0c1-4a50-86cd-b42fff5dfb02" providerId="ADAL" clId="{6E8E61D4-AF63-4CC6-A4DA-A1AF84A4AD8D}" dt="2022-02-03T13:32:30.173" v="105" actId="2696"/>
        <pc:sldMkLst>
          <pc:docMk/>
          <pc:sldMk cId="0" sldId="270"/>
        </pc:sldMkLst>
        <pc:spChg chg="mod">
          <ac:chgData name="Howard, Ken" userId="d8443d78-b0c1-4a50-86cd-b42fff5dfb02" providerId="ADAL" clId="{6E8E61D4-AF63-4CC6-A4DA-A1AF84A4AD8D}" dt="2022-01-18T19:19:08.303" v="97" actId="13926"/>
          <ac:spMkLst>
            <pc:docMk/>
            <pc:sldMk cId="0" sldId="270"/>
            <ac:spMk id="248" creationId="{00000000-0000-0000-0000-000000000000}"/>
          </ac:spMkLst>
        </pc:spChg>
        <pc:spChg chg="mod">
          <ac:chgData name="Howard, Ken" userId="d8443d78-b0c1-4a50-86cd-b42fff5dfb02" providerId="ADAL" clId="{6E8E61D4-AF63-4CC6-A4DA-A1AF84A4AD8D}" dt="2022-01-18T19:19:34.780" v="98" actId="13926"/>
          <ac:spMkLst>
            <pc:docMk/>
            <pc:sldMk cId="0" sldId="270"/>
            <ac:spMk id="250" creationId="{00000000-0000-0000-0000-000000000000}"/>
          </ac:spMkLst>
        </pc:spChg>
      </pc:sldChg>
      <pc:sldChg chg="del">
        <pc:chgData name="Howard, Ken" userId="d8443d78-b0c1-4a50-86cd-b42fff5dfb02" providerId="ADAL" clId="{6E8E61D4-AF63-4CC6-A4DA-A1AF84A4AD8D}" dt="2022-01-18T14:28:14.856" v="69" actId="2696"/>
        <pc:sldMkLst>
          <pc:docMk/>
          <pc:sldMk cId="0" sldId="272"/>
        </pc:sldMkLst>
      </pc:sldChg>
      <pc:sldChg chg="del">
        <pc:chgData name="Howard, Ken" userId="d8443d78-b0c1-4a50-86cd-b42fff5dfb02" providerId="ADAL" clId="{6E8E61D4-AF63-4CC6-A4DA-A1AF84A4AD8D}" dt="2022-01-18T14:28:06.576" v="67" actId="2696"/>
        <pc:sldMkLst>
          <pc:docMk/>
          <pc:sldMk cId="0" sldId="273"/>
        </pc:sldMkLst>
      </pc:sldChg>
      <pc:sldChg chg="del">
        <pc:chgData name="Howard, Ken" userId="d8443d78-b0c1-4a50-86cd-b42fff5dfb02" providerId="ADAL" clId="{6E8E61D4-AF63-4CC6-A4DA-A1AF84A4AD8D}" dt="2022-01-18T14:28:09.849" v="68" actId="2696"/>
        <pc:sldMkLst>
          <pc:docMk/>
          <pc:sldMk cId="0" sldId="274"/>
        </pc:sldMkLst>
      </pc:sldChg>
      <pc:sldChg chg="del">
        <pc:chgData name="Howard, Ken" userId="d8443d78-b0c1-4a50-86cd-b42fff5dfb02" providerId="ADAL" clId="{6E8E61D4-AF63-4CC6-A4DA-A1AF84A4AD8D}" dt="2022-02-03T13:32:43.431" v="106" actId="2696"/>
        <pc:sldMkLst>
          <pc:docMk/>
          <pc:sldMk cId="0" sldId="275"/>
        </pc:sldMkLst>
      </pc:sldChg>
      <pc:sldChg chg="del">
        <pc:chgData name="Howard, Ken" userId="d8443d78-b0c1-4a50-86cd-b42fff5dfb02" providerId="ADAL" clId="{6E8E61D4-AF63-4CC6-A4DA-A1AF84A4AD8D}" dt="2022-01-18T14:28:19.462" v="70" actId="2696"/>
        <pc:sldMkLst>
          <pc:docMk/>
          <pc:sldMk cId="0" sldId="276"/>
        </pc:sldMkLst>
      </pc:sldChg>
      <pc:sldChg chg="del">
        <pc:chgData name="Howard, Ken" userId="d8443d78-b0c1-4a50-86cd-b42fff5dfb02" providerId="ADAL" clId="{6E8E61D4-AF63-4CC6-A4DA-A1AF84A4AD8D}" dt="2022-02-03T13:32:46.214" v="107" actId="2696"/>
        <pc:sldMkLst>
          <pc:docMk/>
          <pc:sldMk cId="0" sldId="277"/>
        </pc:sldMkLst>
      </pc:sldChg>
      <pc:sldChg chg="modSp del mod">
        <pc:chgData name="Howard, Ken" userId="d8443d78-b0c1-4a50-86cd-b42fff5dfb02" providerId="ADAL" clId="{6E8E61D4-AF63-4CC6-A4DA-A1AF84A4AD8D}" dt="2022-02-03T13:32:50.275" v="108" actId="2696"/>
        <pc:sldMkLst>
          <pc:docMk/>
          <pc:sldMk cId="0" sldId="278"/>
        </pc:sldMkLst>
        <pc:spChg chg="mod">
          <ac:chgData name="Howard, Ken" userId="d8443d78-b0c1-4a50-86cd-b42fff5dfb02" providerId="ADAL" clId="{6E8E61D4-AF63-4CC6-A4DA-A1AF84A4AD8D}" dt="2022-01-18T15:34:45.980" v="86" actId="13926"/>
          <ac:spMkLst>
            <pc:docMk/>
            <pc:sldMk cId="0" sldId="278"/>
            <ac:spMk id="302" creationId="{00000000-0000-0000-0000-000000000000}"/>
          </ac:spMkLst>
        </pc:spChg>
      </pc:sldChg>
      <pc:sldChg chg="del">
        <pc:chgData name="Howard, Ken" userId="d8443d78-b0c1-4a50-86cd-b42fff5dfb02" providerId="ADAL" clId="{6E8E61D4-AF63-4CC6-A4DA-A1AF84A4AD8D}" dt="2022-02-03T13:32:52.512" v="109" actId="2696"/>
        <pc:sldMkLst>
          <pc:docMk/>
          <pc:sldMk cId="0" sldId="281"/>
        </pc:sldMkLst>
      </pc:sldChg>
      <pc:sldChg chg="del">
        <pc:chgData name="Howard, Ken" userId="d8443d78-b0c1-4a50-86cd-b42fff5dfb02" providerId="ADAL" clId="{6E8E61D4-AF63-4CC6-A4DA-A1AF84A4AD8D}" dt="2022-01-18T14:28:32.739" v="71" actId="2696"/>
        <pc:sldMkLst>
          <pc:docMk/>
          <pc:sldMk cId="0" sldId="282"/>
        </pc:sldMkLst>
      </pc:sldChg>
      <pc:sldChg chg="del">
        <pc:chgData name="Howard, Ken" userId="d8443d78-b0c1-4a50-86cd-b42fff5dfb02" providerId="ADAL" clId="{6E8E61D4-AF63-4CC6-A4DA-A1AF84A4AD8D}" dt="2022-01-18T14:28:35.704" v="72" actId="2696"/>
        <pc:sldMkLst>
          <pc:docMk/>
          <pc:sldMk cId="0" sldId="283"/>
        </pc:sldMkLst>
      </pc:sldChg>
      <pc:sldChg chg="del">
        <pc:chgData name="Howard, Ken" userId="d8443d78-b0c1-4a50-86cd-b42fff5dfb02" providerId="ADAL" clId="{6E8E61D4-AF63-4CC6-A4DA-A1AF84A4AD8D}" dt="2022-02-03T13:32:54.883" v="110" actId="2696"/>
        <pc:sldMkLst>
          <pc:docMk/>
          <pc:sldMk cId="0" sldId="284"/>
        </pc:sldMkLst>
      </pc:sldChg>
      <pc:sldChg chg="del">
        <pc:chgData name="Howard, Ken" userId="d8443d78-b0c1-4a50-86cd-b42fff5dfb02" providerId="ADAL" clId="{6E8E61D4-AF63-4CC6-A4DA-A1AF84A4AD8D}" dt="2022-02-03T13:32:58.979" v="111" actId="2696"/>
        <pc:sldMkLst>
          <pc:docMk/>
          <pc:sldMk cId="0" sldId="286"/>
        </pc:sldMkLst>
      </pc:sldChg>
      <pc:sldChg chg="del">
        <pc:chgData name="Howard, Ken" userId="d8443d78-b0c1-4a50-86cd-b42fff5dfb02" providerId="ADAL" clId="{6E8E61D4-AF63-4CC6-A4DA-A1AF84A4AD8D}" dt="2022-01-18T14:28:54.706" v="74" actId="2696"/>
        <pc:sldMkLst>
          <pc:docMk/>
          <pc:sldMk cId="0" sldId="287"/>
        </pc:sldMkLst>
      </pc:sldChg>
      <pc:sldChg chg="del">
        <pc:chgData name="Howard, Ken" userId="d8443d78-b0c1-4a50-86cd-b42fff5dfb02" providerId="ADAL" clId="{6E8E61D4-AF63-4CC6-A4DA-A1AF84A4AD8D}" dt="2022-01-18T14:28:51.681" v="73" actId="2696"/>
        <pc:sldMkLst>
          <pc:docMk/>
          <pc:sldMk cId="0" sldId="289"/>
        </pc:sldMkLst>
      </pc:sldChg>
      <pc:sldChg chg="del">
        <pc:chgData name="Howard, Ken" userId="d8443d78-b0c1-4a50-86cd-b42fff5dfb02" providerId="ADAL" clId="{6E8E61D4-AF63-4CC6-A4DA-A1AF84A4AD8D}" dt="2022-01-18T14:28:57.099" v="75" actId="2696"/>
        <pc:sldMkLst>
          <pc:docMk/>
          <pc:sldMk cId="0" sldId="290"/>
        </pc:sldMkLst>
      </pc:sldChg>
      <pc:sldChg chg="modSp mod">
        <pc:chgData name="Howard, Ken" userId="d8443d78-b0c1-4a50-86cd-b42fff5dfb02" providerId="ADAL" clId="{6E8E61D4-AF63-4CC6-A4DA-A1AF84A4AD8D}" dt="2022-02-03T13:33:08.222" v="121" actId="20577"/>
        <pc:sldMkLst>
          <pc:docMk/>
          <pc:sldMk cId="0" sldId="291"/>
        </pc:sldMkLst>
        <pc:spChg chg="mod">
          <ac:chgData name="Howard, Ken" userId="d8443d78-b0c1-4a50-86cd-b42fff5dfb02" providerId="ADAL" clId="{6E8E61D4-AF63-4CC6-A4DA-A1AF84A4AD8D}" dt="2022-02-03T13:33:08.222" v="121" actId="20577"/>
          <ac:spMkLst>
            <pc:docMk/>
            <pc:sldMk cId="0" sldId="291"/>
            <ac:spMk id="391" creationId="{00000000-0000-0000-0000-000000000000}"/>
          </ac:spMkLst>
        </pc:spChg>
      </pc:sldChg>
      <pc:sldChg chg="modSp mod">
        <pc:chgData name="Howard, Ken" userId="d8443d78-b0c1-4a50-86cd-b42fff5dfb02" providerId="ADAL" clId="{6E8E61D4-AF63-4CC6-A4DA-A1AF84A4AD8D}" dt="2022-02-03T13:33:26.433" v="124" actId="113"/>
        <pc:sldMkLst>
          <pc:docMk/>
          <pc:sldMk cId="0" sldId="292"/>
        </pc:sldMkLst>
        <pc:spChg chg="mod">
          <ac:chgData name="Howard, Ken" userId="d8443d78-b0c1-4a50-86cd-b42fff5dfb02" providerId="ADAL" clId="{6E8E61D4-AF63-4CC6-A4DA-A1AF84A4AD8D}" dt="2022-02-03T13:33:26.433" v="124" actId="113"/>
          <ac:spMkLst>
            <pc:docMk/>
            <pc:sldMk cId="0" sldId="292"/>
            <ac:spMk id="397" creationId="{00000000-0000-0000-0000-000000000000}"/>
          </ac:spMkLst>
        </pc:spChg>
      </pc:sldChg>
      <pc:sldChg chg="modSp mod">
        <pc:chgData name="Howard, Ken" userId="d8443d78-b0c1-4a50-86cd-b42fff5dfb02" providerId="ADAL" clId="{6E8E61D4-AF63-4CC6-A4DA-A1AF84A4AD8D}" dt="2022-02-03T13:46:14.141" v="611" actId="113"/>
        <pc:sldMkLst>
          <pc:docMk/>
          <pc:sldMk cId="0" sldId="293"/>
        </pc:sldMkLst>
        <pc:spChg chg="mod">
          <ac:chgData name="Howard, Ken" userId="d8443d78-b0c1-4a50-86cd-b42fff5dfb02" providerId="ADAL" clId="{6E8E61D4-AF63-4CC6-A4DA-A1AF84A4AD8D}" dt="2022-02-03T13:46:14.141" v="611" actId="113"/>
          <ac:spMkLst>
            <pc:docMk/>
            <pc:sldMk cId="0" sldId="293"/>
            <ac:spMk id="2" creationId="{899612AA-3290-4717-A214-62B27AD1E6B4}"/>
          </ac:spMkLst>
        </pc:spChg>
        <pc:spChg chg="mod">
          <ac:chgData name="Howard, Ken" userId="d8443d78-b0c1-4a50-86cd-b42fff5dfb02" providerId="ADAL" clId="{6E8E61D4-AF63-4CC6-A4DA-A1AF84A4AD8D}" dt="2022-02-03T13:46:10.315" v="610" actId="113"/>
          <ac:spMkLst>
            <pc:docMk/>
            <pc:sldMk cId="0" sldId="293"/>
            <ac:spMk id="403" creationId="{00000000-0000-0000-0000-000000000000}"/>
          </ac:spMkLst>
        </pc:spChg>
      </pc:sldChg>
      <pc:sldChg chg="modSp mod">
        <pc:chgData name="Howard, Ken" userId="d8443d78-b0c1-4a50-86cd-b42fff5dfb02" providerId="ADAL" clId="{6E8E61D4-AF63-4CC6-A4DA-A1AF84A4AD8D}" dt="2022-02-03T13:37:53.191" v="377" actId="113"/>
        <pc:sldMkLst>
          <pc:docMk/>
          <pc:sldMk cId="0" sldId="294"/>
        </pc:sldMkLst>
        <pc:spChg chg="mod">
          <ac:chgData name="Howard, Ken" userId="d8443d78-b0c1-4a50-86cd-b42fff5dfb02" providerId="ADAL" clId="{6E8E61D4-AF63-4CC6-A4DA-A1AF84A4AD8D}" dt="2022-02-03T13:37:53.191" v="377" actId="113"/>
          <ac:spMkLst>
            <pc:docMk/>
            <pc:sldMk cId="0" sldId="294"/>
            <ac:spMk id="409" creationId="{00000000-0000-0000-0000-000000000000}"/>
          </ac:spMkLst>
        </pc:spChg>
      </pc:sldChg>
      <pc:sldChg chg="del">
        <pc:chgData name="Howard, Ken" userId="d8443d78-b0c1-4a50-86cd-b42fff5dfb02" providerId="ADAL" clId="{6E8E61D4-AF63-4CC6-A4DA-A1AF84A4AD8D}" dt="2022-01-18T14:29:12.809" v="76" actId="2696"/>
        <pc:sldMkLst>
          <pc:docMk/>
          <pc:sldMk cId="0" sldId="295"/>
        </pc:sldMkLst>
      </pc:sldChg>
      <pc:sldChg chg="del">
        <pc:chgData name="Howard, Ken" userId="d8443d78-b0c1-4a50-86cd-b42fff5dfb02" providerId="ADAL" clId="{6E8E61D4-AF63-4CC6-A4DA-A1AF84A4AD8D}" dt="2022-01-18T14:29:23.456" v="77" actId="2696"/>
        <pc:sldMkLst>
          <pc:docMk/>
          <pc:sldMk cId="0" sldId="296"/>
        </pc:sldMkLst>
      </pc:sldChg>
      <pc:sldChg chg="addSp delSp modSp new mod">
        <pc:chgData name="Howard, Ken" userId="d8443d78-b0c1-4a50-86cd-b42fff5dfb02" providerId="ADAL" clId="{6E8E61D4-AF63-4CC6-A4DA-A1AF84A4AD8D}" dt="2022-02-03T13:52:41.274" v="626"/>
        <pc:sldMkLst>
          <pc:docMk/>
          <pc:sldMk cId="1123275887" sldId="298"/>
        </pc:sldMkLst>
        <pc:graphicFrameChg chg="add del mod">
          <ac:chgData name="Howard, Ken" userId="d8443d78-b0c1-4a50-86cd-b42fff5dfb02" providerId="ADAL" clId="{6E8E61D4-AF63-4CC6-A4DA-A1AF84A4AD8D}" dt="2022-02-03T13:52:07.747" v="618"/>
          <ac:graphicFrameMkLst>
            <pc:docMk/>
            <pc:sldMk cId="1123275887" sldId="298"/>
            <ac:graphicFrameMk id="5" creationId="{461466A1-128B-4B7E-B3F2-AC4D0A3B842D}"/>
          </ac:graphicFrameMkLst>
        </pc:graphicFrameChg>
        <pc:graphicFrameChg chg="add mod">
          <ac:chgData name="Howard, Ken" userId="d8443d78-b0c1-4a50-86cd-b42fff5dfb02" providerId="ADAL" clId="{6E8E61D4-AF63-4CC6-A4DA-A1AF84A4AD8D}" dt="2022-02-03T13:52:41.274" v="626"/>
          <ac:graphicFrameMkLst>
            <pc:docMk/>
            <pc:sldMk cId="1123275887" sldId="298"/>
            <ac:graphicFrameMk id="6" creationId="{AAC48AC5-9DF3-4EE3-AA9D-49016DFD32D3}"/>
          </ac:graphicFrameMkLst>
        </pc:graphicFrameChg>
        <pc:picChg chg="add mod">
          <ac:chgData name="Howard, Ken" userId="d8443d78-b0c1-4a50-86cd-b42fff5dfb02" providerId="ADAL" clId="{6E8E61D4-AF63-4CC6-A4DA-A1AF84A4AD8D}" dt="2022-02-03T13:51:34.070" v="615" actId="14100"/>
          <ac:picMkLst>
            <pc:docMk/>
            <pc:sldMk cId="1123275887" sldId="298"/>
            <ac:picMk id="4" creationId="{2B766ACD-E039-442E-A12F-BE1F9F90FB07}"/>
          </ac:picMkLst>
        </pc:picChg>
      </pc:sldChg>
      <pc:sldChg chg="delSp del mod ord">
        <pc:chgData name="Howard, Ken" userId="d8443d78-b0c1-4a50-86cd-b42fff5dfb02" providerId="ADAL" clId="{6E8E61D4-AF63-4CC6-A4DA-A1AF84A4AD8D}" dt="2022-02-03T14:52:44.619" v="628" actId="21"/>
        <pc:sldMkLst>
          <pc:docMk/>
          <pc:sldMk cId="1123275887" sldId="298"/>
        </pc:sldMkLst>
        <pc:spChg chg="del">
          <ac:chgData name="Howard, Ken" userId="d8443d78-b0c1-4a50-86cd-b42fff5dfb02" providerId="ADAL" clId="{6E8E61D4-AF63-4CC6-A4DA-A1AF84A4AD8D}" dt="2022-02-03T14:52:44.619" v="628" actId="21"/>
          <ac:spMkLst>
            <pc:docMk/>
            <pc:sldMk cId="1123275887" sldId="298"/>
            <ac:spMk id="2" creationId="{2DF8DC71-5B7A-4BAA-B1A4-FB7A66899A55}"/>
          </ac:spMkLst>
        </pc:spChg>
      </pc:sldChg>
      <pc:sldChg chg="del">
        <pc:chgData name="Howard, Ken" userId="d8443d78-b0c1-4a50-86cd-b42fff5dfb02" providerId="ADAL" clId="{6E8E61D4-AF63-4CC6-A4DA-A1AF84A4AD8D}" dt="2022-01-18T14:26:57.887" v="56" actId="2696"/>
        <pc:sldMkLst>
          <pc:docMk/>
          <pc:sldMk cId="3180491246" sldId="299"/>
        </pc:sldMkLst>
      </pc:sldChg>
      <pc:sldChg chg="del modNotesTx">
        <pc:chgData name="Howard, Ken" userId="d8443d78-b0c1-4a50-86cd-b42fff5dfb02" providerId="ADAL" clId="{6E8E61D4-AF63-4CC6-A4DA-A1AF84A4AD8D}" dt="2022-01-18T14:26:52.484" v="54" actId="2696"/>
        <pc:sldMkLst>
          <pc:docMk/>
          <pc:sldMk cId="856055928" sldId="300"/>
        </pc:sldMkLst>
      </pc:sldChg>
      <pc:sldChg chg="modSp del mod">
        <pc:chgData name="Howard, Ken" userId="d8443d78-b0c1-4a50-86cd-b42fff5dfb02" providerId="ADAL" clId="{6E8E61D4-AF63-4CC6-A4DA-A1AF84A4AD8D}" dt="2022-02-03T13:32:13.150" v="101" actId="2696"/>
        <pc:sldMkLst>
          <pc:docMk/>
          <pc:sldMk cId="3710308371" sldId="301"/>
        </pc:sldMkLst>
        <pc:spChg chg="mod">
          <ac:chgData name="Howard, Ken" userId="d8443d78-b0c1-4a50-86cd-b42fff5dfb02" providerId="ADAL" clId="{6E8E61D4-AF63-4CC6-A4DA-A1AF84A4AD8D}" dt="2022-01-18T15:37:31.230" v="93" actId="113"/>
          <ac:spMkLst>
            <pc:docMk/>
            <pc:sldMk cId="3710308371" sldId="301"/>
            <ac:spMk id="2" creationId="{CB2ADB37-8D64-4626-9C12-EB63EBC0EF39}"/>
          </ac:spMkLst>
        </pc:spChg>
      </pc:sldChg>
      <pc:sldChg chg="del">
        <pc:chgData name="Howard, Ken" userId="d8443d78-b0c1-4a50-86cd-b42fff5dfb02" providerId="ADAL" clId="{6E8E61D4-AF63-4CC6-A4DA-A1AF84A4AD8D}" dt="2022-01-18T14:27:58.448" v="66" actId="2696"/>
        <pc:sldMkLst>
          <pc:docMk/>
          <pc:sldMk cId="314574192" sldId="303"/>
        </pc:sldMkLst>
      </pc:sldChg>
      <pc:sldChg chg="del">
        <pc:chgData name="Howard, Ken" userId="d8443d78-b0c1-4a50-86cd-b42fff5dfb02" providerId="ADAL" clId="{6E8E61D4-AF63-4CC6-A4DA-A1AF84A4AD8D}" dt="2022-01-18T14:27:55.832" v="65" actId="2696"/>
        <pc:sldMkLst>
          <pc:docMk/>
          <pc:sldMk cId="1325070447" sldId="304"/>
        </pc:sldMkLst>
      </pc:sldChg>
      <pc:sldMasterChg chg="delSldLayout">
        <pc:chgData name="Howard, Ken" userId="d8443d78-b0c1-4a50-86cd-b42fff5dfb02" providerId="ADAL" clId="{6E8E61D4-AF63-4CC6-A4DA-A1AF84A4AD8D}" dt="2022-02-03T13:32:58.979" v="111" actId="2696"/>
        <pc:sldMasterMkLst>
          <pc:docMk/>
          <pc:sldMasterMk cId="0" sldId="2147483648"/>
        </pc:sldMasterMkLst>
        <pc:sldLayoutChg chg="del">
          <pc:chgData name="Howard, Ken" userId="d8443d78-b0c1-4a50-86cd-b42fff5dfb02" providerId="ADAL" clId="{6E8E61D4-AF63-4CC6-A4DA-A1AF84A4AD8D}" dt="2022-01-18T14:28:57.099" v="75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Howard, Ken" userId="d8443d78-b0c1-4a50-86cd-b42fff5dfb02" providerId="ADAL" clId="{6E8E61D4-AF63-4CC6-A4DA-A1AF84A4AD8D}" dt="2022-02-03T13:32:28.087" v="104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Howard, Ken" userId="d8443d78-b0c1-4a50-86cd-b42fff5dfb02" providerId="ADAL" clId="{6E8E61D4-AF63-4CC6-A4DA-A1AF84A4AD8D}" dt="2022-01-18T14:29:23.456" v="77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Howard, Ken" userId="d8443d78-b0c1-4a50-86cd-b42fff5dfb02" providerId="ADAL" clId="{6E8E61D4-AF63-4CC6-A4DA-A1AF84A4AD8D}" dt="2022-01-18T14:28:14.856" v="69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Howard, Ken" userId="d8443d78-b0c1-4a50-86cd-b42fff5dfb02" providerId="ADAL" clId="{6E8E61D4-AF63-4CC6-A4DA-A1AF84A4AD8D}" dt="2022-02-03T13:32:58.979" v="111" actId="2696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Ken to welcome all participates</a:t>
            </a:r>
            <a:endParaRPr dirty="0"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COVID-19 pandemic has had sweeping effects on our nation’s schools and communities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Communities have received significant funding to address the education, housing, and other needs of children, youth, and families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 American Rescue Plan provides Nebraska with $3.5+ million in Homeless Children and Youth (ARP-HCY) funds to provide education and wraparound services to children and youth experiencing homelessness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More than ever, schools can play a critical role in serving children, youth, and families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a661bbf8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g10a661bbf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DF6F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body" idx="1"/>
          </p:nvPr>
        </p:nvSpPr>
        <p:spPr>
          <a:xfrm>
            <a:off x="1524000" y="695602"/>
            <a:ext cx="9144000" cy="225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4346"/>
              </a:buClr>
              <a:buSzPts val="3600"/>
              <a:buNone/>
              <a:defRPr sz="36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body" idx="2"/>
          </p:nvPr>
        </p:nvSpPr>
        <p:spPr>
          <a:xfrm>
            <a:off x="1524000" y="4323039"/>
            <a:ext cx="9144000" cy="184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46"/>
          <p:cNvSpPr>
            <a:spLocks noGrp="1"/>
          </p:cNvSpPr>
          <p:nvPr>
            <p:ph type="pic" idx="2"/>
          </p:nvPr>
        </p:nvSpPr>
        <p:spPr>
          <a:xfrm>
            <a:off x="10410825" y="509737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1"/>
          </p:nvPr>
        </p:nvSpPr>
        <p:spPr>
          <a:xfrm>
            <a:off x="609600" y="1583053"/>
            <a:ext cx="53035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2"/>
          </p:nvPr>
        </p:nvSpPr>
        <p:spPr>
          <a:xfrm>
            <a:off x="6278880" y="1583053"/>
            <a:ext cx="53035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3"/>
          <p:cNvSpPr/>
          <p:nvPr/>
        </p:nvSpPr>
        <p:spPr>
          <a:xfrm>
            <a:off x="10229850" y="5057773"/>
            <a:ext cx="1605064" cy="1605064"/>
          </a:xfrm>
          <a:prstGeom prst="rect">
            <a:avLst/>
          </a:prstGeom>
          <a:solidFill>
            <a:srgbClr val="942F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3"/>
          <p:cNvSpPr/>
          <p:nvPr/>
        </p:nvSpPr>
        <p:spPr>
          <a:xfrm>
            <a:off x="10229850" y="3329820"/>
            <a:ext cx="1605064" cy="1605064"/>
          </a:xfrm>
          <a:prstGeom prst="rect">
            <a:avLst/>
          </a:prstGeom>
          <a:solidFill>
            <a:srgbClr val="1D43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3"/>
          <p:cNvSpPr/>
          <p:nvPr/>
        </p:nvSpPr>
        <p:spPr>
          <a:xfrm>
            <a:off x="10229850" y="1601867"/>
            <a:ext cx="1605064" cy="1605064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1"/>
          </p:nvPr>
        </p:nvSpPr>
        <p:spPr>
          <a:xfrm>
            <a:off x="619125" y="1617752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  <a:defRPr sz="4000" b="1">
                <a:solidFill>
                  <a:srgbClr val="1D434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ducation.ne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ese.ed.gov/offices/american-rescue-plan/american-rescue-plan-elementary-secondary-school-emergency-relief-homeless-children-youth-arp-hc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ese.ed.gov/files/2021/04/ARP-Homeless-DCL-4.23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education.ne.gov/federalprograms/title-vii-b/" TargetMode="External"/><Relationship Id="rId7" Type="http://schemas.openxmlformats.org/officeDocument/2006/relationships/hyperlink" Target="https://oese.ed.gov/files/2020/07/160240ehcyguidanceupdated082718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ese.ed.gov/offices/american-rescue-plan/american-rescue-plan-elementary-secondary-school-emergency-relief-homeless-children-youth-arp-hcy/" TargetMode="External"/><Relationship Id="rId5" Type="http://schemas.openxmlformats.org/officeDocument/2006/relationships/hyperlink" Target="https://nche.ed.gov/" TargetMode="External"/><Relationship Id="rId4" Type="http://schemas.openxmlformats.org/officeDocument/2006/relationships/hyperlink" Target="https://schoolhouseconnec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body" idx="1"/>
          </p:nvPr>
        </p:nvSpPr>
        <p:spPr>
          <a:xfrm>
            <a:off x="1524000" y="680948"/>
            <a:ext cx="9144000" cy="225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4346"/>
              </a:buClr>
              <a:buSzPts val="3600"/>
              <a:buNone/>
            </a:pPr>
            <a:r>
              <a:rPr lang="en-US" dirty="0"/>
              <a:t>UNDERSTANDING THE POTENTIAL IMPACT OF HCY I AND II ON STUDENT HOMELESSNESS IN NEBRASKA </a:t>
            </a:r>
          </a:p>
        </p:txBody>
      </p:sp>
      <p:sp>
        <p:nvSpPr>
          <p:cNvPr id="113" name="Google Shape;113;p1"/>
          <p:cNvSpPr txBox="1">
            <a:spLocks noGrp="1"/>
          </p:cNvSpPr>
          <p:nvPr>
            <p:ph type="body" idx="2"/>
          </p:nvPr>
        </p:nvSpPr>
        <p:spPr>
          <a:xfrm>
            <a:off x="1524000" y="3435155"/>
            <a:ext cx="91440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Offered in partnership by</a:t>
            </a:r>
            <a:endParaRPr dirty="0"/>
          </a:p>
        </p:txBody>
      </p:sp>
      <p:pic>
        <p:nvPicPr>
          <p:cNvPr id="114" name="Google Shape;114;p1" descr="SchoolHouse Connec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2925" y="4485412"/>
            <a:ext cx="2062026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Pearl Strategies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049" y="4759732"/>
            <a:ext cx="2743201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8FEF237-6D89-488F-BA6B-39E6EB6EE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8252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20C1-59AB-4226-BA04-97ABBC4F6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317B5551">
            <a:hlinkClick r:id="rId2" tooltip="https://www.education.ne.gov/"/>
            <a:extLst>
              <a:ext uri="{FF2B5EF4-FFF2-40B4-BE49-F238E27FC236}">
                <a16:creationId xmlns:a16="http://schemas.microsoft.com/office/drawing/2014/main" id="{2B766ACD-E039-442E-A12F-BE1F9F90F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81" y="2067790"/>
            <a:ext cx="2746663" cy="2746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C48AC5-9DF3-4EE3-AA9D-49016DFD3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97620"/>
              </p:ext>
            </p:extLst>
          </p:nvPr>
        </p:nvGraphicFramePr>
        <p:xfrm>
          <a:off x="4617025" y="3101558"/>
          <a:ext cx="5956300" cy="285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56042" imgH="2879292" progId="Word.Document.12">
                  <p:embed/>
                </p:oleObj>
              </mc:Choice>
              <mc:Fallback>
                <p:oleObj name="Document" r:id="rId4" imgW="5956042" imgH="2879292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C48AC5-9DF3-4EE3-AA9D-49016DFD32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7025" y="3101558"/>
                        <a:ext cx="5956300" cy="285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7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324838" y="213793"/>
            <a:ext cx="11645489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>
                <a:highlight>
                  <a:srgbClr val="FFFF00"/>
                </a:highlight>
              </a:rPr>
              <a:t>The Importance of the Moment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>
            <a:off x="2407941" y="1585774"/>
            <a:ext cx="7376117" cy="4915351"/>
            <a:chOff x="204491" y="137357"/>
            <a:chExt cx="7376117" cy="4915351"/>
          </a:xfrm>
        </p:grpSpPr>
        <p:sp>
          <p:nvSpPr>
            <p:cNvPr id="160" name="Google Shape;160;p5"/>
            <p:cNvSpPr/>
            <p:nvPr/>
          </p:nvSpPr>
          <p:spPr>
            <a:xfrm>
              <a:off x="2808988" y="3315354"/>
              <a:ext cx="2167123" cy="17373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2893799" y="3400165"/>
              <a:ext cx="1997501" cy="156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 b="1" i="0" u="none" strike="noStrike" cap="none">
                  <a:solidFill>
                    <a:schemeClr val="dk1"/>
                  </a:solidFill>
                  <a:latin typeface="Calibri Light" panose="020F0302020204030204" pitchFamily="34" charset="0"/>
                  <a:ea typeface="Calibri"/>
                  <a:cs typeface="Calibri Light" panose="020F0302020204030204" pitchFamily="34" charset="0"/>
                  <a:sym typeface="Calibri"/>
                </a:rPr>
                <a:t>A KEY OPPORTUNITY</a:t>
              </a: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 rot="-8700000">
              <a:off x="1100651" y="2626908"/>
              <a:ext cx="2064029" cy="64967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04491" y="1493570"/>
              <a:ext cx="2165595" cy="1732476"/>
            </a:xfrm>
            <a:prstGeom prst="roundRect">
              <a:avLst>
                <a:gd name="adj" fmla="val 10000"/>
              </a:avLst>
            </a:prstGeom>
            <a:solidFill>
              <a:srgbClr val="F392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255233" y="1544312"/>
              <a:ext cx="2064111" cy="163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 Light" panose="020F0302020204030204" pitchFamily="34" charset="0"/>
                  <a:ea typeface="Calibri"/>
                  <a:cs typeface="Calibri Light" panose="020F0302020204030204" pitchFamily="34" charset="0"/>
                  <a:sym typeface="Calibri"/>
                </a:rPr>
                <a:t>The effects of the pandemic on schools and communities</a:t>
              </a:r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 rot="-5400000">
              <a:off x="2800243" y="1771062"/>
              <a:ext cx="2184612" cy="64967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809752" y="137357"/>
              <a:ext cx="2165595" cy="1732476"/>
            </a:xfrm>
            <a:prstGeom prst="roundRect">
              <a:avLst>
                <a:gd name="adj" fmla="val 10000"/>
              </a:avLst>
            </a:prstGeom>
            <a:solidFill>
              <a:srgbClr val="1D43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2860494" y="188099"/>
              <a:ext cx="2064111" cy="163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Calibri"/>
                  <a:cs typeface="Calibri Light" panose="020F0302020204030204" pitchFamily="34" charset="0"/>
                  <a:sym typeface="Calibri"/>
                </a:rPr>
                <a:t>The availability of significant new funding</a:t>
              </a: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 rot="-2100000">
              <a:off x="4620418" y="2626908"/>
              <a:ext cx="2064029" cy="64967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415013" y="1493570"/>
              <a:ext cx="2165595" cy="1732476"/>
            </a:xfrm>
            <a:prstGeom prst="roundRect">
              <a:avLst>
                <a:gd name="adj" fmla="val 10000"/>
              </a:avLst>
            </a:prstGeom>
            <a:solidFill>
              <a:srgbClr val="942F8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5465755" y="1544312"/>
              <a:ext cx="2064111" cy="163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 Light" panose="020F0302020204030204" pitchFamily="34" charset="0"/>
                  <a:ea typeface="Calibri"/>
                  <a:cs typeface="Calibri Light" panose="020F0302020204030204" pitchFamily="34" charset="0"/>
                  <a:sym typeface="Calibri"/>
                </a:rPr>
                <a:t>The critical role of schools and education</a:t>
              </a:r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>
            <a:spLocks noGrp="1"/>
          </p:cNvSpPr>
          <p:nvPr>
            <p:ph type="body" idx="1"/>
          </p:nvPr>
        </p:nvSpPr>
        <p:spPr>
          <a:xfrm>
            <a:off x="1524000" y="932001"/>
            <a:ext cx="9144000" cy="499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3600"/>
              <a:buNone/>
            </a:pPr>
            <a:r>
              <a:rPr lang="en-US" dirty="0"/>
              <a:t>ARP-HCY I and II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/>
              <a:t>New Funding: ARP-HCY</a:t>
            </a:r>
            <a:endParaRPr/>
          </a:p>
        </p:txBody>
      </p:sp>
      <p:sp>
        <p:nvSpPr>
          <p:cNvPr id="397" name="Google Shape;397;p37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ARP-HCY =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American Rescue Plan – Homeless Children and Youth funds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>
                <a:highlight>
                  <a:srgbClr val="FFFF00"/>
                </a:highlight>
              </a:rPr>
              <a:t>$3.5+ million in new funds for Nebraska </a:t>
            </a:r>
            <a:r>
              <a:rPr lang="en-US" sz="2400" dirty="0">
                <a:highlight>
                  <a:srgbClr val="FFFF00"/>
                </a:highlight>
              </a:rPr>
              <a:t>to serve children and youth experiencing homelessness</a:t>
            </a:r>
            <a:endParaRPr sz="2400"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Areas of focus: Identification, school engagement, wraparound services</a:t>
            </a:r>
            <a:endParaRPr sz="2400" b="1"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Intentional focus on historically underserved students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4"/>
              </a:rPr>
              <a:t>Flexible funds usage</a:t>
            </a:r>
            <a:r>
              <a:rPr lang="en-US" sz="2400" dirty="0"/>
              <a:t> (“any expenses necessary to facilitate the identification, enrollment, retention, and educational success of homeless children and youth”)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Option to contract with community-based organizations (CBOs) to identify and serve children and youth experiencing homelessness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/>
              <a:t>ARP Homeless I and ARP Homeless II</a:t>
            </a:r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1"/>
          </p:nvPr>
        </p:nvSpPr>
        <p:spPr>
          <a:xfrm>
            <a:off x="609600" y="2307488"/>
            <a:ext cx="5303520" cy="41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-2286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ARP Homeless I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355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25% of Nebraska’s funding  </a:t>
            </a:r>
            <a:endParaRPr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355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Awarded to districts via competitive application</a:t>
            </a:r>
            <a:endParaRPr sz="2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355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 is open to all districts, including those that have never received McKinney-Vento funds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355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Application is now closed </a:t>
            </a:r>
            <a:r>
              <a:rPr lang="en-US" sz="24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as of January 26, 2022</a:t>
            </a:r>
          </a:p>
          <a:p>
            <a:pPr marL="463550" lvl="2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b="1" i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46 districts applied requesting just over $1.9 million and </a:t>
            </a:r>
            <a:r>
              <a:rPr lang="en-US" sz="22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$670,000 is allocated! </a:t>
            </a:r>
            <a:endParaRPr sz="2200" b="1" i="1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9612AA-3290-4717-A214-62B27AD1E6B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78880" y="2506133"/>
            <a:ext cx="5913120" cy="4106120"/>
          </a:xfrm>
        </p:spPr>
        <p:txBody>
          <a:bodyPr>
            <a:normAutofit/>
          </a:bodyPr>
          <a:lstStyle/>
          <a:p>
            <a:pPr marL="457200" lvl="1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ARP Homeless II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2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75% of Nebraska’s funding $2 MILLION +</a:t>
            </a:r>
          </a:p>
          <a:p>
            <a:pPr marL="685800" lvl="2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Awarded to districts via formula</a:t>
            </a:r>
          </a:p>
          <a:p>
            <a:pPr marL="685800" lvl="2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Districts that would receive less than the $5,000 formula threshold can apply in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consortium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other districts</a:t>
            </a:r>
          </a:p>
          <a:p>
            <a:pPr marL="685800" lvl="2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Nebraska hopes to finalize awards in early February…announcement went out yesterday </a:t>
            </a:r>
          </a:p>
        </p:txBody>
      </p:sp>
      <p:sp>
        <p:nvSpPr>
          <p:cNvPr id="8" name="Google Shape;250;p15">
            <a:extLst>
              <a:ext uri="{FF2B5EF4-FFF2-40B4-BE49-F238E27FC236}">
                <a16:creationId xmlns:a16="http://schemas.microsoft.com/office/drawing/2014/main" id="{A19D7783-EE0C-4010-ADCB-F4CE3C82D6B1}"/>
              </a:ext>
            </a:extLst>
          </p:cNvPr>
          <p:cNvSpPr txBox="1"/>
          <p:nvPr/>
        </p:nvSpPr>
        <p:spPr>
          <a:xfrm>
            <a:off x="609600" y="1617752"/>
            <a:ext cx="10972799" cy="8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ctr">
              <a:spcBef>
                <a:spcPts val="0"/>
              </a:spcBef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ARP-HCY funding is being distributed to districts in two “tranches”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0a661bbf89_0_0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40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/>
              <a:t>ARP Homeless I and II: Help is Here!</a:t>
            </a:r>
            <a:endParaRPr/>
          </a:p>
        </p:txBody>
      </p:sp>
      <p:sp>
        <p:nvSpPr>
          <p:cNvPr id="409" name="Google Shape;409;g10a661bbf89_0_0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420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/>
              <a:t>NDE is working with Pearl Strategies and </a:t>
            </a:r>
            <a:r>
              <a:rPr lang="en-US" b="1" dirty="0" err="1"/>
              <a:t>SchoolHouse</a:t>
            </a:r>
            <a:r>
              <a:rPr lang="en-US" b="1" dirty="0"/>
              <a:t> Connection to support ARP-HCY implementation, including assistance with</a:t>
            </a:r>
          </a:p>
          <a:p>
            <a:pPr marL="685800" lvl="1" indent="-228600">
              <a:spcBef>
                <a:spcPts val="0"/>
              </a:spcBef>
              <a:spcAft>
                <a:spcPts val="4200"/>
              </a:spcAft>
              <a:buSzPts val="2800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Conducting a district needs assessment to inform the usage of ARP-HCY funds</a:t>
            </a:r>
          </a:p>
          <a:p>
            <a:pPr marL="685800" lvl="1" indent="-228600">
              <a:spcBef>
                <a:spcPts val="0"/>
              </a:spcBef>
              <a:spcAft>
                <a:spcPts val="4200"/>
              </a:spcAft>
              <a:buSzPts val="2800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Identifying strategic uses of ARP-HCY funds</a:t>
            </a:r>
          </a:p>
          <a:p>
            <a:pPr marL="685800" lvl="1" indent="-228600">
              <a:spcBef>
                <a:spcPts val="0"/>
              </a:spcBef>
              <a:spcAft>
                <a:spcPts val="4200"/>
              </a:spcAft>
              <a:buSzPts val="2800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Forming consortia to apply for ARP Homeless II funds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(for districts below the $5,000 formula threshold)</a:t>
            </a:r>
          </a:p>
          <a:p>
            <a:pPr marL="685800" lvl="1" indent="-228600">
              <a:spcBef>
                <a:spcPts val="0"/>
              </a:spcBef>
              <a:spcAft>
                <a:spcPts val="4200"/>
              </a:spcAft>
              <a:buSzPts val="2800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Numerous trainings have been or will  be held pertaining to this multifaceted process and the identified LEAs needs for PD and technical assistance.  (Christina)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title"/>
          </p:nvPr>
        </p:nvSpPr>
        <p:spPr>
          <a:xfrm>
            <a:off x="0" y="211048"/>
            <a:ext cx="12192000" cy="1097280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46"/>
              </a:buClr>
              <a:buSzPts val="4000"/>
              <a:buFont typeface="Century Schoolbook"/>
              <a:buNone/>
            </a:pPr>
            <a:r>
              <a:rPr lang="en-US" dirty="0"/>
              <a:t>For More Information</a:t>
            </a:r>
            <a:endParaRPr dirty="0"/>
          </a:p>
        </p:txBody>
      </p:sp>
      <p:sp>
        <p:nvSpPr>
          <p:cNvPr id="428" name="Google Shape;428;p41"/>
          <p:cNvSpPr txBox="1">
            <a:spLocks noGrp="1"/>
          </p:cNvSpPr>
          <p:nvPr>
            <p:ph type="body" idx="1"/>
          </p:nvPr>
        </p:nvSpPr>
        <p:spPr>
          <a:xfrm>
            <a:off x="838200" y="1617752"/>
            <a:ext cx="10515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NDE homeless education webpage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SchoolHouse Connection website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National Center for Homeless Education website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U.S. Department of Education ARP-HCY webpage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U.S. Department of Education EHCY Program Non-Regulatory Guidance</a:t>
            </a:r>
            <a:endParaRPr dirty="0"/>
          </a:p>
        </p:txBody>
      </p:sp>
      <p:pic>
        <p:nvPicPr>
          <p:cNvPr id="429" name="Google Shape;429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8">
            <a:alphaModFix/>
          </a:blip>
          <a:srcRect l="16667" r="16666"/>
          <a:stretch/>
        </p:blipFill>
        <p:spPr>
          <a:xfrm>
            <a:off x="10410825" y="5097373"/>
            <a:ext cx="1554480" cy="1554480"/>
          </a:xfrm>
          <a:prstGeom prst="rect">
            <a:avLst/>
          </a:prstGeom>
          <a:noFill/>
          <a:ln w="9525" cap="flat" cmpd="sng">
            <a:solidFill>
              <a:srgbClr val="1D434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E24B2F95E5F4E875E0D91393FFE18" ma:contentTypeVersion="14" ma:contentTypeDescription="Create a new document." ma:contentTypeScope="" ma:versionID="390636204632edbf3540205f08988ebe">
  <xsd:schema xmlns:xsd="http://www.w3.org/2001/XMLSchema" xmlns:xs="http://www.w3.org/2001/XMLSchema" xmlns:p="http://schemas.microsoft.com/office/2006/metadata/properties" xmlns:ns2="a0a068f4-6712-48ec-a20f-1de656eaa10e" xmlns:ns3="f91effe1-71ed-4fb6-9e64-44cf3223fcfb" targetNamespace="http://schemas.microsoft.com/office/2006/metadata/properties" ma:root="true" ma:fieldsID="ef46b8968ecae48b59d8cb89184e0dfe" ns2:_="" ns3:_="">
    <xsd:import namespace="a0a068f4-6712-48ec-a20f-1de656eaa10e"/>
    <xsd:import namespace="f91effe1-71ed-4fb6-9e64-44cf3223fcfb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8f4-6712-48ec-a20f-1de656eaa10e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ffe1-71ed-4fb6-9e64-44cf3223fcf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a0a068f4-6712-48ec-a20f-1de656eaa10e" xsi:nil="true"/>
  </documentManagement>
</p:properties>
</file>

<file path=customXml/itemProps1.xml><?xml version="1.0" encoding="utf-8"?>
<ds:datastoreItem xmlns:ds="http://schemas.openxmlformats.org/officeDocument/2006/customXml" ds:itemID="{3FF61ED8-2E17-486E-BD72-DF93D2C72E06}"/>
</file>

<file path=customXml/itemProps2.xml><?xml version="1.0" encoding="utf-8"?>
<ds:datastoreItem xmlns:ds="http://schemas.openxmlformats.org/officeDocument/2006/customXml" ds:itemID="{E1DA3280-1FC6-4892-A2FB-68186EA80FBD}"/>
</file>

<file path=customXml/itemProps3.xml><?xml version="1.0" encoding="utf-8"?>
<ds:datastoreItem xmlns:ds="http://schemas.openxmlformats.org/officeDocument/2006/customXml" ds:itemID="{357FCB52-C1D9-42CC-84FC-A7AD241E9A30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483</Words>
  <Application>Microsoft Office PowerPoint</Application>
  <PresentationFormat>Widescreen</PresentationFormat>
  <Paragraphs>46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Century Schoolbook</vt:lpstr>
      <vt:lpstr>Calibri</vt:lpstr>
      <vt:lpstr>Calibri Light</vt:lpstr>
      <vt:lpstr>Arial</vt:lpstr>
      <vt:lpstr>Times New Roman</vt:lpstr>
      <vt:lpstr>Office Theme</vt:lpstr>
      <vt:lpstr>Document</vt:lpstr>
      <vt:lpstr>PowerPoint Presentation</vt:lpstr>
      <vt:lpstr>PowerPoint Presentation</vt:lpstr>
      <vt:lpstr>The Importance of the Moment</vt:lpstr>
      <vt:lpstr>PowerPoint Presentation</vt:lpstr>
      <vt:lpstr>New Funding: ARP-HCY</vt:lpstr>
      <vt:lpstr>ARP Homeless I and ARP Homeless II</vt:lpstr>
      <vt:lpstr>ARP Homeless I and II: Help is Here!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Pearl Strategies</dc:creator>
  <cp:lastModifiedBy>Howard, Ken</cp:lastModifiedBy>
  <cp:revision>19</cp:revision>
  <dcterms:created xsi:type="dcterms:W3CDTF">2021-12-28T15:54:28Z</dcterms:created>
  <dcterms:modified xsi:type="dcterms:W3CDTF">2022-02-03T14:52:48Z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0x0101005D1E24B2F95E5F4E875E0D91393FFE18</vt:lpwstr>
  </property>
</Properties>
</file>