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in Ambroz" initials="RA" lastIdx="1" clrIdx="0">
    <p:extLst>
      <p:ext uri="{19B8F6BF-5375-455C-9EA6-DF929625EA0E}">
        <p15:presenceInfo xmlns:p15="http://schemas.microsoft.com/office/powerpoint/2012/main" userId="S-1-5-21-1645522239-842925246-682003330-13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120" d="100"/>
          <a:sy n="120" d="100"/>
        </p:scale>
        <p:origin x="84" y="-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4128" y="1380744"/>
            <a:ext cx="8249875" cy="2670092"/>
          </a:xfrm>
        </p:spPr>
        <p:txBody>
          <a:bodyPr/>
          <a:lstStyle/>
          <a:p>
            <a:r>
              <a:rPr lang="en-US" dirty="0"/>
              <a:t>Nebraska Emergency Rental Assistance (ERA)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Landlord 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550049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2248582"/>
          </a:xfrm>
        </p:spPr>
        <p:txBody>
          <a:bodyPr/>
          <a:lstStyle/>
          <a:p>
            <a:pPr algn="ctr"/>
            <a:r>
              <a:rPr lang="en-US" sz="4400" dirty="0"/>
              <a:t>For more information, </a:t>
            </a:r>
            <a:br>
              <a:rPr lang="en-US" sz="4400" dirty="0"/>
            </a:br>
            <a:r>
              <a:rPr lang="en-US" sz="4400" dirty="0"/>
              <a:t>please call 1-833-500-8810 or </a:t>
            </a:r>
            <a:br>
              <a:rPr lang="en-US" sz="4400" dirty="0"/>
            </a:br>
            <a:r>
              <a:rPr lang="en-US" sz="4400" dirty="0"/>
              <a:t>visit coronavirus.nebraska.gov</a:t>
            </a:r>
          </a:p>
        </p:txBody>
      </p:sp>
    </p:spTree>
    <p:extLst>
      <p:ext uri="{BB962C8B-B14F-4D97-AF65-F5344CB8AC3E}">
        <p14:creationId xmlns:p14="http://schemas.microsoft.com/office/powerpoint/2010/main" val="246680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0306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Pre-Eligibility Screen</a:t>
            </a:r>
          </a:p>
        </p:txBody>
      </p:sp>
      <p:pic>
        <p:nvPicPr>
          <p:cNvPr id="9" name="Content Placeholder 8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EC338D7-49E4-4E49-82E5-C89CDC435F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4321"/>
          <a:stretch/>
        </p:blipFill>
        <p:spPr>
          <a:xfrm>
            <a:off x="1131639" y="1281308"/>
            <a:ext cx="5662353" cy="5350230"/>
          </a:xfrm>
        </p:spPr>
      </p:pic>
      <p:cxnSp>
        <p:nvCxnSpPr>
          <p:cNvPr id="6" name="Straight Arrow Connector 5"/>
          <p:cNvCxnSpPr>
            <a:cxnSpLocks/>
          </p:cNvCxnSpPr>
          <p:nvPr/>
        </p:nvCxnSpPr>
        <p:spPr>
          <a:xfrm>
            <a:off x="1997037" y="4303776"/>
            <a:ext cx="164592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88677" y="4165276"/>
            <a:ext cx="5518933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Be sure to click the Validate Address button after entering the rental address.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1A775A9-39E1-464D-AB7C-CB45A5BEFAB1}"/>
              </a:ext>
            </a:extLst>
          </p:cNvPr>
          <p:cNvCxnSpPr>
            <a:cxnSpLocks/>
          </p:cNvCxnSpPr>
          <p:nvPr/>
        </p:nvCxnSpPr>
        <p:spPr>
          <a:xfrm>
            <a:off x="1997037" y="6078242"/>
            <a:ext cx="164592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D8FE460A-297F-4455-8B43-7AD8533CB8D0}"/>
              </a:ext>
            </a:extLst>
          </p:cNvPr>
          <p:cNvSpPr txBox="1"/>
          <p:nvPr/>
        </p:nvSpPr>
        <p:spPr>
          <a:xfrm>
            <a:off x="3688677" y="5971401"/>
            <a:ext cx="5518933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If your tenant has submitted an application, be sure to select “Yes”.</a:t>
            </a:r>
          </a:p>
        </p:txBody>
      </p:sp>
    </p:spTree>
    <p:extLst>
      <p:ext uri="{BB962C8B-B14F-4D97-AF65-F5344CB8AC3E}">
        <p14:creationId xmlns:p14="http://schemas.microsoft.com/office/powerpoint/2010/main" val="42372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7923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Landlord Contact Information (If Landlord is an Individual)</a:t>
            </a:r>
          </a:p>
        </p:txBody>
      </p:sp>
      <p:pic>
        <p:nvPicPr>
          <p:cNvPr id="11" name="Content Placeholder 10" descr="Graphical user interface, application, Word&#10;&#10;Description automatically generated">
            <a:extLst>
              <a:ext uri="{FF2B5EF4-FFF2-40B4-BE49-F238E27FC236}">
                <a16:creationId xmlns:a16="http://schemas.microsoft.com/office/drawing/2014/main" id="{502D985B-3383-42AB-BAAD-2A8C69394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118" r="54998"/>
          <a:stretch/>
        </p:blipFill>
        <p:spPr>
          <a:xfrm>
            <a:off x="1544476" y="1057523"/>
            <a:ext cx="4689474" cy="560863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2414" y="1294172"/>
            <a:ext cx="2212258" cy="25306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091" y="5995338"/>
            <a:ext cx="2212258" cy="2530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280500" y="5764505"/>
            <a:ext cx="4752182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Other acceptable forms of identification include a Passport, Military ID, or U.S. Permanent Resident Card.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04672" y="1286926"/>
            <a:ext cx="3362535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Select if landlord is an individual or company.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7C29B67-60C6-4DF6-BA2F-C818D9D61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091" y="3943282"/>
            <a:ext cx="2212258" cy="25306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764BB35-DB13-4B06-A331-CAED2CC91B2D}"/>
              </a:ext>
            </a:extLst>
          </p:cNvPr>
          <p:cNvSpPr txBox="1"/>
          <p:nvPr/>
        </p:nvSpPr>
        <p:spPr>
          <a:xfrm>
            <a:off x="4221414" y="3931313"/>
            <a:ext cx="5670009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Be sure to click the Validate Address button after entering your mailing address.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925A972-632B-40D5-BE0A-C0591132CE98}"/>
              </a:ext>
            </a:extLst>
          </p:cNvPr>
          <p:cNvSpPr/>
          <p:nvPr/>
        </p:nvSpPr>
        <p:spPr>
          <a:xfrm>
            <a:off x="1322669" y="5112689"/>
            <a:ext cx="1619314" cy="3101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F4234D8-30E1-4ED4-AF9E-2CF4A87F7F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3941" y="5141208"/>
            <a:ext cx="2212258" cy="2530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E2CEDE0-62A9-4B32-A805-0EB5E259B271}"/>
              </a:ext>
            </a:extLst>
          </p:cNvPr>
          <p:cNvSpPr txBox="1"/>
          <p:nvPr/>
        </p:nvSpPr>
        <p:spPr>
          <a:xfrm>
            <a:off x="5138735" y="5036906"/>
            <a:ext cx="3362535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Be sure to enter the correct Social Security Number or Taxpayer Identification Number</a:t>
            </a:r>
          </a:p>
        </p:txBody>
      </p:sp>
    </p:spTree>
    <p:extLst>
      <p:ext uri="{BB962C8B-B14F-4D97-AF65-F5344CB8AC3E}">
        <p14:creationId xmlns:p14="http://schemas.microsoft.com/office/powerpoint/2010/main" val="1714124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39972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Landlord Contact Information (If Landlord is a Company)</a:t>
            </a:r>
          </a:p>
        </p:txBody>
      </p:sp>
      <p:pic>
        <p:nvPicPr>
          <p:cNvPr id="15" name="Content Placeholder 14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D6E9D47-8D0C-483E-A476-75AFABED69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7742" b="18453"/>
          <a:stretch/>
        </p:blipFill>
        <p:spPr>
          <a:xfrm>
            <a:off x="1092510" y="1178418"/>
            <a:ext cx="5189019" cy="5173598"/>
          </a:xfrm>
        </p:spPr>
      </p:pic>
      <p:sp>
        <p:nvSpPr>
          <p:cNvPr id="6" name="TextBox 5"/>
          <p:cNvSpPr txBox="1"/>
          <p:nvPr/>
        </p:nvSpPr>
        <p:spPr>
          <a:xfrm>
            <a:off x="3916902" y="3626716"/>
            <a:ext cx="3782067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Company contact must upload identification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405" y="3637776"/>
            <a:ext cx="1846497" cy="25488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919208B-2F96-4BA0-8F5B-61FAD0BF99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0572" y="4473988"/>
            <a:ext cx="1846497" cy="25488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8659EC9-780D-4C68-A358-35B4944CDD37}"/>
              </a:ext>
            </a:extLst>
          </p:cNvPr>
          <p:cNvSpPr txBox="1"/>
          <p:nvPr/>
        </p:nvSpPr>
        <p:spPr>
          <a:xfrm>
            <a:off x="5081365" y="4451870"/>
            <a:ext cx="4307532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Be sure to enter the correct Taxpayer Identification Number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C7F9705-C3B9-4220-8F44-6DF5AD050994}"/>
              </a:ext>
            </a:extLst>
          </p:cNvPr>
          <p:cNvSpPr/>
          <p:nvPr/>
        </p:nvSpPr>
        <p:spPr>
          <a:xfrm>
            <a:off x="877396" y="4318937"/>
            <a:ext cx="1619314" cy="3101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671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7680"/>
          </a:xfrm>
        </p:spPr>
        <p:txBody>
          <a:bodyPr>
            <a:normAutofit/>
          </a:bodyPr>
          <a:lstStyle/>
          <a:p>
            <a:r>
              <a:rPr lang="en-US" sz="2400" dirty="0"/>
              <a:t>Rental Information</a:t>
            </a:r>
          </a:p>
        </p:txBody>
      </p:sp>
      <p:pic>
        <p:nvPicPr>
          <p:cNvPr id="14" name="Content Placeholder 13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0CFB12F7-40C3-4A2A-A4F5-2C21FB2EE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61729"/>
          <a:stretch/>
        </p:blipFill>
        <p:spPr>
          <a:xfrm>
            <a:off x="956837" y="1097280"/>
            <a:ext cx="4677164" cy="5476004"/>
          </a:xfr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886" y="5548062"/>
            <a:ext cx="2910647" cy="25306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69241" y="5508561"/>
            <a:ext cx="2056507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Attach a copy of the lease.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360" y="6019137"/>
            <a:ext cx="3026173" cy="25306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69241" y="5948589"/>
            <a:ext cx="5160396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Be sure to add each month that you are requesting rental assistance for. See next page for detail.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7AB558E-1C30-42B7-BA1F-00C0EE722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122" y="2497943"/>
            <a:ext cx="2910647" cy="25306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B0B5EE0C-B84B-45BE-AF5E-58EBD20861FD}"/>
              </a:ext>
            </a:extLst>
          </p:cNvPr>
          <p:cNvSpPr txBox="1"/>
          <p:nvPr/>
        </p:nvSpPr>
        <p:spPr>
          <a:xfrm>
            <a:off x="4369241" y="2474006"/>
            <a:ext cx="2349611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Tenant should be a leaseholder.</a:t>
            </a:r>
          </a:p>
        </p:txBody>
      </p:sp>
    </p:spTree>
    <p:extLst>
      <p:ext uri="{BB962C8B-B14F-4D97-AF65-F5344CB8AC3E}">
        <p14:creationId xmlns:p14="http://schemas.microsoft.com/office/powerpoint/2010/main" val="723834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03583"/>
          </a:xfrm>
        </p:spPr>
        <p:txBody>
          <a:bodyPr>
            <a:normAutofit/>
          </a:bodyPr>
          <a:lstStyle/>
          <a:p>
            <a:r>
              <a:rPr lang="en-US" sz="2400" dirty="0"/>
              <a:t>Adding Months for Rental Assistance Requested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53" t="5382" r="27744" b="14725"/>
          <a:stretch/>
        </p:blipFill>
        <p:spPr>
          <a:xfrm>
            <a:off x="1518698" y="1208597"/>
            <a:ext cx="3403159" cy="5008423"/>
          </a:xfrm>
        </p:spPr>
      </p:pic>
      <p:sp>
        <p:nvSpPr>
          <p:cNvPr id="5" name="TextBox 4"/>
          <p:cNvSpPr txBox="1"/>
          <p:nvPr/>
        </p:nvSpPr>
        <p:spPr>
          <a:xfrm>
            <a:off x="5210986" y="1915660"/>
            <a:ext cx="3543399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Complete this for EACH month you are requesting rental assistance for.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5359" y="2019962"/>
            <a:ext cx="2212258" cy="25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288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B9D3E6C4-72AE-40AD-9338-80019AD585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1523847"/>
            <a:ext cx="9178603" cy="381030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47923"/>
          </a:xfrm>
        </p:spPr>
        <p:txBody>
          <a:bodyPr>
            <a:normAutofit fontScale="90000"/>
          </a:bodyPr>
          <a:lstStyle/>
          <a:p>
            <a:r>
              <a:rPr lang="en-US" sz="2400" dirty="0"/>
              <a:t>Eviction Notice Information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926" y="1598543"/>
            <a:ext cx="2212258" cy="25306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515802" y="1586574"/>
            <a:ext cx="5160396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If “Yes” is selected for Eviction Notice, the page will look like this.</a:t>
            </a:r>
          </a:p>
        </p:txBody>
      </p:sp>
    </p:spTree>
    <p:extLst>
      <p:ext uri="{BB962C8B-B14F-4D97-AF65-F5344CB8AC3E}">
        <p14:creationId xmlns:p14="http://schemas.microsoft.com/office/powerpoint/2010/main" val="2180920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F196EFDF-FBA4-45D4-8E57-256C76884A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0178" b="41439"/>
          <a:stretch/>
        </p:blipFill>
        <p:spPr>
          <a:xfrm>
            <a:off x="733521" y="2075502"/>
            <a:ext cx="8561111" cy="325187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43339"/>
          </a:xfrm>
        </p:spPr>
        <p:txBody>
          <a:bodyPr>
            <a:normAutofit/>
          </a:bodyPr>
          <a:lstStyle/>
          <a:p>
            <a:r>
              <a:rPr lang="en-US" sz="2400" dirty="0"/>
              <a:t>Payment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36703" y="3663366"/>
            <a:ext cx="2888884" cy="276999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This is where the check will be mailed.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3957" y="3705414"/>
            <a:ext cx="2212258" cy="253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13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7437"/>
          </a:xfrm>
        </p:spPr>
        <p:txBody>
          <a:bodyPr>
            <a:normAutofit/>
          </a:bodyPr>
          <a:lstStyle/>
          <a:p>
            <a:r>
              <a:rPr lang="en-US" sz="2400" dirty="0"/>
              <a:t>Certifications</a:t>
            </a:r>
          </a:p>
        </p:txBody>
      </p:sp>
      <p:pic>
        <p:nvPicPr>
          <p:cNvPr id="7" name="Content Placeholder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CE1B54F-17EB-4210-90A4-DF28A74F7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4527"/>
          <a:stretch/>
        </p:blipFill>
        <p:spPr>
          <a:xfrm>
            <a:off x="920056" y="1109966"/>
            <a:ext cx="7818427" cy="5561178"/>
          </a:xfrm>
        </p:spPr>
      </p:pic>
    </p:spTree>
    <p:extLst>
      <p:ext uri="{BB962C8B-B14F-4D97-AF65-F5344CB8AC3E}">
        <p14:creationId xmlns:p14="http://schemas.microsoft.com/office/powerpoint/2010/main" val="8461909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1E24B2F95E5F4E875E0D91393FFE18" ma:contentTypeVersion="14" ma:contentTypeDescription="Create a new document." ma:contentTypeScope="" ma:versionID="390636204632edbf3540205f08988ebe">
  <xsd:schema xmlns:xsd="http://www.w3.org/2001/XMLSchema" xmlns:xs="http://www.w3.org/2001/XMLSchema" xmlns:p="http://schemas.microsoft.com/office/2006/metadata/properties" xmlns:ns2="a0a068f4-6712-48ec-a20f-1de656eaa10e" xmlns:ns3="f91effe1-71ed-4fb6-9e64-44cf3223fcfb" targetNamespace="http://schemas.microsoft.com/office/2006/metadata/properties" ma:root="true" ma:fieldsID="ef46b8968ecae48b59d8cb89184e0dfe" ns2:_="" ns3:_="">
    <xsd:import namespace="a0a068f4-6712-48ec-a20f-1de656eaa10e"/>
    <xsd:import namespace="f91effe1-71ed-4fb6-9e64-44cf3223fcfb"/>
    <xsd:element name="properties">
      <xsd:complexType>
        <xsd:sequence>
          <xsd:element name="documentManagement">
            <xsd:complexType>
              <xsd:all>
                <xsd:element ref="ns2:MigrationSourceURL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a068f4-6712-48ec-a20f-1de656eaa10e" elementFormDefault="qualified">
    <xsd:import namespace="http://schemas.microsoft.com/office/2006/documentManagement/types"/>
    <xsd:import namespace="http://schemas.microsoft.com/office/infopath/2007/PartnerControls"/>
    <xsd:element name="MigrationSourceURL" ma:index="8" nillable="true" ma:displayName="MigrationSourceURL" ma:internalName="MigrationSourceURL">
      <xsd:simpleType>
        <xsd:restriction base="dms:Note">
          <xsd:maxLength value="255"/>
        </xsd:restriction>
      </xsd:simpleType>
    </xsd:element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1effe1-71ed-4fb6-9e64-44cf3223fcf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SourceURL xmlns="a0a068f4-6712-48ec-a20f-1de656eaa10e" xsi:nil="true"/>
  </documentManagement>
</p:properties>
</file>

<file path=customXml/itemProps1.xml><?xml version="1.0" encoding="utf-8"?>
<ds:datastoreItem xmlns:ds="http://schemas.openxmlformats.org/officeDocument/2006/customXml" ds:itemID="{7FD4DD94-79A0-4B2B-A343-491C6B06DD6B}"/>
</file>

<file path=customXml/itemProps2.xml><?xml version="1.0" encoding="utf-8"?>
<ds:datastoreItem xmlns:ds="http://schemas.openxmlformats.org/officeDocument/2006/customXml" ds:itemID="{891BA9A5-D118-409A-91A4-48D7024815DA}"/>
</file>

<file path=customXml/itemProps3.xml><?xml version="1.0" encoding="utf-8"?>
<ds:datastoreItem xmlns:ds="http://schemas.openxmlformats.org/officeDocument/2006/customXml" ds:itemID="{A1AAFAB6-C2EB-48BE-9216-86F2E4992490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234</Words>
  <Application>Microsoft Office PowerPoint</Application>
  <PresentationFormat>Widescreen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Nebraska Emergency Rental Assistance (ERA) Program</vt:lpstr>
      <vt:lpstr>Pre-Eligibility Screen</vt:lpstr>
      <vt:lpstr>Landlord Contact Information (If Landlord is an Individual)</vt:lpstr>
      <vt:lpstr>Landlord Contact Information (If Landlord is a Company)</vt:lpstr>
      <vt:lpstr>Rental Information</vt:lpstr>
      <vt:lpstr>Adding Months for Rental Assistance Requested</vt:lpstr>
      <vt:lpstr>Eviction Notice Information</vt:lpstr>
      <vt:lpstr>Payment Information</vt:lpstr>
      <vt:lpstr>Certifications</vt:lpstr>
      <vt:lpstr>For more information,  please call 1-833-500-8810 or  visit coronavirus.nebraska.gov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Nebraska Emergency Rental Assistance (ERA) Program</dc:title>
  <dc:creator>Robin Ambroz</dc:creator>
  <cp:lastModifiedBy>Robin Ambroz</cp:lastModifiedBy>
  <cp:revision>13</cp:revision>
  <dcterms:created xsi:type="dcterms:W3CDTF">2021-04-24T22:30:27Z</dcterms:created>
  <dcterms:modified xsi:type="dcterms:W3CDTF">2021-05-23T00:16:25Z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0x0101005D1E24B2F95E5F4E875E0D91393FFE18</vt:lpwstr>
  </property>
</Properties>
</file>