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1.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0.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3.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4.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35.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6.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37.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38.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39.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40.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41.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42.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43.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44.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notesSlides/notesSlide45.xml" ContentType="application/vnd.openxmlformats-officedocument.presentationml.notesSl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notesSlides/notesSlide46.xml" ContentType="application/vnd.openxmlformats-officedocument.presentationml.notesSlide+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47.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50.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51.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52.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53.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54.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55.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56.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60.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61.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62.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63.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64.xml" ContentType="application/vnd.openxmlformats-officedocument.presentationml.notesSlide+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65.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66.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67.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68.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notesSlides/notesSlide69.xml" ContentType="application/vnd.openxmlformats-officedocument.presentationml.notesSlide+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70.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notesSlides/notesSlide71.xml" ContentType="application/vnd.openxmlformats-officedocument.presentationml.notesSlide+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72.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73.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76.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notesSlides/notesSlide77.xml" ContentType="application/vnd.openxmlformats-officedocument.presentationml.notesSlide+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78.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notesSlides/notesSlide79.xml" ContentType="application/vnd.openxmlformats-officedocument.presentationml.notesSlide+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80.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88.xml" ContentType="application/vnd.openxmlformats-officedocument.presentationml.notesSlide+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notesSlides/notesSlide89.xml" ContentType="application/vnd.openxmlformats-officedocument.presentationml.notesSlide+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notesSlides/notesSlide92.xml" ContentType="application/vnd.openxmlformats-officedocument.presentationml.notesSlide+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notesSlides/notesSlide93.xml" ContentType="application/vnd.openxmlformats-officedocument.presentationml.notesSlide+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notesSlides/notesSlide94.xml" ContentType="application/vnd.openxmlformats-officedocument.presentationml.notesSlide+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notesSlides/notesSlide95.xml" ContentType="application/vnd.openxmlformats-officedocument.presentationml.notesSlide+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notesSlides/notesSlide96.xml" ContentType="application/vnd.openxmlformats-officedocument.presentationml.notesSlide+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notesSlides/notesSlide97.xml" ContentType="application/vnd.openxmlformats-officedocument.presentationml.notesSlide+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notesSlides/notesSlide98.xml" ContentType="application/vnd.openxmlformats-officedocument.presentationml.notesSlide+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notesSlides/notesSlide99.xml" ContentType="application/vnd.openxmlformats-officedocument.presentationml.notesSlide+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100.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7"/>
  </p:notesMasterIdLst>
  <p:handoutMasterIdLst>
    <p:handoutMasterId r:id="rId108"/>
  </p:handoutMasterIdLst>
  <p:sldIdLst>
    <p:sldId id="256" r:id="rId2"/>
    <p:sldId id="258" r:id="rId3"/>
    <p:sldId id="391" r:id="rId4"/>
    <p:sldId id="392" r:id="rId5"/>
    <p:sldId id="393" r:id="rId6"/>
    <p:sldId id="394" r:id="rId7"/>
    <p:sldId id="395" r:id="rId8"/>
    <p:sldId id="396" r:id="rId9"/>
    <p:sldId id="397" r:id="rId10"/>
    <p:sldId id="271" r:id="rId11"/>
    <p:sldId id="268" r:id="rId12"/>
    <p:sldId id="269" r:id="rId13"/>
    <p:sldId id="270" r:id="rId14"/>
    <p:sldId id="398" r:id="rId15"/>
    <p:sldId id="272" r:id="rId16"/>
    <p:sldId id="263" r:id="rId17"/>
    <p:sldId id="278" r:id="rId18"/>
    <p:sldId id="400" r:id="rId19"/>
    <p:sldId id="280" r:id="rId20"/>
    <p:sldId id="399" r:id="rId21"/>
    <p:sldId id="275" r:id="rId22"/>
    <p:sldId id="279" r:id="rId23"/>
    <p:sldId id="276" r:id="rId24"/>
    <p:sldId id="401" r:id="rId25"/>
    <p:sldId id="402" r:id="rId26"/>
    <p:sldId id="403" r:id="rId27"/>
    <p:sldId id="404" r:id="rId28"/>
    <p:sldId id="405" r:id="rId29"/>
    <p:sldId id="288" r:id="rId30"/>
    <p:sldId id="283" r:id="rId31"/>
    <p:sldId id="289" r:id="rId32"/>
    <p:sldId id="290" r:id="rId33"/>
    <p:sldId id="291" r:id="rId34"/>
    <p:sldId id="292" r:id="rId35"/>
    <p:sldId id="297" r:id="rId36"/>
    <p:sldId id="293" r:id="rId37"/>
    <p:sldId id="296" r:id="rId38"/>
    <p:sldId id="406" r:id="rId39"/>
    <p:sldId id="294" r:id="rId40"/>
    <p:sldId id="295" r:id="rId41"/>
    <p:sldId id="298" r:id="rId42"/>
    <p:sldId id="304" r:id="rId43"/>
    <p:sldId id="305" r:id="rId44"/>
    <p:sldId id="407" r:id="rId45"/>
    <p:sldId id="282" r:id="rId46"/>
    <p:sldId id="299" r:id="rId47"/>
    <p:sldId id="300" r:id="rId48"/>
    <p:sldId id="301" r:id="rId49"/>
    <p:sldId id="302" r:id="rId50"/>
    <p:sldId id="303" r:id="rId51"/>
    <p:sldId id="306" r:id="rId52"/>
    <p:sldId id="408" r:id="rId53"/>
    <p:sldId id="307" r:id="rId54"/>
    <p:sldId id="308" r:id="rId55"/>
    <p:sldId id="309" r:id="rId56"/>
    <p:sldId id="310" r:id="rId57"/>
    <p:sldId id="311" r:id="rId58"/>
    <p:sldId id="312" r:id="rId59"/>
    <p:sldId id="313" r:id="rId60"/>
    <p:sldId id="314" r:id="rId61"/>
    <p:sldId id="327" r:id="rId62"/>
    <p:sldId id="324" r:id="rId63"/>
    <p:sldId id="365" r:id="rId64"/>
    <p:sldId id="326" r:id="rId65"/>
    <p:sldId id="328" r:id="rId66"/>
    <p:sldId id="332" r:id="rId67"/>
    <p:sldId id="333" r:id="rId68"/>
    <p:sldId id="334" r:id="rId69"/>
    <p:sldId id="335" r:id="rId70"/>
    <p:sldId id="336" r:id="rId71"/>
    <p:sldId id="337" r:id="rId72"/>
    <p:sldId id="338" r:id="rId73"/>
    <p:sldId id="366" r:id="rId74"/>
    <p:sldId id="341" r:id="rId75"/>
    <p:sldId id="342"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67" r:id="rId93"/>
    <p:sldId id="360" r:id="rId94"/>
    <p:sldId id="362" r:id="rId95"/>
    <p:sldId id="363" r:id="rId96"/>
    <p:sldId id="364" r:id="rId97"/>
    <p:sldId id="368" r:id="rId98"/>
    <p:sldId id="369" r:id="rId99"/>
    <p:sldId id="370" r:id="rId100"/>
    <p:sldId id="371" r:id="rId101"/>
    <p:sldId id="385" r:id="rId102"/>
    <p:sldId id="386" r:id="rId103"/>
    <p:sldId id="388" r:id="rId104"/>
    <p:sldId id="389" r:id="rId105"/>
    <p:sldId id="390" r:id="rId106"/>
  </p:sldIdLst>
  <p:sldSz cx="9144000" cy="6858000" type="screen4x3"/>
  <p:notesSz cx="7315200" cy="9601200"/>
  <p:custDataLst>
    <p:tags r:id="rId10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14" autoAdjust="0"/>
  </p:normalViewPr>
  <p:slideViewPr>
    <p:cSldViewPr>
      <p:cViewPr varScale="1">
        <p:scale>
          <a:sx n="80" d="100"/>
          <a:sy n="80" d="100"/>
        </p:scale>
        <p:origin x="170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gs" Target="tags/tag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_rels/data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image" Target="../media/image11.gif"/></Relationships>
</file>

<file path=ppt/diagrams/_rels/data60.xml.rels><?xml version="1.0" encoding="UTF-8" standalone="yes"?>
<Relationships xmlns="http://schemas.openxmlformats.org/package/2006/relationships"><Relationship Id="rId1" Type="http://schemas.openxmlformats.org/officeDocument/2006/relationships/hyperlink" Target="http://www.californiahealthykids.org/c/@_WIHvBXjhcSZg/Pages/fidelity.html" TargetMode="External"/></Relationships>
</file>

<file path=ppt/diagrams/_rels/data61.xml.rels><?xml version="1.0" encoding="UTF-8" standalone="yes"?>
<Relationships xmlns="http://schemas.openxmlformats.org/package/2006/relationships"><Relationship Id="rId1" Type="http://schemas.openxmlformats.org/officeDocument/2006/relationships/hyperlink" Target="http://cancercontrol.cancer.gov/use_what_works/mod4/start.htm" TargetMode="External"/></Relationships>
</file>

<file path=ppt/diagrams/_rels/drawing3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image" Target="../media/image11.gif"/></Relationships>
</file>

<file path=ppt/diagrams/_rels/drawing60.xml.rels><?xml version="1.0" encoding="UTF-8" standalone="yes"?>
<Relationships xmlns="http://schemas.openxmlformats.org/package/2006/relationships"><Relationship Id="rId1" Type="http://schemas.openxmlformats.org/officeDocument/2006/relationships/hyperlink" Target="http://www.californiahealthykids.org/c/@_WIHvBXjhcSZg/Pages/fidelity.html" TargetMode="External"/></Relationships>
</file>

<file path=ppt/diagrams/_rels/drawing61.xml.rels><?xml version="1.0" encoding="UTF-8" standalone="yes"?>
<Relationships xmlns="http://schemas.openxmlformats.org/package/2006/relationships"><Relationship Id="rId1" Type="http://schemas.openxmlformats.org/officeDocument/2006/relationships/hyperlink" Target="http://cancercontrol.cancer.gov/use_what_works/mod4/start.htm"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FA62F-BCC4-4E2D-B35F-6F0F2374525B}"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FA095223-B40C-4835-B9E1-34D67663C651}">
      <dgm:prSet/>
      <dgm:spPr/>
      <dgm:t>
        <a:bodyPr/>
        <a:lstStyle/>
        <a:p>
          <a:pPr rtl="0"/>
          <a:r>
            <a:rPr lang="en-US" dirty="0"/>
            <a:t>Be aware of the basic components of Logic Models for Child Well Being and how measurement tools and CQI play an important role</a:t>
          </a:r>
        </a:p>
      </dgm:t>
    </dgm:pt>
    <dgm:pt modelId="{492FDF81-3D88-4195-BEF0-3F6D2574B44B}" type="parTrans" cxnId="{5AE5A40A-F42F-4B98-85E2-142503095441}">
      <dgm:prSet/>
      <dgm:spPr/>
      <dgm:t>
        <a:bodyPr/>
        <a:lstStyle/>
        <a:p>
          <a:endParaRPr lang="en-US"/>
        </a:p>
      </dgm:t>
    </dgm:pt>
    <dgm:pt modelId="{63909D68-E4EF-45E4-9A30-60919DCE0C1E}" type="sibTrans" cxnId="{5AE5A40A-F42F-4B98-85E2-142503095441}">
      <dgm:prSet/>
      <dgm:spPr/>
      <dgm:t>
        <a:bodyPr/>
        <a:lstStyle/>
        <a:p>
          <a:endParaRPr lang="en-US"/>
        </a:p>
      </dgm:t>
    </dgm:pt>
    <dgm:pt modelId="{29CBC9A0-F9DB-484A-9978-3FA3DBC14A41}">
      <dgm:prSet/>
      <dgm:spPr/>
      <dgm:t>
        <a:bodyPr/>
        <a:lstStyle/>
        <a:p>
          <a:pPr rtl="0"/>
          <a:r>
            <a:rPr lang="en-US" dirty="0"/>
            <a:t>Work in community teams to apply to assessment and planning and anticipate future implementation</a:t>
          </a:r>
        </a:p>
      </dgm:t>
    </dgm:pt>
    <dgm:pt modelId="{789D3060-FE31-4A0B-9986-85D602FB39B1}" type="parTrans" cxnId="{8288E5EF-8BE9-47C9-99A2-69AE1588A01D}">
      <dgm:prSet/>
      <dgm:spPr/>
      <dgm:t>
        <a:bodyPr/>
        <a:lstStyle/>
        <a:p>
          <a:endParaRPr lang="en-US"/>
        </a:p>
      </dgm:t>
    </dgm:pt>
    <dgm:pt modelId="{93C996D1-2900-40C3-9CB3-377B216D6CFB}" type="sibTrans" cxnId="{8288E5EF-8BE9-47C9-99A2-69AE1588A01D}">
      <dgm:prSet/>
      <dgm:spPr/>
      <dgm:t>
        <a:bodyPr/>
        <a:lstStyle/>
        <a:p>
          <a:endParaRPr lang="en-US"/>
        </a:p>
      </dgm:t>
    </dgm:pt>
    <dgm:pt modelId="{59A298C5-20A5-4E52-9525-1FF4549CE88B}">
      <dgm:prSet/>
      <dgm:spPr/>
      <dgm:t>
        <a:bodyPr/>
        <a:lstStyle/>
        <a:p>
          <a:pPr rtl="0"/>
          <a:r>
            <a:rPr lang="en-US" dirty="0"/>
            <a:t>Understand EB programs and practices key definitions and gain resources to research existing evidence-based and evidence-informed practices</a:t>
          </a:r>
        </a:p>
      </dgm:t>
    </dgm:pt>
    <dgm:pt modelId="{8F50873A-6C9A-45B4-BBC1-4A6C9D2D6305}" type="parTrans" cxnId="{45F6F96B-B25C-4846-B6B8-D2CAB5C0DF10}">
      <dgm:prSet/>
      <dgm:spPr/>
    </dgm:pt>
    <dgm:pt modelId="{454AE6C1-7D86-4958-A844-3EFE187CD60D}" type="sibTrans" cxnId="{45F6F96B-B25C-4846-B6B8-D2CAB5C0DF10}">
      <dgm:prSet/>
      <dgm:spPr/>
    </dgm:pt>
    <dgm:pt modelId="{F284FF11-6A5D-403F-9BEA-C964F03F718F}">
      <dgm:prSet/>
      <dgm:spPr/>
      <dgm:t>
        <a:bodyPr/>
        <a:lstStyle/>
        <a:p>
          <a:pPr rtl="0"/>
          <a:r>
            <a:rPr lang="en-US" dirty="0"/>
            <a:t>Gain knowledge choosing the right path for targeted T/TA in EB practices, including understanding Fidelity, Adaptation, Innovations and Strengthening Existing Practices</a:t>
          </a:r>
        </a:p>
      </dgm:t>
    </dgm:pt>
    <dgm:pt modelId="{E3AAB5BB-18B8-4907-9405-9A453E41BE8D}" type="parTrans" cxnId="{BCCF3665-DD24-4E32-96B9-C67C1BEC35C4}">
      <dgm:prSet/>
      <dgm:spPr/>
    </dgm:pt>
    <dgm:pt modelId="{682F3874-968A-42A7-B0CE-145D6C3783B5}" type="sibTrans" cxnId="{BCCF3665-DD24-4E32-96B9-C67C1BEC35C4}">
      <dgm:prSet/>
      <dgm:spPr/>
    </dgm:pt>
    <dgm:pt modelId="{BA61F588-F6B1-43CB-A4F9-D1346138F14B}" type="pres">
      <dgm:prSet presAssocID="{C40FA62F-BCC4-4E2D-B35F-6F0F2374525B}" presName="Name0" presStyleCnt="0">
        <dgm:presLayoutVars>
          <dgm:dir/>
          <dgm:animLvl val="lvl"/>
          <dgm:resizeHandles val="exact"/>
        </dgm:presLayoutVars>
      </dgm:prSet>
      <dgm:spPr/>
    </dgm:pt>
    <dgm:pt modelId="{0162A11A-0AFC-471F-ACDA-8916AF1F1E14}" type="pres">
      <dgm:prSet presAssocID="{29CBC9A0-F9DB-484A-9978-3FA3DBC14A41}" presName="boxAndChildren" presStyleCnt="0"/>
      <dgm:spPr/>
    </dgm:pt>
    <dgm:pt modelId="{01ED17C2-FEC6-4B41-8A90-1CE607E1D111}" type="pres">
      <dgm:prSet presAssocID="{29CBC9A0-F9DB-484A-9978-3FA3DBC14A41}" presName="parentTextBox" presStyleLbl="node1" presStyleIdx="0" presStyleCnt="4"/>
      <dgm:spPr/>
    </dgm:pt>
    <dgm:pt modelId="{94E6E6EC-987A-414D-821F-AB91D079ECDE}" type="pres">
      <dgm:prSet presAssocID="{63909D68-E4EF-45E4-9A30-60919DCE0C1E}" presName="sp" presStyleCnt="0"/>
      <dgm:spPr/>
    </dgm:pt>
    <dgm:pt modelId="{5469DE73-BBF8-4524-88E0-228685DC5289}" type="pres">
      <dgm:prSet presAssocID="{FA095223-B40C-4835-B9E1-34D67663C651}" presName="arrowAndChildren" presStyleCnt="0"/>
      <dgm:spPr/>
    </dgm:pt>
    <dgm:pt modelId="{7D5BCF60-A4C4-4F32-B5F5-EDA5E9421A1E}" type="pres">
      <dgm:prSet presAssocID="{FA095223-B40C-4835-B9E1-34D67663C651}" presName="parentTextArrow" presStyleLbl="node1" presStyleIdx="1" presStyleCnt="4"/>
      <dgm:spPr/>
    </dgm:pt>
    <dgm:pt modelId="{89A2518E-0637-4573-B9AF-B40579271D5F}" type="pres">
      <dgm:prSet presAssocID="{682F3874-968A-42A7-B0CE-145D6C3783B5}" presName="sp" presStyleCnt="0"/>
      <dgm:spPr/>
    </dgm:pt>
    <dgm:pt modelId="{F56F0835-D236-4F49-9D7D-23EEB9119FF4}" type="pres">
      <dgm:prSet presAssocID="{F284FF11-6A5D-403F-9BEA-C964F03F718F}" presName="arrowAndChildren" presStyleCnt="0"/>
      <dgm:spPr/>
    </dgm:pt>
    <dgm:pt modelId="{38429D37-940C-46F1-A365-A8D54121ECB8}" type="pres">
      <dgm:prSet presAssocID="{F284FF11-6A5D-403F-9BEA-C964F03F718F}" presName="parentTextArrow" presStyleLbl="node1" presStyleIdx="2" presStyleCnt="4"/>
      <dgm:spPr/>
    </dgm:pt>
    <dgm:pt modelId="{E9F3FB94-682D-4EF1-BBC7-23AD80ABF2D9}" type="pres">
      <dgm:prSet presAssocID="{454AE6C1-7D86-4958-A844-3EFE187CD60D}" presName="sp" presStyleCnt="0"/>
      <dgm:spPr/>
    </dgm:pt>
    <dgm:pt modelId="{C48B87CC-9C6E-42C8-ABB4-7DF2CF21565A}" type="pres">
      <dgm:prSet presAssocID="{59A298C5-20A5-4E52-9525-1FF4549CE88B}" presName="arrowAndChildren" presStyleCnt="0"/>
      <dgm:spPr/>
    </dgm:pt>
    <dgm:pt modelId="{C97DB965-F3E6-45B0-B78C-D5AF8B829C8D}" type="pres">
      <dgm:prSet presAssocID="{59A298C5-20A5-4E52-9525-1FF4549CE88B}" presName="parentTextArrow" presStyleLbl="node1" presStyleIdx="3" presStyleCnt="4"/>
      <dgm:spPr/>
    </dgm:pt>
  </dgm:ptLst>
  <dgm:cxnLst>
    <dgm:cxn modelId="{5AE5A40A-F42F-4B98-85E2-142503095441}" srcId="{C40FA62F-BCC4-4E2D-B35F-6F0F2374525B}" destId="{FA095223-B40C-4835-B9E1-34D67663C651}" srcOrd="2" destOrd="0" parTransId="{492FDF81-3D88-4195-BEF0-3F6D2574B44B}" sibTransId="{63909D68-E4EF-45E4-9A30-60919DCE0C1E}"/>
    <dgm:cxn modelId="{6140881A-4D96-45A7-84C1-7086D5942119}" type="presOf" srcId="{FA095223-B40C-4835-B9E1-34D67663C651}" destId="{7D5BCF60-A4C4-4F32-B5F5-EDA5E9421A1E}" srcOrd="0" destOrd="0" presId="urn:microsoft.com/office/officeart/2005/8/layout/process4"/>
    <dgm:cxn modelId="{BCCF3665-DD24-4E32-96B9-C67C1BEC35C4}" srcId="{C40FA62F-BCC4-4E2D-B35F-6F0F2374525B}" destId="{F284FF11-6A5D-403F-9BEA-C964F03F718F}" srcOrd="1" destOrd="0" parTransId="{E3AAB5BB-18B8-4907-9405-9A453E41BE8D}" sibTransId="{682F3874-968A-42A7-B0CE-145D6C3783B5}"/>
    <dgm:cxn modelId="{45F6F96B-B25C-4846-B6B8-D2CAB5C0DF10}" srcId="{C40FA62F-BCC4-4E2D-B35F-6F0F2374525B}" destId="{59A298C5-20A5-4E52-9525-1FF4549CE88B}" srcOrd="0" destOrd="0" parTransId="{8F50873A-6C9A-45B4-BBC1-4A6C9D2D6305}" sibTransId="{454AE6C1-7D86-4958-A844-3EFE187CD60D}"/>
    <dgm:cxn modelId="{BF06B375-0E4C-4963-81A4-39CA933F444B}" type="presOf" srcId="{C40FA62F-BCC4-4E2D-B35F-6F0F2374525B}" destId="{BA61F588-F6B1-43CB-A4F9-D1346138F14B}" srcOrd="0" destOrd="0" presId="urn:microsoft.com/office/officeart/2005/8/layout/process4"/>
    <dgm:cxn modelId="{1D42218E-06C6-4A21-9DFE-5CC2D6F1B301}" type="presOf" srcId="{29CBC9A0-F9DB-484A-9978-3FA3DBC14A41}" destId="{01ED17C2-FEC6-4B41-8A90-1CE607E1D111}" srcOrd="0" destOrd="0" presId="urn:microsoft.com/office/officeart/2005/8/layout/process4"/>
    <dgm:cxn modelId="{2C2B55C9-2EEC-431C-B7FC-F9DF2A48F198}" type="presOf" srcId="{59A298C5-20A5-4E52-9525-1FF4549CE88B}" destId="{C97DB965-F3E6-45B0-B78C-D5AF8B829C8D}" srcOrd="0" destOrd="0" presId="urn:microsoft.com/office/officeart/2005/8/layout/process4"/>
    <dgm:cxn modelId="{8288E5EF-8BE9-47C9-99A2-69AE1588A01D}" srcId="{C40FA62F-BCC4-4E2D-B35F-6F0F2374525B}" destId="{29CBC9A0-F9DB-484A-9978-3FA3DBC14A41}" srcOrd="3" destOrd="0" parTransId="{789D3060-FE31-4A0B-9986-85D602FB39B1}" sibTransId="{93C996D1-2900-40C3-9CB3-377B216D6CFB}"/>
    <dgm:cxn modelId="{0CA86CF7-3E9F-4ADA-857E-E85FD97C934D}" type="presOf" srcId="{F284FF11-6A5D-403F-9BEA-C964F03F718F}" destId="{38429D37-940C-46F1-A365-A8D54121ECB8}" srcOrd="0" destOrd="0" presId="urn:microsoft.com/office/officeart/2005/8/layout/process4"/>
    <dgm:cxn modelId="{61CB79F2-A6F0-4E2E-978A-F118EFFC9F28}" type="presParOf" srcId="{BA61F588-F6B1-43CB-A4F9-D1346138F14B}" destId="{0162A11A-0AFC-471F-ACDA-8916AF1F1E14}" srcOrd="0" destOrd="0" presId="urn:microsoft.com/office/officeart/2005/8/layout/process4"/>
    <dgm:cxn modelId="{7A9858EF-9000-4DD7-A40B-AF8A0B3ACCEA}" type="presParOf" srcId="{0162A11A-0AFC-471F-ACDA-8916AF1F1E14}" destId="{01ED17C2-FEC6-4B41-8A90-1CE607E1D111}" srcOrd="0" destOrd="0" presId="urn:microsoft.com/office/officeart/2005/8/layout/process4"/>
    <dgm:cxn modelId="{424DF5D6-A745-49A6-8186-2E49F6F9A6F4}" type="presParOf" srcId="{BA61F588-F6B1-43CB-A4F9-D1346138F14B}" destId="{94E6E6EC-987A-414D-821F-AB91D079ECDE}" srcOrd="1" destOrd="0" presId="urn:microsoft.com/office/officeart/2005/8/layout/process4"/>
    <dgm:cxn modelId="{7542FC7E-3352-47AB-8F06-873A22BDAC5B}" type="presParOf" srcId="{BA61F588-F6B1-43CB-A4F9-D1346138F14B}" destId="{5469DE73-BBF8-4524-88E0-228685DC5289}" srcOrd="2" destOrd="0" presId="urn:microsoft.com/office/officeart/2005/8/layout/process4"/>
    <dgm:cxn modelId="{81998237-7752-4C20-A007-462505A6B502}" type="presParOf" srcId="{5469DE73-BBF8-4524-88E0-228685DC5289}" destId="{7D5BCF60-A4C4-4F32-B5F5-EDA5E9421A1E}" srcOrd="0" destOrd="0" presId="urn:microsoft.com/office/officeart/2005/8/layout/process4"/>
    <dgm:cxn modelId="{1D994AA0-A8B8-4B99-A261-71126F1C9D56}" type="presParOf" srcId="{BA61F588-F6B1-43CB-A4F9-D1346138F14B}" destId="{89A2518E-0637-4573-B9AF-B40579271D5F}" srcOrd="3" destOrd="0" presId="urn:microsoft.com/office/officeart/2005/8/layout/process4"/>
    <dgm:cxn modelId="{818004BE-D10B-4893-9B59-D04D874D0A60}" type="presParOf" srcId="{BA61F588-F6B1-43CB-A4F9-D1346138F14B}" destId="{F56F0835-D236-4F49-9D7D-23EEB9119FF4}" srcOrd="4" destOrd="0" presId="urn:microsoft.com/office/officeart/2005/8/layout/process4"/>
    <dgm:cxn modelId="{36F74A10-E941-43DE-8AF9-214D63928B39}" type="presParOf" srcId="{F56F0835-D236-4F49-9D7D-23EEB9119FF4}" destId="{38429D37-940C-46F1-A365-A8D54121ECB8}" srcOrd="0" destOrd="0" presId="urn:microsoft.com/office/officeart/2005/8/layout/process4"/>
    <dgm:cxn modelId="{DE34F994-4F72-44F8-9D82-4817C0806DC3}" type="presParOf" srcId="{BA61F588-F6B1-43CB-A4F9-D1346138F14B}" destId="{E9F3FB94-682D-4EF1-BBC7-23AD80ABF2D9}" srcOrd="5" destOrd="0" presId="urn:microsoft.com/office/officeart/2005/8/layout/process4"/>
    <dgm:cxn modelId="{068C54B1-3E7F-48D3-98F2-EDEB6490FD8C}" type="presParOf" srcId="{BA61F588-F6B1-43CB-A4F9-D1346138F14B}" destId="{C48B87CC-9C6E-42C8-ABB4-7DF2CF21565A}" srcOrd="6" destOrd="0" presId="urn:microsoft.com/office/officeart/2005/8/layout/process4"/>
    <dgm:cxn modelId="{07FB80B6-C6F3-4D6A-86A2-1945A8E5D5AF}" type="presParOf" srcId="{C48B87CC-9C6E-42C8-ABB4-7DF2CF21565A}" destId="{C97DB965-F3E6-45B0-B78C-D5AF8B829C8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CCBC2F-C652-4C2F-92BC-E98D8B7EB17D}" type="doc">
      <dgm:prSet loTypeId="urn:microsoft.com/office/officeart/2008/layout/PictureAccentList" loCatId="picture" qsTypeId="urn:microsoft.com/office/officeart/2005/8/quickstyle/simple1" qsCatId="simple" csTypeId="urn:microsoft.com/office/officeart/2005/8/colors/accent5_4" csCatId="accent5" phldr="1"/>
      <dgm:spPr/>
      <dgm:t>
        <a:bodyPr/>
        <a:lstStyle/>
        <a:p>
          <a:endParaRPr lang="en-US"/>
        </a:p>
      </dgm:t>
    </dgm:pt>
    <dgm:pt modelId="{B635B026-09FD-4579-A445-EB824557BA56}">
      <dgm:prSet/>
      <dgm:spPr/>
      <dgm:t>
        <a:bodyPr/>
        <a:lstStyle/>
        <a:p>
          <a:pPr rtl="0"/>
          <a:r>
            <a:rPr lang="en-US" dirty="0"/>
            <a:t>Approaches to practice that are validated by some form of documented scientific evidence.  These practices can range from supported to well-supported based on the strength of the research design.</a:t>
          </a:r>
        </a:p>
      </dgm:t>
    </dgm:pt>
    <dgm:pt modelId="{D4F8FFBE-FF97-4765-9D1B-19701F388872}" type="parTrans" cxnId="{73CA6B8F-C87A-4C2E-B7B1-9B3C6F164BF4}">
      <dgm:prSet/>
      <dgm:spPr/>
      <dgm:t>
        <a:bodyPr/>
        <a:lstStyle/>
        <a:p>
          <a:endParaRPr lang="en-US"/>
        </a:p>
      </dgm:t>
    </dgm:pt>
    <dgm:pt modelId="{5D1E724F-22B9-4731-98B1-9B4A58007AE4}" type="sibTrans" cxnId="{73CA6B8F-C87A-4C2E-B7B1-9B3C6F164BF4}">
      <dgm:prSet/>
      <dgm:spPr/>
      <dgm:t>
        <a:bodyPr/>
        <a:lstStyle/>
        <a:p>
          <a:endParaRPr lang="en-US"/>
        </a:p>
      </dgm:t>
    </dgm:pt>
    <dgm:pt modelId="{E1459DDC-8BB1-4A9D-B098-37A71D94C13F}" type="pres">
      <dgm:prSet presAssocID="{8BCCBC2F-C652-4C2F-92BC-E98D8B7EB17D}" presName="layout" presStyleCnt="0">
        <dgm:presLayoutVars>
          <dgm:chMax/>
          <dgm:chPref/>
          <dgm:dir/>
          <dgm:animOne val="branch"/>
          <dgm:animLvl val="lvl"/>
          <dgm:resizeHandles/>
        </dgm:presLayoutVars>
      </dgm:prSet>
      <dgm:spPr/>
    </dgm:pt>
    <dgm:pt modelId="{BBF93704-D136-4A87-9671-D81D19D37700}" type="pres">
      <dgm:prSet presAssocID="{B635B026-09FD-4579-A445-EB824557BA56}" presName="root" presStyleCnt="0">
        <dgm:presLayoutVars>
          <dgm:chMax/>
          <dgm:chPref val="4"/>
        </dgm:presLayoutVars>
      </dgm:prSet>
      <dgm:spPr/>
    </dgm:pt>
    <dgm:pt modelId="{719F69F4-168B-415C-ABCC-FB38B3DEBD75}" type="pres">
      <dgm:prSet presAssocID="{B635B026-09FD-4579-A445-EB824557BA56}" presName="rootComposite" presStyleCnt="0">
        <dgm:presLayoutVars/>
      </dgm:prSet>
      <dgm:spPr/>
    </dgm:pt>
    <dgm:pt modelId="{DD12BBC7-03CE-43BD-9E17-2219E50A66CE}" type="pres">
      <dgm:prSet presAssocID="{B635B026-09FD-4579-A445-EB824557BA56}" presName="rootText" presStyleLbl="node0" presStyleIdx="0" presStyleCnt="1" custScaleY="281081">
        <dgm:presLayoutVars>
          <dgm:chMax/>
          <dgm:chPref val="4"/>
        </dgm:presLayoutVars>
      </dgm:prSet>
      <dgm:spPr/>
    </dgm:pt>
    <dgm:pt modelId="{069B5551-1EB7-468B-962B-BD8E01AC9CAF}" type="pres">
      <dgm:prSet presAssocID="{B635B026-09FD-4579-A445-EB824557BA56}" presName="childShape" presStyleCnt="0">
        <dgm:presLayoutVars>
          <dgm:chMax val="0"/>
          <dgm:chPref val="0"/>
        </dgm:presLayoutVars>
      </dgm:prSet>
      <dgm:spPr/>
    </dgm:pt>
  </dgm:ptLst>
  <dgm:cxnLst>
    <dgm:cxn modelId="{22F26A7F-1350-4D49-A995-DCC37FBE7EE1}" type="presOf" srcId="{8BCCBC2F-C652-4C2F-92BC-E98D8B7EB17D}" destId="{E1459DDC-8BB1-4A9D-B098-37A71D94C13F}" srcOrd="0" destOrd="0" presId="urn:microsoft.com/office/officeart/2008/layout/PictureAccentList"/>
    <dgm:cxn modelId="{73CA6B8F-C87A-4C2E-B7B1-9B3C6F164BF4}" srcId="{8BCCBC2F-C652-4C2F-92BC-E98D8B7EB17D}" destId="{B635B026-09FD-4579-A445-EB824557BA56}" srcOrd="0" destOrd="0" parTransId="{D4F8FFBE-FF97-4765-9D1B-19701F388872}" sibTransId="{5D1E724F-22B9-4731-98B1-9B4A58007AE4}"/>
    <dgm:cxn modelId="{9BFBCCA8-0BB4-4E00-BB81-858B7B7E6683}" type="presOf" srcId="{B635B026-09FD-4579-A445-EB824557BA56}" destId="{DD12BBC7-03CE-43BD-9E17-2219E50A66CE}" srcOrd="0" destOrd="0" presId="urn:microsoft.com/office/officeart/2008/layout/PictureAccentList"/>
    <dgm:cxn modelId="{E90E5E6D-2BF9-44B4-92A8-E58B2CBD0520}" type="presParOf" srcId="{E1459DDC-8BB1-4A9D-B098-37A71D94C13F}" destId="{BBF93704-D136-4A87-9671-D81D19D37700}" srcOrd="0" destOrd="0" presId="urn:microsoft.com/office/officeart/2008/layout/PictureAccentList"/>
    <dgm:cxn modelId="{C6149824-A86B-46F8-BCD3-EE909C286921}" type="presParOf" srcId="{BBF93704-D136-4A87-9671-D81D19D37700}" destId="{719F69F4-168B-415C-ABCC-FB38B3DEBD75}" srcOrd="0" destOrd="0" presId="urn:microsoft.com/office/officeart/2008/layout/PictureAccentList"/>
    <dgm:cxn modelId="{25DF361C-D4C4-460C-B446-7C9348154C2C}" type="presParOf" srcId="{719F69F4-168B-415C-ABCC-FB38B3DEBD75}" destId="{DD12BBC7-03CE-43BD-9E17-2219E50A66CE}" srcOrd="0" destOrd="0" presId="urn:microsoft.com/office/officeart/2008/layout/PictureAccentList"/>
    <dgm:cxn modelId="{AF590CA4-E4E2-467A-91EB-5B444E36288D}" type="presParOf" srcId="{BBF93704-D136-4A87-9671-D81D19D37700}" destId="{069B5551-1EB7-468B-962B-BD8E01AC9CA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271A571A-E63F-49AE-80D7-14C190593A78}" type="doc">
      <dgm:prSet loTypeId="urn:microsoft.com/office/officeart/2005/8/layout/venn1" loCatId="relationship" qsTypeId="urn:microsoft.com/office/officeart/2005/8/quickstyle/simple1" qsCatId="simple" csTypeId="urn:microsoft.com/office/officeart/2005/8/colors/accent4_2" csCatId="accent4" phldr="1"/>
      <dgm:spPr/>
      <dgm:t>
        <a:bodyPr/>
        <a:lstStyle/>
        <a:p>
          <a:endParaRPr lang="en-US"/>
        </a:p>
      </dgm:t>
    </dgm:pt>
    <dgm:pt modelId="{C25D5864-0FEC-4173-9E26-7A2E06B33E15}">
      <dgm:prSet/>
      <dgm:spPr/>
      <dgm:t>
        <a:bodyPr/>
        <a:lstStyle/>
        <a:p>
          <a:pPr rtl="0"/>
          <a:r>
            <a:rPr lang="en-US" dirty="0"/>
            <a:t>Implementation Science tell us that successful implementation can be measured if we know what our “it” is and then collect and use data to determine:</a:t>
          </a:r>
        </a:p>
      </dgm:t>
    </dgm:pt>
    <dgm:pt modelId="{1221A3B5-4278-4364-991F-EE130A38E9E7}" type="parTrans" cxnId="{1E89D748-91EE-4D92-A660-2CD74A2B793D}">
      <dgm:prSet/>
      <dgm:spPr/>
      <dgm:t>
        <a:bodyPr/>
        <a:lstStyle/>
        <a:p>
          <a:endParaRPr lang="en-US"/>
        </a:p>
      </dgm:t>
    </dgm:pt>
    <dgm:pt modelId="{5BF7B559-3FB0-4766-8917-AC6F332F083A}" type="sibTrans" cxnId="{1E89D748-91EE-4D92-A660-2CD74A2B793D}">
      <dgm:prSet/>
      <dgm:spPr/>
      <dgm:t>
        <a:bodyPr/>
        <a:lstStyle/>
        <a:p>
          <a:endParaRPr lang="en-US"/>
        </a:p>
      </dgm:t>
    </dgm:pt>
    <dgm:pt modelId="{A31D2A1A-07B7-4FF5-8367-FDF68E2C31EA}">
      <dgm:prSet/>
      <dgm:spPr/>
      <dgm:t>
        <a:bodyPr/>
        <a:lstStyle/>
        <a:p>
          <a:pPr rtl="0"/>
          <a:r>
            <a:rPr lang="en-US" dirty="0"/>
            <a:t>Did IT make a difference?</a:t>
          </a:r>
        </a:p>
      </dgm:t>
    </dgm:pt>
    <dgm:pt modelId="{0F133796-5F14-4C86-9FA4-72433FFD8BA7}" type="parTrans" cxnId="{08CAE143-040B-493D-9AAD-197AF3D998C4}">
      <dgm:prSet/>
      <dgm:spPr/>
      <dgm:t>
        <a:bodyPr/>
        <a:lstStyle/>
        <a:p>
          <a:endParaRPr lang="en-US"/>
        </a:p>
      </dgm:t>
    </dgm:pt>
    <dgm:pt modelId="{3307911C-EB9E-42A7-91AC-7322727AE77D}" type="sibTrans" cxnId="{08CAE143-040B-493D-9AAD-197AF3D998C4}">
      <dgm:prSet/>
      <dgm:spPr/>
      <dgm:t>
        <a:bodyPr/>
        <a:lstStyle/>
        <a:p>
          <a:endParaRPr lang="en-US"/>
        </a:p>
      </dgm:t>
    </dgm:pt>
    <dgm:pt modelId="{D92FB51A-50E3-4B2C-941F-ABC5E7997477}">
      <dgm:prSet/>
      <dgm:spPr/>
      <dgm:t>
        <a:bodyPr/>
        <a:lstStyle/>
        <a:p>
          <a:pPr rtl="0"/>
          <a:r>
            <a:rPr lang="en-US" dirty="0"/>
            <a:t>What kind of difference did IT make?</a:t>
          </a:r>
        </a:p>
      </dgm:t>
    </dgm:pt>
    <dgm:pt modelId="{D519FF3C-C4DA-4FBE-82E2-9C5EC0D4E7B8}" type="parTrans" cxnId="{94807C64-8F42-4F9E-AAB9-2CC71FC4D142}">
      <dgm:prSet/>
      <dgm:spPr/>
      <dgm:t>
        <a:bodyPr/>
        <a:lstStyle/>
        <a:p>
          <a:endParaRPr lang="en-US"/>
        </a:p>
      </dgm:t>
    </dgm:pt>
    <dgm:pt modelId="{F1444D55-D936-42D9-9716-2E6D8D1DBDB2}" type="sibTrans" cxnId="{94807C64-8F42-4F9E-AAB9-2CC71FC4D142}">
      <dgm:prSet/>
      <dgm:spPr/>
      <dgm:t>
        <a:bodyPr/>
        <a:lstStyle/>
        <a:p>
          <a:endParaRPr lang="en-US"/>
        </a:p>
      </dgm:t>
    </dgm:pt>
    <dgm:pt modelId="{3B3D5159-6638-4C57-A6B9-B881F8F8011B}">
      <dgm:prSet/>
      <dgm:spPr/>
      <dgm:t>
        <a:bodyPr/>
        <a:lstStyle/>
        <a:p>
          <a:pPr rtl="0"/>
          <a:r>
            <a:rPr lang="en-US" dirty="0"/>
            <a:t>How much of a difference did IT make?</a:t>
          </a:r>
        </a:p>
      </dgm:t>
    </dgm:pt>
    <dgm:pt modelId="{606E300F-58D6-462F-B136-63A502A7E572}" type="parTrans" cxnId="{00CC5F00-8705-4B36-B591-452F31686463}">
      <dgm:prSet/>
      <dgm:spPr/>
      <dgm:t>
        <a:bodyPr/>
        <a:lstStyle/>
        <a:p>
          <a:endParaRPr lang="en-US"/>
        </a:p>
      </dgm:t>
    </dgm:pt>
    <dgm:pt modelId="{195F0046-9E7F-49C9-A485-DDFB6CDD52BB}" type="sibTrans" cxnId="{00CC5F00-8705-4B36-B591-452F31686463}">
      <dgm:prSet/>
      <dgm:spPr/>
      <dgm:t>
        <a:bodyPr/>
        <a:lstStyle/>
        <a:p>
          <a:endParaRPr lang="en-US"/>
        </a:p>
      </dgm:t>
    </dgm:pt>
    <dgm:pt modelId="{09E8EA22-3E4D-4DAA-AF21-3EE64A0D405A}">
      <dgm:prSet/>
      <dgm:spPr/>
      <dgm:t>
        <a:bodyPr/>
        <a:lstStyle/>
        <a:p>
          <a:pPr rtl="0"/>
          <a:r>
            <a:rPr lang="en-US" dirty="0"/>
            <a:t>Was IT worth it? </a:t>
          </a:r>
          <a:r>
            <a:rPr lang="en-US" i="1" dirty="0"/>
            <a:t>Cost effectiveness </a:t>
          </a:r>
          <a:endParaRPr lang="en-US" dirty="0"/>
        </a:p>
      </dgm:t>
    </dgm:pt>
    <dgm:pt modelId="{865FB8BE-97F6-4380-A370-026CFF78FA29}" type="parTrans" cxnId="{F3D2145B-CF21-436E-9E6E-D71BABAA087E}">
      <dgm:prSet/>
      <dgm:spPr/>
      <dgm:t>
        <a:bodyPr/>
        <a:lstStyle/>
        <a:p>
          <a:endParaRPr lang="en-US"/>
        </a:p>
      </dgm:t>
    </dgm:pt>
    <dgm:pt modelId="{973688FF-3CB7-489D-8329-4F639053B979}" type="sibTrans" cxnId="{F3D2145B-CF21-436E-9E6E-D71BABAA087E}">
      <dgm:prSet/>
      <dgm:spPr/>
      <dgm:t>
        <a:bodyPr/>
        <a:lstStyle/>
        <a:p>
          <a:endParaRPr lang="en-US"/>
        </a:p>
      </dgm:t>
    </dgm:pt>
    <dgm:pt modelId="{813B0C45-E4C8-4137-A416-B04552E2311C}">
      <dgm:prSet/>
      <dgm:spPr/>
      <dgm:t>
        <a:bodyPr/>
        <a:lstStyle/>
        <a:p>
          <a:pPr rtl="0"/>
          <a:endParaRPr lang="en-US" dirty="0"/>
        </a:p>
      </dgm:t>
    </dgm:pt>
    <dgm:pt modelId="{5C7EDE1E-6D33-4608-AAF7-A5805555BFF2}" type="parTrans" cxnId="{73A9BA7C-0D6D-45E5-916E-26F6C85B9CD8}">
      <dgm:prSet/>
      <dgm:spPr/>
      <dgm:t>
        <a:bodyPr/>
        <a:lstStyle/>
        <a:p>
          <a:endParaRPr lang="en-US"/>
        </a:p>
      </dgm:t>
    </dgm:pt>
    <dgm:pt modelId="{7F08AF79-1EC7-4D19-A279-6CEAB48CD8FB}" type="sibTrans" cxnId="{73A9BA7C-0D6D-45E5-916E-26F6C85B9CD8}">
      <dgm:prSet/>
      <dgm:spPr/>
      <dgm:t>
        <a:bodyPr/>
        <a:lstStyle/>
        <a:p>
          <a:endParaRPr lang="en-US"/>
        </a:p>
      </dgm:t>
    </dgm:pt>
    <dgm:pt modelId="{FBE8B111-B166-47ED-BC9C-121002F827DB}">
      <dgm:prSet/>
      <dgm:spPr/>
      <dgm:t>
        <a:bodyPr/>
        <a:lstStyle/>
        <a:p>
          <a:pPr rtl="0"/>
          <a:r>
            <a:rPr lang="en-US" i="1" dirty="0"/>
            <a:t>Know it, do it, determine the impact…  </a:t>
          </a:r>
          <a:r>
            <a:rPr lang="en-US" b="1" dirty="0"/>
            <a:t>So, what’s our strategy?</a:t>
          </a:r>
          <a:endParaRPr lang="en-US" dirty="0"/>
        </a:p>
      </dgm:t>
    </dgm:pt>
    <dgm:pt modelId="{4BDB0698-64CB-4D66-BDF1-ED476BADD1F6}" type="parTrans" cxnId="{60708A6D-F60D-4319-B31A-AE328C4F596D}">
      <dgm:prSet/>
      <dgm:spPr/>
      <dgm:t>
        <a:bodyPr/>
        <a:lstStyle/>
        <a:p>
          <a:endParaRPr lang="en-US"/>
        </a:p>
      </dgm:t>
    </dgm:pt>
    <dgm:pt modelId="{93123065-FD51-4A23-A808-481E80048D50}" type="sibTrans" cxnId="{60708A6D-F60D-4319-B31A-AE328C4F596D}">
      <dgm:prSet/>
      <dgm:spPr/>
      <dgm:t>
        <a:bodyPr/>
        <a:lstStyle/>
        <a:p>
          <a:endParaRPr lang="en-US"/>
        </a:p>
      </dgm:t>
    </dgm:pt>
    <dgm:pt modelId="{0A6E9EC4-6623-4FDF-B64A-5E31A863552D}" type="pres">
      <dgm:prSet presAssocID="{271A571A-E63F-49AE-80D7-14C190593A78}" presName="compositeShape" presStyleCnt="0">
        <dgm:presLayoutVars>
          <dgm:chMax val="7"/>
          <dgm:dir/>
          <dgm:resizeHandles val="exact"/>
        </dgm:presLayoutVars>
      </dgm:prSet>
      <dgm:spPr/>
    </dgm:pt>
    <dgm:pt modelId="{03707098-0C43-40C5-964E-48E800FFAB4C}" type="pres">
      <dgm:prSet presAssocID="{C25D5864-0FEC-4173-9E26-7A2E06B33E15}" presName="circ1TxSh" presStyleLbl="vennNode1" presStyleIdx="0" presStyleCnt="1"/>
      <dgm:spPr/>
    </dgm:pt>
  </dgm:ptLst>
  <dgm:cxnLst>
    <dgm:cxn modelId="{00CC5F00-8705-4B36-B591-452F31686463}" srcId="{C25D5864-0FEC-4173-9E26-7A2E06B33E15}" destId="{3B3D5159-6638-4C57-A6B9-B881F8F8011B}" srcOrd="2" destOrd="0" parTransId="{606E300F-58D6-462F-B136-63A502A7E572}" sibTransId="{195F0046-9E7F-49C9-A485-DDFB6CDD52BB}"/>
    <dgm:cxn modelId="{F3D2145B-CF21-436E-9E6E-D71BABAA087E}" srcId="{C25D5864-0FEC-4173-9E26-7A2E06B33E15}" destId="{09E8EA22-3E4D-4DAA-AF21-3EE64A0D405A}" srcOrd="3" destOrd="0" parTransId="{865FB8BE-97F6-4380-A370-026CFF78FA29}" sibTransId="{973688FF-3CB7-489D-8329-4F639053B979}"/>
    <dgm:cxn modelId="{08CAE143-040B-493D-9AAD-197AF3D998C4}" srcId="{C25D5864-0FEC-4173-9E26-7A2E06B33E15}" destId="{A31D2A1A-07B7-4FF5-8367-FDF68E2C31EA}" srcOrd="0" destOrd="0" parTransId="{0F133796-5F14-4C86-9FA4-72433FFD8BA7}" sibTransId="{3307911C-EB9E-42A7-91AC-7322727AE77D}"/>
    <dgm:cxn modelId="{94807C64-8F42-4F9E-AAB9-2CC71FC4D142}" srcId="{C25D5864-0FEC-4173-9E26-7A2E06B33E15}" destId="{D92FB51A-50E3-4B2C-941F-ABC5E7997477}" srcOrd="1" destOrd="0" parTransId="{D519FF3C-C4DA-4FBE-82E2-9C5EC0D4E7B8}" sibTransId="{F1444D55-D936-42D9-9716-2E6D8D1DBDB2}"/>
    <dgm:cxn modelId="{1E89D748-91EE-4D92-A660-2CD74A2B793D}" srcId="{271A571A-E63F-49AE-80D7-14C190593A78}" destId="{C25D5864-0FEC-4173-9E26-7A2E06B33E15}" srcOrd="0" destOrd="0" parTransId="{1221A3B5-4278-4364-991F-EE130A38E9E7}" sibTransId="{5BF7B559-3FB0-4766-8917-AC6F332F083A}"/>
    <dgm:cxn modelId="{89BADF6A-EC09-4915-854D-6AA430C61774}" type="presOf" srcId="{09E8EA22-3E4D-4DAA-AF21-3EE64A0D405A}" destId="{03707098-0C43-40C5-964E-48E800FFAB4C}" srcOrd="0" destOrd="4" presId="urn:microsoft.com/office/officeart/2005/8/layout/venn1"/>
    <dgm:cxn modelId="{60708A6D-F60D-4319-B31A-AE328C4F596D}" srcId="{C25D5864-0FEC-4173-9E26-7A2E06B33E15}" destId="{FBE8B111-B166-47ED-BC9C-121002F827DB}" srcOrd="5" destOrd="0" parTransId="{4BDB0698-64CB-4D66-BDF1-ED476BADD1F6}" sibTransId="{93123065-FD51-4A23-A808-481E80048D50}"/>
    <dgm:cxn modelId="{DDF9A475-A70E-48C9-99D6-2DAA96FFCC28}" type="presOf" srcId="{271A571A-E63F-49AE-80D7-14C190593A78}" destId="{0A6E9EC4-6623-4FDF-B64A-5E31A863552D}" srcOrd="0" destOrd="0" presId="urn:microsoft.com/office/officeart/2005/8/layout/venn1"/>
    <dgm:cxn modelId="{73A9BA7C-0D6D-45E5-916E-26F6C85B9CD8}" srcId="{C25D5864-0FEC-4173-9E26-7A2E06B33E15}" destId="{813B0C45-E4C8-4137-A416-B04552E2311C}" srcOrd="4" destOrd="0" parTransId="{5C7EDE1E-6D33-4608-AAF7-A5805555BFF2}" sibTransId="{7F08AF79-1EC7-4D19-A279-6CEAB48CD8FB}"/>
    <dgm:cxn modelId="{64D28081-08FD-4515-A43D-41C99F9760B6}" type="presOf" srcId="{FBE8B111-B166-47ED-BC9C-121002F827DB}" destId="{03707098-0C43-40C5-964E-48E800FFAB4C}" srcOrd="0" destOrd="6" presId="urn:microsoft.com/office/officeart/2005/8/layout/venn1"/>
    <dgm:cxn modelId="{3170AB86-AD7A-44F1-9ED3-BFF355A9FFB9}" type="presOf" srcId="{A31D2A1A-07B7-4FF5-8367-FDF68E2C31EA}" destId="{03707098-0C43-40C5-964E-48E800FFAB4C}" srcOrd="0" destOrd="1" presId="urn:microsoft.com/office/officeart/2005/8/layout/venn1"/>
    <dgm:cxn modelId="{583B3CAC-351A-4692-A497-9043F6A1EACF}" type="presOf" srcId="{D92FB51A-50E3-4B2C-941F-ABC5E7997477}" destId="{03707098-0C43-40C5-964E-48E800FFAB4C}" srcOrd="0" destOrd="2" presId="urn:microsoft.com/office/officeart/2005/8/layout/venn1"/>
    <dgm:cxn modelId="{0A2EBDB7-C52C-445F-814B-B6F632EBDBCF}" type="presOf" srcId="{813B0C45-E4C8-4137-A416-B04552E2311C}" destId="{03707098-0C43-40C5-964E-48E800FFAB4C}" srcOrd="0" destOrd="5" presId="urn:microsoft.com/office/officeart/2005/8/layout/venn1"/>
    <dgm:cxn modelId="{A2C5E1BF-4045-43D2-9BD2-D08E69D5F0EB}" type="presOf" srcId="{3B3D5159-6638-4C57-A6B9-B881F8F8011B}" destId="{03707098-0C43-40C5-964E-48E800FFAB4C}" srcOrd="0" destOrd="3" presId="urn:microsoft.com/office/officeart/2005/8/layout/venn1"/>
    <dgm:cxn modelId="{64C3CCCB-78BE-4953-A14D-8894429AD136}" type="presOf" srcId="{C25D5864-0FEC-4173-9E26-7A2E06B33E15}" destId="{03707098-0C43-40C5-964E-48E800FFAB4C}" srcOrd="0" destOrd="0" presId="urn:microsoft.com/office/officeart/2005/8/layout/venn1"/>
    <dgm:cxn modelId="{56061462-F4F0-4B81-BD72-740000C27FBB}" type="presParOf" srcId="{0A6E9EC4-6623-4FDF-B64A-5E31A863552D}" destId="{03707098-0C43-40C5-964E-48E800FFAB4C}"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B3EDF64B-405C-4E80-830D-36167A5FA8CB}" type="doc">
      <dgm:prSet loTypeId="urn:microsoft.com/office/officeart/2005/8/layout/default#27" loCatId="list" qsTypeId="urn:microsoft.com/office/officeart/2005/8/quickstyle/simple1" qsCatId="simple" csTypeId="urn:microsoft.com/office/officeart/2005/8/colors/colorful5" csCatId="colorful" phldr="1"/>
      <dgm:spPr/>
      <dgm:t>
        <a:bodyPr/>
        <a:lstStyle/>
        <a:p>
          <a:endParaRPr lang="en-US"/>
        </a:p>
      </dgm:t>
    </dgm:pt>
    <dgm:pt modelId="{A863B98A-ABBA-47C7-858F-38AB2A1CE1F7}">
      <dgm:prSet/>
      <dgm:spPr/>
      <dgm:t>
        <a:bodyPr/>
        <a:lstStyle/>
        <a:p>
          <a:pPr rtl="0"/>
          <a:r>
            <a:rPr lang="en-US" dirty="0"/>
            <a:t>Begin thinking about how you will be able to tell your story. How do you demonstrate your program’s value?</a:t>
          </a:r>
        </a:p>
      </dgm:t>
    </dgm:pt>
    <dgm:pt modelId="{366F794B-8AB4-40DE-B666-1276C5E7FD5F}" type="parTrans" cxnId="{BD99CF71-44DA-4D6F-A366-FA5A7C5F1DF0}">
      <dgm:prSet/>
      <dgm:spPr/>
      <dgm:t>
        <a:bodyPr/>
        <a:lstStyle/>
        <a:p>
          <a:endParaRPr lang="en-US"/>
        </a:p>
      </dgm:t>
    </dgm:pt>
    <dgm:pt modelId="{338D4CDD-25C8-42EC-8CE0-6D80B792228C}" type="sibTrans" cxnId="{BD99CF71-44DA-4D6F-A366-FA5A7C5F1DF0}">
      <dgm:prSet/>
      <dgm:spPr/>
      <dgm:t>
        <a:bodyPr/>
        <a:lstStyle/>
        <a:p>
          <a:endParaRPr lang="en-US"/>
        </a:p>
      </dgm:t>
    </dgm:pt>
    <dgm:pt modelId="{DA56150B-7CB5-413C-8232-B703C381EDB1}">
      <dgm:prSet/>
      <dgm:spPr/>
      <dgm:t>
        <a:bodyPr/>
        <a:lstStyle/>
        <a:p>
          <a:pPr rtl="0"/>
          <a:r>
            <a:rPr lang="en-US" dirty="0"/>
            <a:t>Some approaches are more effective than others. . . .</a:t>
          </a:r>
        </a:p>
      </dgm:t>
    </dgm:pt>
    <dgm:pt modelId="{7F6B4CF5-B2D3-4921-954D-AB437A73FD84}" type="parTrans" cxnId="{D7C083E5-36B4-4510-BF1A-76289E189A9B}">
      <dgm:prSet/>
      <dgm:spPr/>
      <dgm:t>
        <a:bodyPr/>
        <a:lstStyle/>
        <a:p>
          <a:endParaRPr lang="en-US"/>
        </a:p>
      </dgm:t>
    </dgm:pt>
    <dgm:pt modelId="{FC82C1C7-BCF7-4C82-B6F1-BF2641457008}" type="sibTrans" cxnId="{D7C083E5-36B4-4510-BF1A-76289E189A9B}">
      <dgm:prSet/>
      <dgm:spPr/>
      <dgm:t>
        <a:bodyPr/>
        <a:lstStyle/>
        <a:p>
          <a:endParaRPr lang="en-US"/>
        </a:p>
      </dgm:t>
    </dgm:pt>
    <dgm:pt modelId="{57CD7054-E63E-48E0-AFE2-829D500857D4}" type="pres">
      <dgm:prSet presAssocID="{B3EDF64B-405C-4E80-830D-36167A5FA8CB}" presName="diagram" presStyleCnt="0">
        <dgm:presLayoutVars>
          <dgm:dir/>
          <dgm:resizeHandles val="exact"/>
        </dgm:presLayoutVars>
      </dgm:prSet>
      <dgm:spPr/>
    </dgm:pt>
    <dgm:pt modelId="{FB7B9849-1E4A-42F8-B1B4-7936B9574772}" type="pres">
      <dgm:prSet presAssocID="{A863B98A-ABBA-47C7-858F-38AB2A1CE1F7}" presName="node" presStyleLbl="node1" presStyleIdx="0" presStyleCnt="2" custScaleX="120129" custScaleY="70686" custLinFactNeighborY="10536">
        <dgm:presLayoutVars>
          <dgm:bulletEnabled val="1"/>
        </dgm:presLayoutVars>
      </dgm:prSet>
      <dgm:spPr/>
    </dgm:pt>
    <dgm:pt modelId="{1DAF8E9B-AD3E-4048-8204-97D6F578D4FA}" type="pres">
      <dgm:prSet presAssocID="{338D4CDD-25C8-42EC-8CE0-6D80B792228C}" presName="sibTrans" presStyleCnt="0"/>
      <dgm:spPr/>
    </dgm:pt>
    <dgm:pt modelId="{76916B00-4DD7-445F-9B02-0F0C10C49651}" type="pres">
      <dgm:prSet presAssocID="{DA56150B-7CB5-413C-8232-B703C381EDB1}" presName="node" presStyleLbl="node1" presStyleIdx="1" presStyleCnt="2" custScaleX="118124" custScaleY="68947" custLinFactNeighborX="54" custLinFactNeighborY="116">
        <dgm:presLayoutVars>
          <dgm:bulletEnabled val="1"/>
        </dgm:presLayoutVars>
      </dgm:prSet>
      <dgm:spPr/>
    </dgm:pt>
  </dgm:ptLst>
  <dgm:cxnLst>
    <dgm:cxn modelId="{3C2A8909-5621-403B-842C-FB0911BE0A04}" type="presOf" srcId="{DA56150B-7CB5-413C-8232-B703C381EDB1}" destId="{76916B00-4DD7-445F-9B02-0F0C10C49651}" srcOrd="0" destOrd="0" presId="urn:microsoft.com/office/officeart/2005/8/layout/default#27"/>
    <dgm:cxn modelId="{BD99CF71-44DA-4D6F-A366-FA5A7C5F1DF0}" srcId="{B3EDF64B-405C-4E80-830D-36167A5FA8CB}" destId="{A863B98A-ABBA-47C7-858F-38AB2A1CE1F7}" srcOrd="0" destOrd="0" parTransId="{366F794B-8AB4-40DE-B666-1276C5E7FD5F}" sibTransId="{338D4CDD-25C8-42EC-8CE0-6D80B792228C}"/>
    <dgm:cxn modelId="{616C5188-5143-4323-91B5-2A05240849F9}" type="presOf" srcId="{A863B98A-ABBA-47C7-858F-38AB2A1CE1F7}" destId="{FB7B9849-1E4A-42F8-B1B4-7936B9574772}" srcOrd="0" destOrd="0" presId="urn:microsoft.com/office/officeart/2005/8/layout/default#27"/>
    <dgm:cxn modelId="{D7C083E5-36B4-4510-BF1A-76289E189A9B}" srcId="{B3EDF64B-405C-4E80-830D-36167A5FA8CB}" destId="{DA56150B-7CB5-413C-8232-B703C381EDB1}" srcOrd="1" destOrd="0" parTransId="{7F6B4CF5-B2D3-4921-954D-AB437A73FD84}" sibTransId="{FC82C1C7-BCF7-4C82-B6F1-BF2641457008}"/>
    <dgm:cxn modelId="{71C3ABFD-8704-4CD1-B986-E68DA86E66EB}" type="presOf" srcId="{B3EDF64B-405C-4E80-830D-36167A5FA8CB}" destId="{57CD7054-E63E-48E0-AFE2-829D500857D4}" srcOrd="0" destOrd="0" presId="urn:microsoft.com/office/officeart/2005/8/layout/default#27"/>
    <dgm:cxn modelId="{B53B09B4-2D80-411F-BFE3-FA9505FE72EA}" type="presParOf" srcId="{57CD7054-E63E-48E0-AFE2-829D500857D4}" destId="{FB7B9849-1E4A-42F8-B1B4-7936B9574772}" srcOrd="0" destOrd="0" presId="urn:microsoft.com/office/officeart/2005/8/layout/default#27"/>
    <dgm:cxn modelId="{6AFED982-E208-479C-A10D-E224077573A7}" type="presParOf" srcId="{57CD7054-E63E-48E0-AFE2-829D500857D4}" destId="{1DAF8E9B-AD3E-4048-8204-97D6F578D4FA}" srcOrd="1" destOrd="0" presId="urn:microsoft.com/office/officeart/2005/8/layout/default#27"/>
    <dgm:cxn modelId="{81A3C5E5-23C7-4437-8DDE-532292C63618}" type="presParOf" srcId="{57CD7054-E63E-48E0-AFE2-829D500857D4}" destId="{76916B00-4DD7-445F-9B02-0F0C10C49651}" srcOrd="2" destOrd="0" presId="urn:microsoft.com/office/officeart/2005/8/layout/default#2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BE1019DF-79BC-46D4-B736-B457D8CC05E8}"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US"/>
        </a:p>
      </dgm:t>
    </dgm:pt>
    <dgm:pt modelId="{E078BB4E-17D5-42A9-A506-3F876EA964C0}">
      <dgm:prSet/>
      <dgm:spPr/>
      <dgm:t>
        <a:bodyPr/>
        <a:lstStyle/>
        <a:p>
          <a:pPr rtl="0"/>
          <a:r>
            <a:rPr lang="en-US"/>
            <a:t>Purposeful data collection and analysis</a:t>
          </a:r>
        </a:p>
      </dgm:t>
    </dgm:pt>
    <dgm:pt modelId="{FB6CEA51-2D03-48BE-AC0C-05E913577E35}" type="parTrans" cxnId="{A525ECA9-376F-41D7-937F-36EB3BBC6A6D}">
      <dgm:prSet/>
      <dgm:spPr/>
      <dgm:t>
        <a:bodyPr/>
        <a:lstStyle/>
        <a:p>
          <a:endParaRPr lang="en-US"/>
        </a:p>
      </dgm:t>
    </dgm:pt>
    <dgm:pt modelId="{2406F789-32AA-4135-81AB-96C6D9F1ADBD}" type="sibTrans" cxnId="{A525ECA9-376F-41D7-937F-36EB3BBC6A6D}">
      <dgm:prSet/>
      <dgm:spPr/>
      <dgm:t>
        <a:bodyPr/>
        <a:lstStyle/>
        <a:p>
          <a:endParaRPr lang="en-US"/>
        </a:p>
      </dgm:t>
    </dgm:pt>
    <dgm:pt modelId="{A01FCF3E-F6A3-4AED-BF2E-79340E1E1683}">
      <dgm:prSet/>
      <dgm:spPr/>
      <dgm:t>
        <a:bodyPr/>
        <a:lstStyle/>
        <a:p>
          <a:pPr rtl="0"/>
          <a:r>
            <a:rPr lang="en-US"/>
            <a:t>Designated resources and other supports for data collection</a:t>
          </a:r>
        </a:p>
      </dgm:t>
    </dgm:pt>
    <dgm:pt modelId="{87421F6F-E19A-4A7A-8434-6C404E611C65}" type="parTrans" cxnId="{80E92DF3-EF48-4D2E-83C2-721D8324CC6A}">
      <dgm:prSet/>
      <dgm:spPr/>
      <dgm:t>
        <a:bodyPr/>
        <a:lstStyle/>
        <a:p>
          <a:endParaRPr lang="en-US"/>
        </a:p>
      </dgm:t>
    </dgm:pt>
    <dgm:pt modelId="{A8672EDB-0057-4B56-BF1C-4BD93896DF3B}" type="sibTrans" cxnId="{80E92DF3-EF48-4D2E-83C2-721D8324CC6A}">
      <dgm:prSet/>
      <dgm:spPr/>
      <dgm:t>
        <a:bodyPr/>
        <a:lstStyle/>
        <a:p>
          <a:endParaRPr lang="en-US"/>
        </a:p>
      </dgm:t>
    </dgm:pt>
    <dgm:pt modelId="{0BA6FF0F-0D09-4834-AA55-AFD47651EAAD}">
      <dgm:prSet/>
      <dgm:spPr/>
      <dgm:t>
        <a:bodyPr/>
        <a:lstStyle/>
        <a:p>
          <a:pPr rtl="0"/>
          <a:r>
            <a:rPr lang="en-US"/>
            <a:t>Strategies for communicating about the process of data collection as well as the findings</a:t>
          </a:r>
        </a:p>
      </dgm:t>
    </dgm:pt>
    <dgm:pt modelId="{C830C7C7-2240-44A5-B00C-3D704D2118DA}" type="parTrans" cxnId="{CC586D7A-6E09-4FD1-9380-E620A392FB24}">
      <dgm:prSet/>
      <dgm:spPr/>
      <dgm:t>
        <a:bodyPr/>
        <a:lstStyle/>
        <a:p>
          <a:endParaRPr lang="en-US"/>
        </a:p>
      </dgm:t>
    </dgm:pt>
    <dgm:pt modelId="{3BB9E849-B5A2-49D0-8A8E-5BF0FAF1DA33}" type="sibTrans" cxnId="{CC586D7A-6E09-4FD1-9380-E620A392FB24}">
      <dgm:prSet/>
      <dgm:spPr/>
      <dgm:t>
        <a:bodyPr/>
        <a:lstStyle/>
        <a:p>
          <a:endParaRPr lang="en-US"/>
        </a:p>
      </dgm:t>
    </dgm:pt>
    <dgm:pt modelId="{E05EB403-EF12-40D1-8E36-A0A6F5512FC2}" type="pres">
      <dgm:prSet presAssocID="{BE1019DF-79BC-46D4-B736-B457D8CC05E8}" presName="CompostProcess" presStyleCnt="0">
        <dgm:presLayoutVars>
          <dgm:dir/>
          <dgm:resizeHandles val="exact"/>
        </dgm:presLayoutVars>
      </dgm:prSet>
      <dgm:spPr/>
    </dgm:pt>
    <dgm:pt modelId="{B52128AB-B1E2-4F42-80F7-24064F0E4316}" type="pres">
      <dgm:prSet presAssocID="{BE1019DF-79BC-46D4-B736-B457D8CC05E8}" presName="arrow" presStyleLbl="bgShp" presStyleIdx="0" presStyleCnt="1"/>
      <dgm:spPr/>
    </dgm:pt>
    <dgm:pt modelId="{564C69B0-D652-47BC-926E-08D4326B4EDB}" type="pres">
      <dgm:prSet presAssocID="{BE1019DF-79BC-46D4-B736-B457D8CC05E8}" presName="linearProcess" presStyleCnt="0"/>
      <dgm:spPr/>
    </dgm:pt>
    <dgm:pt modelId="{29873141-AAEF-48C7-A70E-8BE2386180CB}" type="pres">
      <dgm:prSet presAssocID="{E078BB4E-17D5-42A9-A506-3F876EA964C0}" presName="textNode" presStyleLbl="node1" presStyleIdx="0" presStyleCnt="3">
        <dgm:presLayoutVars>
          <dgm:bulletEnabled val="1"/>
        </dgm:presLayoutVars>
      </dgm:prSet>
      <dgm:spPr/>
    </dgm:pt>
    <dgm:pt modelId="{9B808F5A-DB93-46AE-B9DF-73267384BF7F}" type="pres">
      <dgm:prSet presAssocID="{2406F789-32AA-4135-81AB-96C6D9F1ADBD}" presName="sibTrans" presStyleCnt="0"/>
      <dgm:spPr/>
    </dgm:pt>
    <dgm:pt modelId="{88360469-409D-4530-A948-39666553009C}" type="pres">
      <dgm:prSet presAssocID="{A01FCF3E-F6A3-4AED-BF2E-79340E1E1683}" presName="textNode" presStyleLbl="node1" presStyleIdx="1" presStyleCnt="3">
        <dgm:presLayoutVars>
          <dgm:bulletEnabled val="1"/>
        </dgm:presLayoutVars>
      </dgm:prSet>
      <dgm:spPr/>
    </dgm:pt>
    <dgm:pt modelId="{A5E64F04-1AD0-42A9-AF75-C80E086F856E}" type="pres">
      <dgm:prSet presAssocID="{A8672EDB-0057-4B56-BF1C-4BD93896DF3B}" presName="sibTrans" presStyleCnt="0"/>
      <dgm:spPr/>
    </dgm:pt>
    <dgm:pt modelId="{C2065932-91A0-4A6E-A8C1-149B6CEC7130}" type="pres">
      <dgm:prSet presAssocID="{0BA6FF0F-0D09-4834-AA55-AFD47651EAAD}" presName="textNode" presStyleLbl="node1" presStyleIdx="2" presStyleCnt="3">
        <dgm:presLayoutVars>
          <dgm:bulletEnabled val="1"/>
        </dgm:presLayoutVars>
      </dgm:prSet>
      <dgm:spPr/>
    </dgm:pt>
  </dgm:ptLst>
  <dgm:cxnLst>
    <dgm:cxn modelId="{23530E64-12D8-4442-9276-0425FD9BDE36}" type="presOf" srcId="{BE1019DF-79BC-46D4-B736-B457D8CC05E8}" destId="{E05EB403-EF12-40D1-8E36-A0A6F5512FC2}" srcOrd="0" destOrd="0" presId="urn:microsoft.com/office/officeart/2005/8/layout/hProcess9"/>
    <dgm:cxn modelId="{D93A4258-F15B-4AD3-ABA2-8AB7C1FF2C06}" type="presOf" srcId="{E078BB4E-17D5-42A9-A506-3F876EA964C0}" destId="{29873141-AAEF-48C7-A70E-8BE2386180CB}" srcOrd="0" destOrd="0" presId="urn:microsoft.com/office/officeart/2005/8/layout/hProcess9"/>
    <dgm:cxn modelId="{96A00C59-3C47-44FF-9476-21D6F8E76808}" type="presOf" srcId="{0BA6FF0F-0D09-4834-AA55-AFD47651EAAD}" destId="{C2065932-91A0-4A6E-A8C1-149B6CEC7130}" srcOrd="0" destOrd="0" presId="urn:microsoft.com/office/officeart/2005/8/layout/hProcess9"/>
    <dgm:cxn modelId="{CC586D7A-6E09-4FD1-9380-E620A392FB24}" srcId="{BE1019DF-79BC-46D4-B736-B457D8CC05E8}" destId="{0BA6FF0F-0D09-4834-AA55-AFD47651EAAD}" srcOrd="2" destOrd="0" parTransId="{C830C7C7-2240-44A5-B00C-3D704D2118DA}" sibTransId="{3BB9E849-B5A2-49D0-8A8E-5BF0FAF1DA33}"/>
    <dgm:cxn modelId="{3939FA97-95AF-45D6-B311-E064AC199606}" type="presOf" srcId="{A01FCF3E-F6A3-4AED-BF2E-79340E1E1683}" destId="{88360469-409D-4530-A948-39666553009C}" srcOrd="0" destOrd="0" presId="urn:microsoft.com/office/officeart/2005/8/layout/hProcess9"/>
    <dgm:cxn modelId="{A525ECA9-376F-41D7-937F-36EB3BBC6A6D}" srcId="{BE1019DF-79BC-46D4-B736-B457D8CC05E8}" destId="{E078BB4E-17D5-42A9-A506-3F876EA964C0}" srcOrd="0" destOrd="0" parTransId="{FB6CEA51-2D03-48BE-AC0C-05E913577E35}" sibTransId="{2406F789-32AA-4135-81AB-96C6D9F1ADBD}"/>
    <dgm:cxn modelId="{80E92DF3-EF48-4D2E-83C2-721D8324CC6A}" srcId="{BE1019DF-79BC-46D4-B736-B457D8CC05E8}" destId="{A01FCF3E-F6A3-4AED-BF2E-79340E1E1683}" srcOrd="1" destOrd="0" parTransId="{87421F6F-E19A-4A7A-8434-6C404E611C65}" sibTransId="{A8672EDB-0057-4B56-BF1C-4BD93896DF3B}"/>
    <dgm:cxn modelId="{2826B777-E736-4302-8B9E-3CB70BE1D4F3}" type="presParOf" srcId="{E05EB403-EF12-40D1-8E36-A0A6F5512FC2}" destId="{B52128AB-B1E2-4F42-80F7-24064F0E4316}" srcOrd="0" destOrd="0" presId="urn:microsoft.com/office/officeart/2005/8/layout/hProcess9"/>
    <dgm:cxn modelId="{4AC3FE81-6B87-4776-A0BB-0D44A74FE868}" type="presParOf" srcId="{E05EB403-EF12-40D1-8E36-A0A6F5512FC2}" destId="{564C69B0-D652-47BC-926E-08D4326B4EDB}" srcOrd="1" destOrd="0" presId="urn:microsoft.com/office/officeart/2005/8/layout/hProcess9"/>
    <dgm:cxn modelId="{A81179F0-878C-449F-B0B6-44B0D519D3C8}" type="presParOf" srcId="{564C69B0-D652-47BC-926E-08D4326B4EDB}" destId="{29873141-AAEF-48C7-A70E-8BE2386180CB}" srcOrd="0" destOrd="0" presId="urn:microsoft.com/office/officeart/2005/8/layout/hProcess9"/>
    <dgm:cxn modelId="{A65A25FE-F10F-4FA8-9FAD-E57F003C95E9}" type="presParOf" srcId="{564C69B0-D652-47BC-926E-08D4326B4EDB}" destId="{9B808F5A-DB93-46AE-B9DF-73267384BF7F}" srcOrd="1" destOrd="0" presId="urn:microsoft.com/office/officeart/2005/8/layout/hProcess9"/>
    <dgm:cxn modelId="{E7820E84-A8E8-48F7-A5E1-71027D98991B}" type="presParOf" srcId="{564C69B0-D652-47BC-926E-08D4326B4EDB}" destId="{88360469-409D-4530-A948-39666553009C}" srcOrd="2" destOrd="0" presId="urn:microsoft.com/office/officeart/2005/8/layout/hProcess9"/>
    <dgm:cxn modelId="{209E47B0-EDE2-423D-AEBB-33FD1AB5889C}" type="presParOf" srcId="{564C69B0-D652-47BC-926E-08D4326B4EDB}" destId="{A5E64F04-1AD0-42A9-AF75-C80E086F856E}" srcOrd="3" destOrd="0" presId="urn:microsoft.com/office/officeart/2005/8/layout/hProcess9"/>
    <dgm:cxn modelId="{86DD9015-ADEC-4A0E-A2FD-BF8A61CB5C16}" type="presParOf" srcId="{564C69B0-D652-47BC-926E-08D4326B4EDB}" destId="{C2065932-91A0-4A6E-A8C1-149B6CEC713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1A487A97-A21A-40A3-9300-E95689D1DE98}"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2CE5092F-629C-4688-9F64-BE9041166DD4}">
      <dgm:prSet/>
      <dgm:spPr/>
      <dgm:t>
        <a:bodyPr/>
        <a:lstStyle/>
        <a:p>
          <a:pPr rtl="0"/>
          <a:r>
            <a:rPr lang="en-US" dirty="0"/>
            <a:t>Scattered programs and Initiatives</a:t>
          </a:r>
        </a:p>
      </dgm:t>
    </dgm:pt>
    <dgm:pt modelId="{3E655356-8D6C-4249-8C64-F1E60475037B}" type="parTrans" cxnId="{B9F83FDD-2AF5-4E05-877E-B9C5C59CFEB9}">
      <dgm:prSet/>
      <dgm:spPr/>
      <dgm:t>
        <a:bodyPr/>
        <a:lstStyle/>
        <a:p>
          <a:endParaRPr lang="en-US"/>
        </a:p>
      </dgm:t>
    </dgm:pt>
    <dgm:pt modelId="{BDC150A9-A057-4803-BDCE-8A10776DBA84}" type="sibTrans" cxnId="{B9F83FDD-2AF5-4E05-877E-B9C5C59CFEB9}">
      <dgm:prSet/>
      <dgm:spPr/>
      <dgm:t>
        <a:bodyPr/>
        <a:lstStyle/>
        <a:p>
          <a:endParaRPr lang="en-US"/>
        </a:p>
      </dgm:t>
    </dgm:pt>
    <dgm:pt modelId="{66639002-450F-40DA-89B7-871443509B48}">
      <dgm:prSet/>
      <dgm:spPr/>
      <dgm:t>
        <a:bodyPr/>
        <a:lstStyle/>
        <a:p>
          <a:pPr rtl="0"/>
          <a:r>
            <a:rPr lang="en-US" dirty="0"/>
            <a:t>Budgetary decisions based on prior practice or priority programs</a:t>
          </a:r>
        </a:p>
      </dgm:t>
    </dgm:pt>
    <dgm:pt modelId="{4F18028D-05D1-4D68-8C19-08DBC06F8798}" type="parTrans" cxnId="{409A89C6-04D1-41B2-8E88-B05DFEF57C20}">
      <dgm:prSet/>
      <dgm:spPr/>
      <dgm:t>
        <a:bodyPr/>
        <a:lstStyle/>
        <a:p>
          <a:endParaRPr lang="en-US"/>
        </a:p>
      </dgm:t>
    </dgm:pt>
    <dgm:pt modelId="{FE667A55-A5FA-464C-8B47-46472D8866D9}" type="sibTrans" cxnId="{409A89C6-04D1-41B2-8E88-B05DFEF57C20}">
      <dgm:prSet/>
      <dgm:spPr/>
      <dgm:t>
        <a:bodyPr/>
        <a:lstStyle/>
        <a:p>
          <a:endParaRPr lang="en-US"/>
        </a:p>
      </dgm:t>
    </dgm:pt>
    <dgm:pt modelId="{75CF8AA0-3494-43D0-97DB-CE0C860AD9FB}">
      <dgm:prSet/>
      <dgm:spPr/>
      <dgm:t>
        <a:bodyPr/>
        <a:lstStyle/>
        <a:p>
          <a:pPr rtl="0"/>
          <a:r>
            <a:rPr lang="en-US"/>
            <a:t>Staffing assignments based on interest and availability</a:t>
          </a:r>
        </a:p>
      </dgm:t>
    </dgm:pt>
    <dgm:pt modelId="{BFCF131D-5538-44C4-85E9-C56D6439C036}" type="parTrans" cxnId="{EC20B219-5154-47EE-B7A1-73BDE4B094C4}">
      <dgm:prSet/>
      <dgm:spPr/>
      <dgm:t>
        <a:bodyPr/>
        <a:lstStyle/>
        <a:p>
          <a:endParaRPr lang="en-US"/>
        </a:p>
      </dgm:t>
    </dgm:pt>
    <dgm:pt modelId="{875124E1-D43F-4847-9BC2-755096166579}" type="sibTrans" cxnId="{EC20B219-5154-47EE-B7A1-73BDE4B094C4}">
      <dgm:prSet/>
      <dgm:spPr/>
      <dgm:t>
        <a:bodyPr/>
        <a:lstStyle/>
        <a:p>
          <a:endParaRPr lang="en-US"/>
        </a:p>
      </dgm:t>
    </dgm:pt>
    <dgm:pt modelId="{A45A6BEB-010B-42F6-91E1-27EDECFB36B9}">
      <dgm:prSet/>
      <dgm:spPr/>
      <dgm:t>
        <a:bodyPr/>
        <a:lstStyle/>
        <a:p>
          <a:pPr rtl="0"/>
          <a:r>
            <a:rPr lang="en-US" dirty="0"/>
            <a:t>Goal-setting by board, administrators, project staff, favorite initiatives, or fads</a:t>
          </a:r>
        </a:p>
      </dgm:t>
    </dgm:pt>
    <dgm:pt modelId="{5350F9E3-9B99-49BA-AC79-518B00AB515B}" type="parTrans" cxnId="{B1130163-7C8D-4C5C-AF5A-0DC23A5009B8}">
      <dgm:prSet/>
      <dgm:spPr/>
      <dgm:t>
        <a:bodyPr/>
        <a:lstStyle/>
        <a:p>
          <a:endParaRPr lang="en-US"/>
        </a:p>
      </dgm:t>
    </dgm:pt>
    <dgm:pt modelId="{ACF7D1F7-48F1-439E-85FC-7817284CE236}" type="sibTrans" cxnId="{B1130163-7C8D-4C5C-AF5A-0DC23A5009B8}">
      <dgm:prSet/>
      <dgm:spPr/>
      <dgm:t>
        <a:bodyPr/>
        <a:lstStyle/>
        <a:p>
          <a:endParaRPr lang="en-US"/>
        </a:p>
      </dgm:t>
    </dgm:pt>
    <dgm:pt modelId="{CF70B0D5-E7FA-433E-9779-40BE08E3DE30}">
      <dgm:prSet/>
      <dgm:spPr/>
      <dgm:t>
        <a:bodyPr/>
        <a:lstStyle/>
        <a:p>
          <a:pPr rtl="0"/>
          <a:r>
            <a:rPr lang="en-US"/>
            <a:t>Reports about events or programs</a:t>
          </a:r>
        </a:p>
      </dgm:t>
    </dgm:pt>
    <dgm:pt modelId="{4B17FB66-8544-4030-B859-D4D8CCCE1E60}" type="parTrans" cxnId="{3FDA9546-3FDD-4650-A9BE-26E68DE346DA}">
      <dgm:prSet/>
      <dgm:spPr/>
      <dgm:t>
        <a:bodyPr/>
        <a:lstStyle/>
        <a:p>
          <a:endParaRPr lang="en-US"/>
        </a:p>
      </dgm:t>
    </dgm:pt>
    <dgm:pt modelId="{897D10BF-13D1-4A66-AD42-E06EA7C18F4F}" type="sibTrans" cxnId="{3FDA9546-3FDD-4650-A9BE-26E68DE346DA}">
      <dgm:prSet/>
      <dgm:spPr/>
      <dgm:t>
        <a:bodyPr/>
        <a:lstStyle/>
        <a:p>
          <a:endParaRPr lang="en-US"/>
        </a:p>
      </dgm:t>
    </dgm:pt>
    <dgm:pt modelId="{CE0C880A-6BF0-48FF-9A6C-82520CF46E82}" type="pres">
      <dgm:prSet presAssocID="{1A487A97-A21A-40A3-9300-E95689D1DE98}" presName="Name0" presStyleCnt="0">
        <dgm:presLayoutVars>
          <dgm:chPref val="3"/>
          <dgm:dir/>
          <dgm:animLvl val="lvl"/>
          <dgm:resizeHandles/>
        </dgm:presLayoutVars>
      </dgm:prSet>
      <dgm:spPr/>
    </dgm:pt>
    <dgm:pt modelId="{E185EE9D-0594-4C9F-8D98-FC1847FB8895}" type="pres">
      <dgm:prSet presAssocID="{2CE5092F-629C-4688-9F64-BE9041166DD4}" presName="horFlow" presStyleCnt="0"/>
      <dgm:spPr/>
    </dgm:pt>
    <dgm:pt modelId="{DE1064D4-D2C3-48D7-933E-EFBFD718B5BE}" type="pres">
      <dgm:prSet presAssocID="{2CE5092F-629C-4688-9F64-BE9041166DD4}" presName="bigChev" presStyleLbl="node1" presStyleIdx="0" presStyleCnt="5" custScaleX="156336"/>
      <dgm:spPr/>
    </dgm:pt>
    <dgm:pt modelId="{1D0B376B-05CA-46AC-A190-0479AB80AE11}" type="pres">
      <dgm:prSet presAssocID="{2CE5092F-629C-4688-9F64-BE9041166DD4}" presName="vSp" presStyleCnt="0"/>
      <dgm:spPr/>
    </dgm:pt>
    <dgm:pt modelId="{E183777A-CA3A-41D4-8EA4-789FCDE243AB}" type="pres">
      <dgm:prSet presAssocID="{66639002-450F-40DA-89B7-871443509B48}" presName="horFlow" presStyleCnt="0"/>
      <dgm:spPr/>
    </dgm:pt>
    <dgm:pt modelId="{E62D5784-753B-43F3-A777-4E0F4F88384D}" type="pres">
      <dgm:prSet presAssocID="{66639002-450F-40DA-89B7-871443509B48}" presName="bigChev" presStyleLbl="node1" presStyleIdx="1" presStyleCnt="5" custScaleX="156815"/>
      <dgm:spPr/>
    </dgm:pt>
    <dgm:pt modelId="{E3A7E76A-5ACA-48D2-8B68-D1CBD89E3918}" type="pres">
      <dgm:prSet presAssocID="{66639002-450F-40DA-89B7-871443509B48}" presName="vSp" presStyleCnt="0"/>
      <dgm:spPr/>
    </dgm:pt>
    <dgm:pt modelId="{56AF3B86-E7E9-42E5-A1EE-BEB409123BAE}" type="pres">
      <dgm:prSet presAssocID="{75CF8AA0-3494-43D0-97DB-CE0C860AD9FB}" presName="horFlow" presStyleCnt="0"/>
      <dgm:spPr/>
    </dgm:pt>
    <dgm:pt modelId="{B4345C58-BB11-44FB-835C-4EF07027D1BA}" type="pres">
      <dgm:prSet presAssocID="{75CF8AA0-3494-43D0-97DB-CE0C860AD9FB}" presName="bigChev" presStyleLbl="node1" presStyleIdx="2" presStyleCnt="5" custScaleX="157055"/>
      <dgm:spPr/>
    </dgm:pt>
    <dgm:pt modelId="{CF5FC6DA-B904-4E90-8A1A-ACE23B376FB3}" type="pres">
      <dgm:prSet presAssocID="{75CF8AA0-3494-43D0-97DB-CE0C860AD9FB}" presName="vSp" presStyleCnt="0"/>
      <dgm:spPr/>
    </dgm:pt>
    <dgm:pt modelId="{1ABDC0A9-98FE-49ED-ACB2-8A88497E4819}" type="pres">
      <dgm:prSet presAssocID="{A45A6BEB-010B-42F6-91E1-27EDECFB36B9}" presName="horFlow" presStyleCnt="0"/>
      <dgm:spPr/>
    </dgm:pt>
    <dgm:pt modelId="{1973B98C-9002-4E7E-BA93-C9AEA952150B}" type="pres">
      <dgm:prSet presAssocID="{A45A6BEB-010B-42F6-91E1-27EDECFB36B9}" presName="bigChev" presStyleLbl="node1" presStyleIdx="3" presStyleCnt="5" custScaleX="157055"/>
      <dgm:spPr/>
    </dgm:pt>
    <dgm:pt modelId="{4E263622-2BAE-4F1B-995D-A8D0583E0D07}" type="pres">
      <dgm:prSet presAssocID="{A45A6BEB-010B-42F6-91E1-27EDECFB36B9}" presName="vSp" presStyleCnt="0"/>
      <dgm:spPr/>
    </dgm:pt>
    <dgm:pt modelId="{7B3F4AC7-9AF9-4540-9B4E-04EA43F598EE}" type="pres">
      <dgm:prSet presAssocID="{CF70B0D5-E7FA-433E-9779-40BE08E3DE30}" presName="horFlow" presStyleCnt="0"/>
      <dgm:spPr/>
    </dgm:pt>
    <dgm:pt modelId="{21BF4194-E8E3-4039-B467-0D97A1F345A1}" type="pres">
      <dgm:prSet presAssocID="{CF70B0D5-E7FA-433E-9779-40BE08E3DE30}" presName="bigChev" presStyleLbl="node1" presStyleIdx="4" presStyleCnt="5" custScaleX="157055"/>
      <dgm:spPr/>
    </dgm:pt>
  </dgm:ptLst>
  <dgm:cxnLst>
    <dgm:cxn modelId="{F5D8E30A-FE90-4193-902B-B3E48B05809A}" type="presOf" srcId="{CF70B0D5-E7FA-433E-9779-40BE08E3DE30}" destId="{21BF4194-E8E3-4039-B467-0D97A1F345A1}" srcOrd="0" destOrd="0" presId="urn:microsoft.com/office/officeart/2005/8/layout/lProcess3"/>
    <dgm:cxn modelId="{1FD18418-20EE-4A72-96B4-DD51DB777E71}" type="presOf" srcId="{75CF8AA0-3494-43D0-97DB-CE0C860AD9FB}" destId="{B4345C58-BB11-44FB-835C-4EF07027D1BA}" srcOrd="0" destOrd="0" presId="urn:microsoft.com/office/officeart/2005/8/layout/lProcess3"/>
    <dgm:cxn modelId="{EC20B219-5154-47EE-B7A1-73BDE4B094C4}" srcId="{1A487A97-A21A-40A3-9300-E95689D1DE98}" destId="{75CF8AA0-3494-43D0-97DB-CE0C860AD9FB}" srcOrd="2" destOrd="0" parTransId="{BFCF131D-5538-44C4-85E9-C56D6439C036}" sibTransId="{875124E1-D43F-4847-9BC2-755096166579}"/>
    <dgm:cxn modelId="{56B4BC5D-3761-41E1-A746-8F8E5CFA54A1}" type="presOf" srcId="{66639002-450F-40DA-89B7-871443509B48}" destId="{E62D5784-753B-43F3-A777-4E0F4F88384D}" srcOrd="0" destOrd="0" presId="urn:microsoft.com/office/officeart/2005/8/layout/lProcess3"/>
    <dgm:cxn modelId="{B1130163-7C8D-4C5C-AF5A-0DC23A5009B8}" srcId="{1A487A97-A21A-40A3-9300-E95689D1DE98}" destId="{A45A6BEB-010B-42F6-91E1-27EDECFB36B9}" srcOrd="3" destOrd="0" parTransId="{5350F9E3-9B99-49BA-AC79-518B00AB515B}" sibTransId="{ACF7D1F7-48F1-439E-85FC-7817284CE236}"/>
    <dgm:cxn modelId="{3FDA9546-3FDD-4650-A9BE-26E68DE346DA}" srcId="{1A487A97-A21A-40A3-9300-E95689D1DE98}" destId="{CF70B0D5-E7FA-433E-9779-40BE08E3DE30}" srcOrd="4" destOrd="0" parTransId="{4B17FB66-8544-4030-B859-D4D8CCCE1E60}" sibTransId="{897D10BF-13D1-4A66-AD42-E06EA7C18F4F}"/>
    <dgm:cxn modelId="{31B7E466-B675-42C4-9367-71A6D8272B51}" type="presOf" srcId="{1A487A97-A21A-40A3-9300-E95689D1DE98}" destId="{CE0C880A-6BF0-48FF-9A6C-82520CF46E82}" srcOrd="0" destOrd="0" presId="urn:microsoft.com/office/officeart/2005/8/layout/lProcess3"/>
    <dgm:cxn modelId="{409A89C6-04D1-41B2-8E88-B05DFEF57C20}" srcId="{1A487A97-A21A-40A3-9300-E95689D1DE98}" destId="{66639002-450F-40DA-89B7-871443509B48}" srcOrd="1" destOrd="0" parTransId="{4F18028D-05D1-4D68-8C19-08DBC06F8798}" sibTransId="{FE667A55-A5FA-464C-8B47-46472D8866D9}"/>
    <dgm:cxn modelId="{E0D769CF-FD4E-4573-9DA6-31DF5EA392BE}" type="presOf" srcId="{2CE5092F-629C-4688-9F64-BE9041166DD4}" destId="{DE1064D4-D2C3-48D7-933E-EFBFD718B5BE}" srcOrd="0" destOrd="0" presId="urn:microsoft.com/office/officeart/2005/8/layout/lProcess3"/>
    <dgm:cxn modelId="{B9F83FDD-2AF5-4E05-877E-B9C5C59CFEB9}" srcId="{1A487A97-A21A-40A3-9300-E95689D1DE98}" destId="{2CE5092F-629C-4688-9F64-BE9041166DD4}" srcOrd="0" destOrd="0" parTransId="{3E655356-8D6C-4249-8C64-F1E60475037B}" sibTransId="{BDC150A9-A057-4803-BDCE-8A10776DBA84}"/>
    <dgm:cxn modelId="{C7E666F8-1CD7-4CC2-8D45-ADE63F064BD8}" type="presOf" srcId="{A45A6BEB-010B-42F6-91E1-27EDECFB36B9}" destId="{1973B98C-9002-4E7E-BA93-C9AEA952150B}" srcOrd="0" destOrd="0" presId="urn:microsoft.com/office/officeart/2005/8/layout/lProcess3"/>
    <dgm:cxn modelId="{E0B8C2AF-9D07-481D-97A0-5105E7CA58E1}" type="presParOf" srcId="{CE0C880A-6BF0-48FF-9A6C-82520CF46E82}" destId="{E185EE9D-0594-4C9F-8D98-FC1847FB8895}" srcOrd="0" destOrd="0" presId="urn:microsoft.com/office/officeart/2005/8/layout/lProcess3"/>
    <dgm:cxn modelId="{779331FA-018C-46A7-9718-FBC09ECC2BB5}" type="presParOf" srcId="{E185EE9D-0594-4C9F-8D98-FC1847FB8895}" destId="{DE1064D4-D2C3-48D7-933E-EFBFD718B5BE}" srcOrd="0" destOrd="0" presId="urn:microsoft.com/office/officeart/2005/8/layout/lProcess3"/>
    <dgm:cxn modelId="{CBA31948-2FC8-4CFC-A56B-047646059BC9}" type="presParOf" srcId="{CE0C880A-6BF0-48FF-9A6C-82520CF46E82}" destId="{1D0B376B-05CA-46AC-A190-0479AB80AE11}" srcOrd="1" destOrd="0" presId="urn:microsoft.com/office/officeart/2005/8/layout/lProcess3"/>
    <dgm:cxn modelId="{0483AE15-A6C2-48F5-BE88-161335905E4D}" type="presParOf" srcId="{CE0C880A-6BF0-48FF-9A6C-82520CF46E82}" destId="{E183777A-CA3A-41D4-8EA4-789FCDE243AB}" srcOrd="2" destOrd="0" presId="urn:microsoft.com/office/officeart/2005/8/layout/lProcess3"/>
    <dgm:cxn modelId="{65A45FD9-D9E5-4A75-9C66-96384F81E538}" type="presParOf" srcId="{E183777A-CA3A-41D4-8EA4-789FCDE243AB}" destId="{E62D5784-753B-43F3-A777-4E0F4F88384D}" srcOrd="0" destOrd="0" presId="urn:microsoft.com/office/officeart/2005/8/layout/lProcess3"/>
    <dgm:cxn modelId="{9FA42DA0-F60F-4637-8FDE-6D6A8866CD38}" type="presParOf" srcId="{CE0C880A-6BF0-48FF-9A6C-82520CF46E82}" destId="{E3A7E76A-5ACA-48D2-8B68-D1CBD89E3918}" srcOrd="3" destOrd="0" presId="urn:microsoft.com/office/officeart/2005/8/layout/lProcess3"/>
    <dgm:cxn modelId="{152C1E1C-2627-400C-93AE-AE9ECEB61709}" type="presParOf" srcId="{CE0C880A-6BF0-48FF-9A6C-82520CF46E82}" destId="{56AF3B86-E7E9-42E5-A1EE-BEB409123BAE}" srcOrd="4" destOrd="0" presId="urn:microsoft.com/office/officeart/2005/8/layout/lProcess3"/>
    <dgm:cxn modelId="{07BB1864-103C-4120-AEA3-E1DA5CC48BB7}" type="presParOf" srcId="{56AF3B86-E7E9-42E5-A1EE-BEB409123BAE}" destId="{B4345C58-BB11-44FB-835C-4EF07027D1BA}" srcOrd="0" destOrd="0" presId="urn:microsoft.com/office/officeart/2005/8/layout/lProcess3"/>
    <dgm:cxn modelId="{42E0EAB0-BB57-40AF-B81A-4FFC4EA059E1}" type="presParOf" srcId="{CE0C880A-6BF0-48FF-9A6C-82520CF46E82}" destId="{CF5FC6DA-B904-4E90-8A1A-ACE23B376FB3}" srcOrd="5" destOrd="0" presId="urn:microsoft.com/office/officeart/2005/8/layout/lProcess3"/>
    <dgm:cxn modelId="{45F7585E-86CF-4834-A461-2BE6C6EB4CB4}" type="presParOf" srcId="{CE0C880A-6BF0-48FF-9A6C-82520CF46E82}" destId="{1ABDC0A9-98FE-49ED-ACB2-8A88497E4819}" srcOrd="6" destOrd="0" presId="urn:microsoft.com/office/officeart/2005/8/layout/lProcess3"/>
    <dgm:cxn modelId="{5C77FD0C-74D7-4B8E-B735-9203B62117B4}" type="presParOf" srcId="{1ABDC0A9-98FE-49ED-ACB2-8A88497E4819}" destId="{1973B98C-9002-4E7E-BA93-C9AEA952150B}" srcOrd="0" destOrd="0" presId="urn:microsoft.com/office/officeart/2005/8/layout/lProcess3"/>
    <dgm:cxn modelId="{D65B3388-C2D5-4453-9836-0FF6DD1B2A8D}" type="presParOf" srcId="{CE0C880A-6BF0-48FF-9A6C-82520CF46E82}" destId="{4E263622-2BAE-4F1B-995D-A8D0583E0D07}" srcOrd="7" destOrd="0" presId="urn:microsoft.com/office/officeart/2005/8/layout/lProcess3"/>
    <dgm:cxn modelId="{8A0AAEE5-31D9-4EBF-930F-532E75504031}" type="presParOf" srcId="{CE0C880A-6BF0-48FF-9A6C-82520CF46E82}" destId="{7B3F4AC7-9AF9-4540-9B4E-04EA43F598EE}" srcOrd="8" destOrd="0" presId="urn:microsoft.com/office/officeart/2005/8/layout/lProcess3"/>
    <dgm:cxn modelId="{901BE3E4-2938-4904-898F-79F67ECC1B62}" type="presParOf" srcId="{7B3F4AC7-9AF9-4540-9B4E-04EA43F598EE}" destId="{21BF4194-E8E3-4039-B467-0D97A1F345A1}"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8F1F7FED-B9D6-490E-A9A7-0EB6CACB187A}"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A828AA71-D7DD-412E-92D4-4DFF0946DBFF}">
      <dgm:prSet/>
      <dgm:spPr/>
      <dgm:t>
        <a:bodyPr/>
        <a:lstStyle/>
        <a:p>
          <a:pPr rtl="0"/>
          <a:r>
            <a:rPr lang="en-US" dirty="0"/>
            <a:t>Focused programs that address documented need</a:t>
          </a:r>
        </a:p>
      </dgm:t>
    </dgm:pt>
    <dgm:pt modelId="{54467BD6-9E03-4734-ADD6-73CB8DC50CBC}" type="parTrans" cxnId="{58E7E51B-5A90-4A34-8042-8DAA54A93F8B}">
      <dgm:prSet/>
      <dgm:spPr/>
      <dgm:t>
        <a:bodyPr/>
        <a:lstStyle/>
        <a:p>
          <a:endParaRPr lang="en-US"/>
        </a:p>
      </dgm:t>
    </dgm:pt>
    <dgm:pt modelId="{D4AEAA30-2196-4C04-B275-0B316FFE103C}" type="sibTrans" cxnId="{58E7E51B-5A90-4A34-8042-8DAA54A93F8B}">
      <dgm:prSet/>
      <dgm:spPr/>
      <dgm:t>
        <a:bodyPr/>
        <a:lstStyle/>
        <a:p>
          <a:endParaRPr lang="en-US"/>
        </a:p>
      </dgm:t>
    </dgm:pt>
    <dgm:pt modelId="{8F9A55B9-2B42-4340-8C58-33E0EA0BDD02}">
      <dgm:prSet/>
      <dgm:spPr/>
      <dgm:t>
        <a:bodyPr/>
        <a:lstStyle/>
        <a:p>
          <a:pPr rtl="0"/>
          <a:r>
            <a:rPr lang="en-US" dirty="0"/>
            <a:t>Budget allocations to programs based on data-informed needs</a:t>
          </a:r>
        </a:p>
      </dgm:t>
    </dgm:pt>
    <dgm:pt modelId="{FE0C30AE-DA54-4C43-9804-A7A408D1BDED}" type="parTrans" cxnId="{A0EDC69F-9D7B-46D0-8792-EA4897296AC0}">
      <dgm:prSet/>
      <dgm:spPr/>
      <dgm:t>
        <a:bodyPr/>
        <a:lstStyle/>
        <a:p>
          <a:endParaRPr lang="en-US"/>
        </a:p>
      </dgm:t>
    </dgm:pt>
    <dgm:pt modelId="{28292583-90C3-4720-ADE9-DD50325C3127}" type="sibTrans" cxnId="{A0EDC69F-9D7B-46D0-8792-EA4897296AC0}">
      <dgm:prSet/>
      <dgm:spPr/>
      <dgm:t>
        <a:bodyPr/>
        <a:lstStyle/>
        <a:p>
          <a:endParaRPr lang="en-US"/>
        </a:p>
      </dgm:t>
    </dgm:pt>
    <dgm:pt modelId="{EECDD958-C6ED-41F8-990A-49268525E2E3}">
      <dgm:prSet/>
      <dgm:spPr/>
      <dgm:t>
        <a:bodyPr/>
        <a:lstStyle/>
        <a:p>
          <a:pPr rtl="0"/>
          <a:r>
            <a:rPr lang="en-US"/>
            <a:t>Staffing assignments based on skills needed as identified by the data</a:t>
          </a:r>
        </a:p>
      </dgm:t>
    </dgm:pt>
    <dgm:pt modelId="{BFFCA25A-B57A-48B4-8B36-4EB11BB3AFE9}" type="parTrans" cxnId="{F34AF44D-978B-49ED-A7F7-E65A88C14BC0}">
      <dgm:prSet/>
      <dgm:spPr/>
      <dgm:t>
        <a:bodyPr/>
        <a:lstStyle/>
        <a:p>
          <a:endParaRPr lang="en-US"/>
        </a:p>
      </dgm:t>
    </dgm:pt>
    <dgm:pt modelId="{90228F05-2A90-46FA-A9A3-174BC658B639}" type="sibTrans" cxnId="{F34AF44D-978B-49ED-A7F7-E65A88C14BC0}">
      <dgm:prSet/>
      <dgm:spPr/>
      <dgm:t>
        <a:bodyPr/>
        <a:lstStyle/>
        <a:p>
          <a:endParaRPr lang="en-US"/>
        </a:p>
      </dgm:t>
    </dgm:pt>
    <dgm:pt modelId="{DCA58A3B-83BD-4EF2-AF3D-FFBD2BE96757}">
      <dgm:prSet/>
      <dgm:spPr/>
      <dgm:t>
        <a:bodyPr/>
        <a:lstStyle/>
        <a:p>
          <a:pPr rtl="0"/>
          <a:r>
            <a:rPr lang="en-US" dirty="0"/>
            <a:t>Goal-setting based on data about problems and possible explanations</a:t>
          </a:r>
        </a:p>
      </dgm:t>
    </dgm:pt>
    <dgm:pt modelId="{39D74253-D24F-41EE-9B94-32E783F3BD2F}" type="parTrans" cxnId="{0AABFFFA-6CB1-412F-AD13-28F91C747058}">
      <dgm:prSet/>
      <dgm:spPr/>
      <dgm:t>
        <a:bodyPr/>
        <a:lstStyle/>
        <a:p>
          <a:endParaRPr lang="en-US"/>
        </a:p>
      </dgm:t>
    </dgm:pt>
    <dgm:pt modelId="{B7FCB5BD-E9BF-4570-9EFD-A51BC190F37C}" type="sibTrans" cxnId="{0AABFFFA-6CB1-412F-AD13-28F91C747058}">
      <dgm:prSet/>
      <dgm:spPr/>
      <dgm:t>
        <a:bodyPr/>
        <a:lstStyle/>
        <a:p>
          <a:endParaRPr lang="en-US"/>
        </a:p>
      </dgm:t>
    </dgm:pt>
    <dgm:pt modelId="{46CA6EAC-CB6A-44F1-9466-F006B4CDD428}">
      <dgm:prSet/>
      <dgm:spPr/>
      <dgm:t>
        <a:bodyPr/>
        <a:lstStyle/>
        <a:p>
          <a:pPr rtl="0"/>
          <a:r>
            <a:rPr lang="en-US"/>
            <a:t>Organized factual reports about the progress of identified goals</a:t>
          </a:r>
        </a:p>
      </dgm:t>
    </dgm:pt>
    <dgm:pt modelId="{C4B7F11F-4003-4E72-85C1-9E4AB3C099DC}" type="parTrans" cxnId="{FFD61853-1BB1-431F-A7A9-DC096E2E17BD}">
      <dgm:prSet/>
      <dgm:spPr/>
      <dgm:t>
        <a:bodyPr/>
        <a:lstStyle/>
        <a:p>
          <a:endParaRPr lang="en-US"/>
        </a:p>
      </dgm:t>
    </dgm:pt>
    <dgm:pt modelId="{686B9B6A-4740-47B1-837E-BD6233F90E1C}" type="sibTrans" cxnId="{FFD61853-1BB1-431F-A7A9-DC096E2E17BD}">
      <dgm:prSet/>
      <dgm:spPr/>
      <dgm:t>
        <a:bodyPr/>
        <a:lstStyle/>
        <a:p>
          <a:endParaRPr lang="en-US"/>
        </a:p>
      </dgm:t>
    </dgm:pt>
    <dgm:pt modelId="{362EEED1-1B96-41A9-A7D8-1506CA8654AE}" type="pres">
      <dgm:prSet presAssocID="{8F1F7FED-B9D6-490E-A9A7-0EB6CACB187A}" presName="Name0" presStyleCnt="0">
        <dgm:presLayoutVars>
          <dgm:chPref val="3"/>
          <dgm:dir val="rev"/>
          <dgm:animLvl val="lvl"/>
          <dgm:resizeHandles/>
        </dgm:presLayoutVars>
      </dgm:prSet>
      <dgm:spPr/>
    </dgm:pt>
    <dgm:pt modelId="{8763B452-1796-42A5-A888-4AAACA90001D}" type="pres">
      <dgm:prSet presAssocID="{A828AA71-D7DD-412E-92D4-4DFF0946DBFF}" presName="horFlow" presStyleCnt="0"/>
      <dgm:spPr/>
    </dgm:pt>
    <dgm:pt modelId="{6B601A4A-1D38-4344-B553-4CFD64D4226A}" type="pres">
      <dgm:prSet presAssocID="{A828AA71-D7DD-412E-92D4-4DFF0946DBFF}" presName="bigChev" presStyleLbl="node1" presStyleIdx="0" presStyleCnt="5" custScaleX="157055"/>
      <dgm:spPr/>
    </dgm:pt>
    <dgm:pt modelId="{62D67874-7EE3-4566-A908-2B0BFFB91449}" type="pres">
      <dgm:prSet presAssocID="{A828AA71-D7DD-412E-92D4-4DFF0946DBFF}" presName="vSp" presStyleCnt="0"/>
      <dgm:spPr/>
    </dgm:pt>
    <dgm:pt modelId="{F94053CC-5ECF-40E6-9698-FEA1C59D1A4D}" type="pres">
      <dgm:prSet presAssocID="{8F9A55B9-2B42-4340-8C58-33E0EA0BDD02}" presName="horFlow" presStyleCnt="0"/>
      <dgm:spPr/>
    </dgm:pt>
    <dgm:pt modelId="{50BACFBF-1A97-492E-92E1-950FDB09C65A}" type="pres">
      <dgm:prSet presAssocID="{8F9A55B9-2B42-4340-8C58-33E0EA0BDD02}" presName="bigChev" presStyleLbl="node1" presStyleIdx="1" presStyleCnt="5" custScaleX="157055"/>
      <dgm:spPr/>
    </dgm:pt>
    <dgm:pt modelId="{11F0BC8F-6236-419F-A63D-7A2B660999EE}" type="pres">
      <dgm:prSet presAssocID="{8F9A55B9-2B42-4340-8C58-33E0EA0BDD02}" presName="vSp" presStyleCnt="0"/>
      <dgm:spPr/>
    </dgm:pt>
    <dgm:pt modelId="{D72FD965-434C-47E5-B39D-EF9554BCF8C2}" type="pres">
      <dgm:prSet presAssocID="{EECDD958-C6ED-41F8-990A-49268525E2E3}" presName="horFlow" presStyleCnt="0"/>
      <dgm:spPr/>
    </dgm:pt>
    <dgm:pt modelId="{8BBD76F7-5F88-449F-97BA-DCA7D915B850}" type="pres">
      <dgm:prSet presAssocID="{EECDD958-C6ED-41F8-990A-49268525E2E3}" presName="bigChev" presStyleLbl="node1" presStyleIdx="2" presStyleCnt="5" custScaleX="156815"/>
      <dgm:spPr/>
    </dgm:pt>
    <dgm:pt modelId="{86432412-3C9B-4042-802E-D406F5F15A2B}" type="pres">
      <dgm:prSet presAssocID="{EECDD958-C6ED-41F8-990A-49268525E2E3}" presName="vSp" presStyleCnt="0"/>
      <dgm:spPr/>
    </dgm:pt>
    <dgm:pt modelId="{B67A59C8-BB8D-4A5B-993F-F26CE1999167}" type="pres">
      <dgm:prSet presAssocID="{DCA58A3B-83BD-4EF2-AF3D-FFBD2BE96757}" presName="horFlow" presStyleCnt="0"/>
      <dgm:spPr/>
    </dgm:pt>
    <dgm:pt modelId="{FC964A7B-7856-4711-80B9-5D08B219E6E6}" type="pres">
      <dgm:prSet presAssocID="{DCA58A3B-83BD-4EF2-AF3D-FFBD2BE96757}" presName="bigChev" presStyleLbl="node1" presStyleIdx="3" presStyleCnt="5" custScaleX="156575"/>
      <dgm:spPr/>
    </dgm:pt>
    <dgm:pt modelId="{B0461F82-A84E-4230-9A1B-ED2283D07F2A}" type="pres">
      <dgm:prSet presAssocID="{DCA58A3B-83BD-4EF2-AF3D-FFBD2BE96757}" presName="vSp" presStyleCnt="0"/>
      <dgm:spPr/>
    </dgm:pt>
    <dgm:pt modelId="{FCBB3AC6-BEF2-4581-9634-FA249B91EA0F}" type="pres">
      <dgm:prSet presAssocID="{46CA6EAC-CB6A-44F1-9466-F006B4CDD428}" presName="horFlow" presStyleCnt="0"/>
      <dgm:spPr/>
    </dgm:pt>
    <dgm:pt modelId="{7DDC533A-E26D-46B1-88CA-A4ED379BEEB1}" type="pres">
      <dgm:prSet presAssocID="{46CA6EAC-CB6A-44F1-9466-F006B4CDD428}" presName="bigChev" presStyleLbl="node1" presStyleIdx="4" presStyleCnt="5" custScaleX="156336"/>
      <dgm:spPr/>
    </dgm:pt>
  </dgm:ptLst>
  <dgm:cxnLst>
    <dgm:cxn modelId="{1FF10B1B-038F-44D0-AF3E-9AEDD3F9E5AB}" type="presOf" srcId="{8F9A55B9-2B42-4340-8C58-33E0EA0BDD02}" destId="{50BACFBF-1A97-492E-92E1-950FDB09C65A}" srcOrd="0" destOrd="0" presId="urn:microsoft.com/office/officeart/2005/8/layout/lProcess3"/>
    <dgm:cxn modelId="{58E7E51B-5A90-4A34-8042-8DAA54A93F8B}" srcId="{8F1F7FED-B9D6-490E-A9A7-0EB6CACB187A}" destId="{A828AA71-D7DD-412E-92D4-4DFF0946DBFF}" srcOrd="0" destOrd="0" parTransId="{54467BD6-9E03-4734-ADD6-73CB8DC50CBC}" sibTransId="{D4AEAA30-2196-4C04-B275-0B316FFE103C}"/>
    <dgm:cxn modelId="{D268FE26-8DD3-43AF-B760-3C352C43FC11}" type="presOf" srcId="{8F1F7FED-B9D6-490E-A9A7-0EB6CACB187A}" destId="{362EEED1-1B96-41A9-A7D8-1506CA8654AE}" srcOrd="0" destOrd="0" presId="urn:microsoft.com/office/officeart/2005/8/layout/lProcess3"/>
    <dgm:cxn modelId="{F34AF44D-978B-49ED-A7F7-E65A88C14BC0}" srcId="{8F1F7FED-B9D6-490E-A9A7-0EB6CACB187A}" destId="{EECDD958-C6ED-41F8-990A-49268525E2E3}" srcOrd="2" destOrd="0" parTransId="{BFFCA25A-B57A-48B4-8B36-4EB11BB3AFE9}" sibTransId="{90228F05-2A90-46FA-A9A3-174BC658B639}"/>
    <dgm:cxn modelId="{7DD53C4F-6C93-4AE7-AD1A-4C8BF6E74550}" type="presOf" srcId="{EECDD958-C6ED-41F8-990A-49268525E2E3}" destId="{8BBD76F7-5F88-449F-97BA-DCA7D915B850}" srcOrd="0" destOrd="0" presId="urn:microsoft.com/office/officeart/2005/8/layout/lProcess3"/>
    <dgm:cxn modelId="{FFD61853-1BB1-431F-A7A9-DC096E2E17BD}" srcId="{8F1F7FED-B9D6-490E-A9A7-0EB6CACB187A}" destId="{46CA6EAC-CB6A-44F1-9466-F006B4CDD428}" srcOrd="4" destOrd="0" parTransId="{C4B7F11F-4003-4E72-85C1-9E4AB3C099DC}" sibTransId="{686B9B6A-4740-47B1-837E-BD6233F90E1C}"/>
    <dgm:cxn modelId="{70DE5F7A-6B56-4A9C-B991-6675C47C6648}" type="presOf" srcId="{A828AA71-D7DD-412E-92D4-4DFF0946DBFF}" destId="{6B601A4A-1D38-4344-B553-4CFD64D4226A}" srcOrd="0" destOrd="0" presId="urn:microsoft.com/office/officeart/2005/8/layout/lProcess3"/>
    <dgm:cxn modelId="{EE56D494-BD12-4E18-A6AA-BD7F1521C1AA}" type="presOf" srcId="{46CA6EAC-CB6A-44F1-9466-F006B4CDD428}" destId="{7DDC533A-E26D-46B1-88CA-A4ED379BEEB1}" srcOrd="0" destOrd="0" presId="urn:microsoft.com/office/officeart/2005/8/layout/lProcess3"/>
    <dgm:cxn modelId="{A0EDC69F-9D7B-46D0-8792-EA4897296AC0}" srcId="{8F1F7FED-B9D6-490E-A9A7-0EB6CACB187A}" destId="{8F9A55B9-2B42-4340-8C58-33E0EA0BDD02}" srcOrd="1" destOrd="0" parTransId="{FE0C30AE-DA54-4C43-9804-A7A408D1BDED}" sibTransId="{28292583-90C3-4720-ADE9-DD50325C3127}"/>
    <dgm:cxn modelId="{31BDF5A2-5902-4F6D-9B5A-F158B868B285}" type="presOf" srcId="{DCA58A3B-83BD-4EF2-AF3D-FFBD2BE96757}" destId="{FC964A7B-7856-4711-80B9-5D08B219E6E6}" srcOrd="0" destOrd="0" presId="urn:microsoft.com/office/officeart/2005/8/layout/lProcess3"/>
    <dgm:cxn modelId="{0AABFFFA-6CB1-412F-AD13-28F91C747058}" srcId="{8F1F7FED-B9D6-490E-A9A7-0EB6CACB187A}" destId="{DCA58A3B-83BD-4EF2-AF3D-FFBD2BE96757}" srcOrd="3" destOrd="0" parTransId="{39D74253-D24F-41EE-9B94-32E783F3BD2F}" sibTransId="{B7FCB5BD-E9BF-4570-9EFD-A51BC190F37C}"/>
    <dgm:cxn modelId="{E38295DF-382C-4C43-BBC3-83209869FB70}" type="presParOf" srcId="{362EEED1-1B96-41A9-A7D8-1506CA8654AE}" destId="{8763B452-1796-42A5-A888-4AAACA90001D}" srcOrd="0" destOrd="0" presId="urn:microsoft.com/office/officeart/2005/8/layout/lProcess3"/>
    <dgm:cxn modelId="{571FCAD7-1D7C-4525-9D23-911CE88A95DA}" type="presParOf" srcId="{8763B452-1796-42A5-A888-4AAACA90001D}" destId="{6B601A4A-1D38-4344-B553-4CFD64D4226A}" srcOrd="0" destOrd="0" presId="urn:microsoft.com/office/officeart/2005/8/layout/lProcess3"/>
    <dgm:cxn modelId="{9C313597-B7E8-478F-860A-3FE5BC610518}" type="presParOf" srcId="{362EEED1-1B96-41A9-A7D8-1506CA8654AE}" destId="{62D67874-7EE3-4566-A908-2B0BFFB91449}" srcOrd="1" destOrd="0" presId="urn:microsoft.com/office/officeart/2005/8/layout/lProcess3"/>
    <dgm:cxn modelId="{58F3CDE7-822F-4346-89CE-2E66F751223B}" type="presParOf" srcId="{362EEED1-1B96-41A9-A7D8-1506CA8654AE}" destId="{F94053CC-5ECF-40E6-9698-FEA1C59D1A4D}" srcOrd="2" destOrd="0" presId="urn:microsoft.com/office/officeart/2005/8/layout/lProcess3"/>
    <dgm:cxn modelId="{DE03B038-DA78-4EDD-A5BC-6DD4DFC7AB7F}" type="presParOf" srcId="{F94053CC-5ECF-40E6-9698-FEA1C59D1A4D}" destId="{50BACFBF-1A97-492E-92E1-950FDB09C65A}" srcOrd="0" destOrd="0" presId="urn:microsoft.com/office/officeart/2005/8/layout/lProcess3"/>
    <dgm:cxn modelId="{63E36A76-C2B3-4A83-BD1B-1391D4020A89}" type="presParOf" srcId="{362EEED1-1B96-41A9-A7D8-1506CA8654AE}" destId="{11F0BC8F-6236-419F-A63D-7A2B660999EE}" srcOrd="3" destOrd="0" presId="urn:microsoft.com/office/officeart/2005/8/layout/lProcess3"/>
    <dgm:cxn modelId="{5764CA1F-939A-4D32-917E-6188A07DA6CA}" type="presParOf" srcId="{362EEED1-1B96-41A9-A7D8-1506CA8654AE}" destId="{D72FD965-434C-47E5-B39D-EF9554BCF8C2}" srcOrd="4" destOrd="0" presId="urn:microsoft.com/office/officeart/2005/8/layout/lProcess3"/>
    <dgm:cxn modelId="{E39DF32B-1156-4E75-ACE4-5E72F2EBA936}" type="presParOf" srcId="{D72FD965-434C-47E5-B39D-EF9554BCF8C2}" destId="{8BBD76F7-5F88-449F-97BA-DCA7D915B850}" srcOrd="0" destOrd="0" presId="urn:microsoft.com/office/officeart/2005/8/layout/lProcess3"/>
    <dgm:cxn modelId="{4ECC6F15-0D76-4348-A9F8-41216785C20A}" type="presParOf" srcId="{362EEED1-1B96-41A9-A7D8-1506CA8654AE}" destId="{86432412-3C9B-4042-802E-D406F5F15A2B}" srcOrd="5" destOrd="0" presId="urn:microsoft.com/office/officeart/2005/8/layout/lProcess3"/>
    <dgm:cxn modelId="{5514E53D-D820-4A49-93DF-D40F41737F4B}" type="presParOf" srcId="{362EEED1-1B96-41A9-A7D8-1506CA8654AE}" destId="{B67A59C8-BB8D-4A5B-993F-F26CE1999167}" srcOrd="6" destOrd="0" presId="urn:microsoft.com/office/officeart/2005/8/layout/lProcess3"/>
    <dgm:cxn modelId="{572FC9C6-967D-4FAE-A611-A8E53F5FCB29}" type="presParOf" srcId="{B67A59C8-BB8D-4A5B-993F-F26CE1999167}" destId="{FC964A7B-7856-4711-80B9-5D08B219E6E6}" srcOrd="0" destOrd="0" presId="urn:microsoft.com/office/officeart/2005/8/layout/lProcess3"/>
    <dgm:cxn modelId="{5454CFAC-739C-4157-8C6D-D821FC38E8EE}" type="presParOf" srcId="{362EEED1-1B96-41A9-A7D8-1506CA8654AE}" destId="{B0461F82-A84E-4230-9A1B-ED2283D07F2A}" srcOrd="7" destOrd="0" presId="urn:microsoft.com/office/officeart/2005/8/layout/lProcess3"/>
    <dgm:cxn modelId="{6FFE7601-66F3-4AAF-826E-CBA2BB2175AF}" type="presParOf" srcId="{362EEED1-1B96-41A9-A7D8-1506CA8654AE}" destId="{FCBB3AC6-BEF2-4581-9634-FA249B91EA0F}" srcOrd="8" destOrd="0" presId="urn:microsoft.com/office/officeart/2005/8/layout/lProcess3"/>
    <dgm:cxn modelId="{4D4E07D0-AA26-4631-B441-BBD2955A4801}" type="presParOf" srcId="{FCBB3AC6-BEF2-4581-9634-FA249B91EA0F}" destId="{7DDC533A-E26D-46B1-88CA-A4ED379BEEB1}"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BFC36188-1D42-44A7-9A7B-B2C4F8E759CD}" type="doc">
      <dgm:prSet loTypeId="urn:microsoft.com/office/officeart/2005/8/layout/venn1" loCatId="relationship" qsTypeId="urn:microsoft.com/office/officeart/2005/8/quickstyle/3d1" qsCatId="3D" csTypeId="urn:microsoft.com/office/officeart/2005/8/colors/colorful1" csCatId="colorful"/>
      <dgm:spPr/>
      <dgm:t>
        <a:bodyPr/>
        <a:lstStyle/>
        <a:p>
          <a:endParaRPr lang="en-US"/>
        </a:p>
      </dgm:t>
    </dgm:pt>
    <dgm:pt modelId="{1817CA31-FA45-4150-9F3B-E27C0AFAB42E}">
      <dgm:prSet/>
      <dgm:spPr/>
      <dgm:t>
        <a:bodyPr/>
        <a:lstStyle/>
        <a:p>
          <a:pPr rtl="0"/>
          <a:r>
            <a:rPr lang="en-US" dirty="0"/>
            <a:t>Careful documentation and planning help programs stay on track</a:t>
          </a:r>
        </a:p>
      </dgm:t>
    </dgm:pt>
    <dgm:pt modelId="{EAB50785-9DE8-4813-AC3A-19513FB13C2C}" type="parTrans" cxnId="{20E306DE-5676-4CAF-B95F-21F9E2273A44}">
      <dgm:prSet/>
      <dgm:spPr/>
      <dgm:t>
        <a:bodyPr/>
        <a:lstStyle/>
        <a:p>
          <a:endParaRPr lang="en-US"/>
        </a:p>
      </dgm:t>
    </dgm:pt>
    <dgm:pt modelId="{D7BCEB21-BAF8-4003-94F9-9E58988F2F11}" type="sibTrans" cxnId="{20E306DE-5676-4CAF-B95F-21F9E2273A44}">
      <dgm:prSet/>
      <dgm:spPr/>
      <dgm:t>
        <a:bodyPr/>
        <a:lstStyle/>
        <a:p>
          <a:endParaRPr lang="en-US"/>
        </a:p>
      </dgm:t>
    </dgm:pt>
    <dgm:pt modelId="{A33C7847-00DA-44AE-8A52-48ED015E56B0}">
      <dgm:prSet/>
      <dgm:spPr/>
      <dgm:t>
        <a:bodyPr/>
        <a:lstStyle/>
        <a:p>
          <a:pPr rtl="0"/>
          <a:r>
            <a:rPr lang="en-US"/>
            <a:t>Provides a blueprint for activities and helps build a program manual</a:t>
          </a:r>
        </a:p>
      </dgm:t>
    </dgm:pt>
    <dgm:pt modelId="{3587FDBB-F32D-4607-8AC0-F4898D17BEDF}" type="parTrans" cxnId="{464178E5-3297-46B9-BEBD-BBE96DBDF7CF}">
      <dgm:prSet/>
      <dgm:spPr/>
      <dgm:t>
        <a:bodyPr/>
        <a:lstStyle/>
        <a:p>
          <a:endParaRPr lang="en-US"/>
        </a:p>
      </dgm:t>
    </dgm:pt>
    <dgm:pt modelId="{0EA8E5C1-0DEE-402E-8FB6-1A45C6162B3B}" type="sibTrans" cxnId="{464178E5-3297-46B9-BEBD-BBE96DBDF7CF}">
      <dgm:prSet/>
      <dgm:spPr/>
      <dgm:t>
        <a:bodyPr/>
        <a:lstStyle/>
        <a:p>
          <a:endParaRPr lang="en-US"/>
        </a:p>
      </dgm:t>
    </dgm:pt>
    <dgm:pt modelId="{308A2FBA-3C0E-4787-B421-0D8EBE15F4AD}">
      <dgm:prSet/>
      <dgm:spPr/>
      <dgm:t>
        <a:bodyPr/>
        <a:lstStyle/>
        <a:p>
          <a:pPr rtl="0"/>
          <a:r>
            <a:rPr lang="en-US"/>
            <a:t>Clearly outlines why activities are completed helping to educate staff and partners</a:t>
          </a:r>
        </a:p>
      </dgm:t>
    </dgm:pt>
    <dgm:pt modelId="{362C8D2D-ADF1-42F8-BE73-4159338D1BBC}" type="parTrans" cxnId="{A1E93764-3563-4C13-959F-F1F3C8608C3E}">
      <dgm:prSet/>
      <dgm:spPr/>
      <dgm:t>
        <a:bodyPr/>
        <a:lstStyle/>
        <a:p>
          <a:endParaRPr lang="en-US"/>
        </a:p>
      </dgm:t>
    </dgm:pt>
    <dgm:pt modelId="{C6EE3D4C-127E-4AC6-8112-450080116A9F}" type="sibTrans" cxnId="{A1E93764-3563-4C13-959F-F1F3C8608C3E}">
      <dgm:prSet/>
      <dgm:spPr/>
      <dgm:t>
        <a:bodyPr/>
        <a:lstStyle/>
        <a:p>
          <a:endParaRPr lang="en-US"/>
        </a:p>
      </dgm:t>
    </dgm:pt>
    <dgm:pt modelId="{AE88DE4C-ACC2-49EA-8236-F8CDEB5A9959}" type="pres">
      <dgm:prSet presAssocID="{BFC36188-1D42-44A7-9A7B-B2C4F8E759CD}" presName="compositeShape" presStyleCnt="0">
        <dgm:presLayoutVars>
          <dgm:chMax val="7"/>
          <dgm:dir/>
          <dgm:resizeHandles val="exact"/>
        </dgm:presLayoutVars>
      </dgm:prSet>
      <dgm:spPr/>
    </dgm:pt>
    <dgm:pt modelId="{8EE8CB69-B33E-4240-BA9C-B09B3FFD958D}" type="pres">
      <dgm:prSet presAssocID="{1817CA31-FA45-4150-9F3B-E27C0AFAB42E}" presName="circ1" presStyleLbl="vennNode1" presStyleIdx="0" presStyleCnt="3"/>
      <dgm:spPr/>
    </dgm:pt>
    <dgm:pt modelId="{9AD66798-7EBB-4081-9A52-06A574C41DC2}" type="pres">
      <dgm:prSet presAssocID="{1817CA31-FA45-4150-9F3B-E27C0AFAB42E}" presName="circ1Tx" presStyleLbl="revTx" presStyleIdx="0" presStyleCnt="0">
        <dgm:presLayoutVars>
          <dgm:chMax val="0"/>
          <dgm:chPref val="0"/>
          <dgm:bulletEnabled val="1"/>
        </dgm:presLayoutVars>
      </dgm:prSet>
      <dgm:spPr/>
    </dgm:pt>
    <dgm:pt modelId="{C4609FB8-B1CD-4E85-9E22-DAC7C31073FA}" type="pres">
      <dgm:prSet presAssocID="{A33C7847-00DA-44AE-8A52-48ED015E56B0}" presName="circ2" presStyleLbl="vennNode1" presStyleIdx="1" presStyleCnt="3"/>
      <dgm:spPr/>
    </dgm:pt>
    <dgm:pt modelId="{E2C37E99-62B7-4304-90F6-501A2EB2F683}" type="pres">
      <dgm:prSet presAssocID="{A33C7847-00DA-44AE-8A52-48ED015E56B0}" presName="circ2Tx" presStyleLbl="revTx" presStyleIdx="0" presStyleCnt="0">
        <dgm:presLayoutVars>
          <dgm:chMax val="0"/>
          <dgm:chPref val="0"/>
          <dgm:bulletEnabled val="1"/>
        </dgm:presLayoutVars>
      </dgm:prSet>
      <dgm:spPr/>
    </dgm:pt>
    <dgm:pt modelId="{FCF20E9F-C1EE-4EEE-8264-26089C36E3CF}" type="pres">
      <dgm:prSet presAssocID="{308A2FBA-3C0E-4787-B421-0D8EBE15F4AD}" presName="circ3" presStyleLbl="vennNode1" presStyleIdx="2" presStyleCnt="3"/>
      <dgm:spPr/>
    </dgm:pt>
    <dgm:pt modelId="{865D9431-257A-4A01-8DFF-8EAE170BFBF3}" type="pres">
      <dgm:prSet presAssocID="{308A2FBA-3C0E-4787-B421-0D8EBE15F4AD}" presName="circ3Tx" presStyleLbl="revTx" presStyleIdx="0" presStyleCnt="0">
        <dgm:presLayoutVars>
          <dgm:chMax val="0"/>
          <dgm:chPref val="0"/>
          <dgm:bulletEnabled val="1"/>
        </dgm:presLayoutVars>
      </dgm:prSet>
      <dgm:spPr/>
    </dgm:pt>
  </dgm:ptLst>
  <dgm:cxnLst>
    <dgm:cxn modelId="{072F0709-D769-424F-BC99-8E0C190F6359}" type="presOf" srcId="{A33C7847-00DA-44AE-8A52-48ED015E56B0}" destId="{E2C37E99-62B7-4304-90F6-501A2EB2F683}" srcOrd="1" destOrd="0" presId="urn:microsoft.com/office/officeart/2005/8/layout/venn1"/>
    <dgm:cxn modelId="{3BA3C41B-D1DC-4B66-87DE-61AFDB675F77}" type="presOf" srcId="{308A2FBA-3C0E-4787-B421-0D8EBE15F4AD}" destId="{FCF20E9F-C1EE-4EEE-8264-26089C36E3CF}" srcOrd="0" destOrd="0" presId="urn:microsoft.com/office/officeart/2005/8/layout/venn1"/>
    <dgm:cxn modelId="{A1E93764-3563-4C13-959F-F1F3C8608C3E}" srcId="{BFC36188-1D42-44A7-9A7B-B2C4F8E759CD}" destId="{308A2FBA-3C0E-4787-B421-0D8EBE15F4AD}" srcOrd="2" destOrd="0" parTransId="{362C8D2D-ADF1-42F8-BE73-4159338D1BBC}" sibTransId="{C6EE3D4C-127E-4AC6-8112-450080116A9F}"/>
    <dgm:cxn modelId="{8F18E34F-BC30-4E36-8A81-6B27DFBA03C1}" type="presOf" srcId="{1817CA31-FA45-4150-9F3B-E27C0AFAB42E}" destId="{9AD66798-7EBB-4081-9A52-06A574C41DC2}" srcOrd="1" destOrd="0" presId="urn:microsoft.com/office/officeart/2005/8/layout/venn1"/>
    <dgm:cxn modelId="{B5E7B954-D73B-4128-BCD9-E25BDE8498E5}" type="presOf" srcId="{1817CA31-FA45-4150-9F3B-E27C0AFAB42E}" destId="{8EE8CB69-B33E-4240-BA9C-B09B3FFD958D}" srcOrd="0" destOrd="0" presId="urn:microsoft.com/office/officeart/2005/8/layout/venn1"/>
    <dgm:cxn modelId="{CB2DB885-CAEA-47EE-9B63-0F5E8542CB9F}" type="presOf" srcId="{308A2FBA-3C0E-4787-B421-0D8EBE15F4AD}" destId="{865D9431-257A-4A01-8DFF-8EAE170BFBF3}" srcOrd="1" destOrd="0" presId="urn:microsoft.com/office/officeart/2005/8/layout/venn1"/>
    <dgm:cxn modelId="{20E306DE-5676-4CAF-B95F-21F9E2273A44}" srcId="{BFC36188-1D42-44A7-9A7B-B2C4F8E759CD}" destId="{1817CA31-FA45-4150-9F3B-E27C0AFAB42E}" srcOrd="0" destOrd="0" parTransId="{EAB50785-9DE8-4813-AC3A-19513FB13C2C}" sibTransId="{D7BCEB21-BAF8-4003-94F9-9E58988F2F11}"/>
    <dgm:cxn modelId="{6B981DDE-8E0D-4403-AF31-828A0D4611D4}" type="presOf" srcId="{A33C7847-00DA-44AE-8A52-48ED015E56B0}" destId="{C4609FB8-B1CD-4E85-9E22-DAC7C31073FA}" srcOrd="0" destOrd="0" presId="urn:microsoft.com/office/officeart/2005/8/layout/venn1"/>
    <dgm:cxn modelId="{464178E5-3297-46B9-BEBD-BBE96DBDF7CF}" srcId="{BFC36188-1D42-44A7-9A7B-B2C4F8E759CD}" destId="{A33C7847-00DA-44AE-8A52-48ED015E56B0}" srcOrd="1" destOrd="0" parTransId="{3587FDBB-F32D-4607-8AC0-F4898D17BEDF}" sibTransId="{0EA8E5C1-0DEE-402E-8FB6-1A45C6162B3B}"/>
    <dgm:cxn modelId="{417024EA-6AF1-420B-8359-4DF75007F9DC}" type="presOf" srcId="{BFC36188-1D42-44A7-9A7B-B2C4F8E759CD}" destId="{AE88DE4C-ACC2-49EA-8236-F8CDEB5A9959}" srcOrd="0" destOrd="0" presId="urn:microsoft.com/office/officeart/2005/8/layout/venn1"/>
    <dgm:cxn modelId="{D49C9387-DF67-469A-B0C4-5992FE74AB77}" type="presParOf" srcId="{AE88DE4C-ACC2-49EA-8236-F8CDEB5A9959}" destId="{8EE8CB69-B33E-4240-BA9C-B09B3FFD958D}" srcOrd="0" destOrd="0" presId="urn:microsoft.com/office/officeart/2005/8/layout/venn1"/>
    <dgm:cxn modelId="{F0D5D945-1BD5-467E-B0C0-F5267CEE694E}" type="presParOf" srcId="{AE88DE4C-ACC2-49EA-8236-F8CDEB5A9959}" destId="{9AD66798-7EBB-4081-9A52-06A574C41DC2}" srcOrd="1" destOrd="0" presId="urn:microsoft.com/office/officeart/2005/8/layout/venn1"/>
    <dgm:cxn modelId="{8A41C364-CC58-4F41-B30F-CE40568557ED}" type="presParOf" srcId="{AE88DE4C-ACC2-49EA-8236-F8CDEB5A9959}" destId="{C4609FB8-B1CD-4E85-9E22-DAC7C31073FA}" srcOrd="2" destOrd="0" presId="urn:microsoft.com/office/officeart/2005/8/layout/venn1"/>
    <dgm:cxn modelId="{F7B3F049-916C-4D34-91CB-9E152E5F1962}" type="presParOf" srcId="{AE88DE4C-ACC2-49EA-8236-F8CDEB5A9959}" destId="{E2C37E99-62B7-4304-90F6-501A2EB2F683}" srcOrd="3" destOrd="0" presId="urn:microsoft.com/office/officeart/2005/8/layout/venn1"/>
    <dgm:cxn modelId="{EEA140FB-4DD7-4D34-99C3-97ABD5E029B1}" type="presParOf" srcId="{AE88DE4C-ACC2-49EA-8236-F8CDEB5A9959}" destId="{FCF20E9F-C1EE-4EEE-8264-26089C36E3CF}" srcOrd="4" destOrd="0" presId="urn:microsoft.com/office/officeart/2005/8/layout/venn1"/>
    <dgm:cxn modelId="{9B0E6202-CD1D-4206-A289-5F7C186F47B1}" type="presParOf" srcId="{AE88DE4C-ACC2-49EA-8236-F8CDEB5A9959}" destId="{865D9431-257A-4A01-8DFF-8EAE170BFBF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4C585BAA-3176-4FD9-BC56-E3D56D6F4CDF}"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en-US"/>
        </a:p>
      </dgm:t>
    </dgm:pt>
    <dgm:pt modelId="{71F6C26B-BEEA-4052-86BB-C131C3A0521E}">
      <dgm:prSet/>
      <dgm:spPr/>
      <dgm:t>
        <a:bodyPr/>
        <a:lstStyle/>
        <a:p>
          <a:pPr rtl="0"/>
          <a:r>
            <a:rPr lang="en-US" dirty="0"/>
            <a:t>Based on what you have learned, where do you go from here?</a:t>
          </a:r>
        </a:p>
      </dgm:t>
    </dgm:pt>
    <dgm:pt modelId="{B8ED52E3-435D-4042-B9DA-95A0587E367C}" type="parTrans" cxnId="{E21D732C-5D03-4B51-87CF-06CF4D6B3573}">
      <dgm:prSet/>
      <dgm:spPr/>
      <dgm:t>
        <a:bodyPr/>
        <a:lstStyle/>
        <a:p>
          <a:endParaRPr lang="en-US"/>
        </a:p>
      </dgm:t>
    </dgm:pt>
    <dgm:pt modelId="{8FD40148-0523-4C59-ABC3-D5B5CD3F1DB6}" type="sibTrans" cxnId="{E21D732C-5D03-4B51-87CF-06CF4D6B3573}">
      <dgm:prSet/>
      <dgm:spPr/>
      <dgm:t>
        <a:bodyPr/>
        <a:lstStyle/>
        <a:p>
          <a:endParaRPr lang="en-US"/>
        </a:p>
      </dgm:t>
    </dgm:pt>
    <dgm:pt modelId="{141E4187-CAAC-43A7-9D30-D088B4D479E3}" type="pres">
      <dgm:prSet presAssocID="{4C585BAA-3176-4FD9-BC56-E3D56D6F4CDF}" presName="linear" presStyleCnt="0">
        <dgm:presLayoutVars>
          <dgm:animLvl val="lvl"/>
          <dgm:resizeHandles val="exact"/>
        </dgm:presLayoutVars>
      </dgm:prSet>
      <dgm:spPr/>
    </dgm:pt>
    <dgm:pt modelId="{5740EBD3-DCA0-4C0A-AF9B-8119588552F4}" type="pres">
      <dgm:prSet presAssocID="{71F6C26B-BEEA-4052-86BB-C131C3A0521E}" presName="parentText" presStyleLbl="node1" presStyleIdx="0" presStyleCnt="1" custScaleY="22250" custLinFactNeighborY="-64656">
        <dgm:presLayoutVars>
          <dgm:chMax val="0"/>
          <dgm:bulletEnabled val="1"/>
        </dgm:presLayoutVars>
      </dgm:prSet>
      <dgm:spPr/>
    </dgm:pt>
  </dgm:ptLst>
  <dgm:cxnLst>
    <dgm:cxn modelId="{E21D732C-5D03-4B51-87CF-06CF4D6B3573}" srcId="{4C585BAA-3176-4FD9-BC56-E3D56D6F4CDF}" destId="{71F6C26B-BEEA-4052-86BB-C131C3A0521E}" srcOrd="0" destOrd="0" parTransId="{B8ED52E3-435D-4042-B9DA-95A0587E367C}" sibTransId="{8FD40148-0523-4C59-ABC3-D5B5CD3F1DB6}"/>
    <dgm:cxn modelId="{6EECFE6C-8CEA-452A-8B8E-F2672AF8DEC7}" type="presOf" srcId="{4C585BAA-3176-4FD9-BC56-E3D56D6F4CDF}" destId="{141E4187-CAAC-43A7-9D30-D088B4D479E3}" srcOrd="0" destOrd="0" presId="urn:microsoft.com/office/officeart/2005/8/layout/vList2"/>
    <dgm:cxn modelId="{14B035BF-DA22-410C-86FA-CA02B8CB4F24}" type="presOf" srcId="{71F6C26B-BEEA-4052-86BB-C131C3A0521E}" destId="{5740EBD3-DCA0-4C0A-AF9B-8119588552F4}" srcOrd="0" destOrd="0" presId="urn:microsoft.com/office/officeart/2005/8/layout/vList2"/>
    <dgm:cxn modelId="{6608E4BA-45EB-454B-BC08-CEFAD1604D29}" type="presParOf" srcId="{141E4187-CAAC-43A7-9D30-D088B4D479E3}" destId="{5740EBD3-DCA0-4C0A-AF9B-8119588552F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CCBC2F-C652-4C2F-92BC-E98D8B7EB17D}"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US"/>
        </a:p>
      </dgm:t>
    </dgm:pt>
    <dgm:pt modelId="{B635B026-09FD-4579-A445-EB824557BA56}">
      <dgm:prSet/>
      <dgm:spPr/>
      <dgm:t>
        <a:bodyPr/>
        <a:lstStyle/>
        <a:p>
          <a:pPr rtl="0"/>
          <a:r>
            <a:rPr lang="en-US" dirty="0"/>
            <a:t>A program that uses a defined curriculum or set of services that, when implemented with fidelity, have been validated by some form of documented evidence.  These can range for supported to well-supported based on the strength of the evidence.</a:t>
          </a:r>
        </a:p>
      </dgm:t>
    </dgm:pt>
    <dgm:pt modelId="{D4F8FFBE-FF97-4765-9D1B-19701F388872}" type="parTrans" cxnId="{73CA6B8F-C87A-4C2E-B7B1-9B3C6F164BF4}">
      <dgm:prSet/>
      <dgm:spPr/>
      <dgm:t>
        <a:bodyPr/>
        <a:lstStyle/>
        <a:p>
          <a:endParaRPr lang="en-US"/>
        </a:p>
      </dgm:t>
    </dgm:pt>
    <dgm:pt modelId="{5D1E724F-22B9-4731-98B1-9B4A58007AE4}" type="sibTrans" cxnId="{73CA6B8F-C87A-4C2E-B7B1-9B3C6F164BF4}">
      <dgm:prSet/>
      <dgm:spPr/>
      <dgm:t>
        <a:bodyPr/>
        <a:lstStyle/>
        <a:p>
          <a:endParaRPr lang="en-US"/>
        </a:p>
      </dgm:t>
    </dgm:pt>
    <dgm:pt modelId="{E1459DDC-8BB1-4A9D-B098-37A71D94C13F}" type="pres">
      <dgm:prSet presAssocID="{8BCCBC2F-C652-4C2F-92BC-E98D8B7EB17D}" presName="layout" presStyleCnt="0">
        <dgm:presLayoutVars>
          <dgm:chMax/>
          <dgm:chPref/>
          <dgm:dir/>
          <dgm:animOne val="branch"/>
          <dgm:animLvl val="lvl"/>
          <dgm:resizeHandles/>
        </dgm:presLayoutVars>
      </dgm:prSet>
      <dgm:spPr/>
    </dgm:pt>
    <dgm:pt modelId="{BBF93704-D136-4A87-9671-D81D19D37700}" type="pres">
      <dgm:prSet presAssocID="{B635B026-09FD-4579-A445-EB824557BA56}" presName="root" presStyleCnt="0">
        <dgm:presLayoutVars>
          <dgm:chMax/>
          <dgm:chPref val="4"/>
        </dgm:presLayoutVars>
      </dgm:prSet>
      <dgm:spPr/>
    </dgm:pt>
    <dgm:pt modelId="{719F69F4-168B-415C-ABCC-FB38B3DEBD75}" type="pres">
      <dgm:prSet presAssocID="{B635B026-09FD-4579-A445-EB824557BA56}" presName="rootComposite" presStyleCnt="0">
        <dgm:presLayoutVars/>
      </dgm:prSet>
      <dgm:spPr/>
    </dgm:pt>
    <dgm:pt modelId="{DD12BBC7-03CE-43BD-9E17-2219E50A66CE}" type="pres">
      <dgm:prSet presAssocID="{B635B026-09FD-4579-A445-EB824557BA56}" presName="rootText" presStyleLbl="node0" presStyleIdx="0" presStyleCnt="1" custScaleY="324324">
        <dgm:presLayoutVars>
          <dgm:chMax/>
          <dgm:chPref val="4"/>
        </dgm:presLayoutVars>
      </dgm:prSet>
      <dgm:spPr/>
    </dgm:pt>
    <dgm:pt modelId="{069B5551-1EB7-468B-962B-BD8E01AC9CAF}" type="pres">
      <dgm:prSet presAssocID="{B635B026-09FD-4579-A445-EB824557BA56}" presName="childShape" presStyleCnt="0">
        <dgm:presLayoutVars>
          <dgm:chMax val="0"/>
          <dgm:chPref val="0"/>
        </dgm:presLayoutVars>
      </dgm:prSet>
      <dgm:spPr/>
    </dgm:pt>
  </dgm:ptLst>
  <dgm:cxnLst>
    <dgm:cxn modelId="{73CA6B8F-C87A-4C2E-B7B1-9B3C6F164BF4}" srcId="{8BCCBC2F-C652-4C2F-92BC-E98D8B7EB17D}" destId="{B635B026-09FD-4579-A445-EB824557BA56}" srcOrd="0" destOrd="0" parTransId="{D4F8FFBE-FF97-4765-9D1B-19701F388872}" sibTransId="{5D1E724F-22B9-4731-98B1-9B4A58007AE4}"/>
    <dgm:cxn modelId="{3964DDA6-7F98-4AF7-A6FD-5F653D5BF372}" type="presOf" srcId="{8BCCBC2F-C652-4C2F-92BC-E98D8B7EB17D}" destId="{E1459DDC-8BB1-4A9D-B098-37A71D94C13F}" srcOrd="0" destOrd="0" presId="urn:microsoft.com/office/officeart/2008/layout/PictureAccentList"/>
    <dgm:cxn modelId="{B3F813BE-AB05-429A-8EDD-FBA83E4DB178}" type="presOf" srcId="{B635B026-09FD-4579-A445-EB824557BA56}" destId="{DD12BBC7-03CE-43BD-9E17-2219E50A66CE}" srcOrd="0" destOrd="0" presId="urn:microsoft.com/office/officeart/2008/layout/PictureAccentList"/>
    <dgm:cxn modelId="{D1F9B77A-664B-4E06-B769-6963652F0948}" type="presParOf" srcId="{E1459DDC-8BB1-4A9D-B098-37A71D94C13F}" destId="{BBF93704-D136-4A87-9671-D81D19D37700}" srcOrd="0" destOrd="0" presId="urn:microsoft.com/office/officeart/2008/layout/PictureAccentList"/>
    <dgm:cxn modelId="{FDEDE71F-DC7B-47F1-B45B-47E3C2C80785}" type="presParOf" srcId="{BBF93704-D136-4A87-9671-D81D19D37700}" destId="{719F69F4-168B-415C-ABCC-FB38B3DEBD75}" srcOrd="0" destOrd="0" presId="urn:microsoft.com/office/officeart/2008/layout/PictureAccentList"/>
    <dgm:cxn modelId="{5A0E06F4-7BB8-403C-98E7-75BFD9993F12}" type="presParOf" srcId="{719F69F4-168B-415C-ABCC-FB38B3DEBD75}" destId="{DD12BBC7-03CE-43BD-9E17-2219E50A66CE}" srcOrd="0" destOrd="0" presId="urn:microsoft.com/office/officeart/2008/layout/PictureAccentList"/>
    <dgm:cxn modelId="{9D3A6E3B-1E9D-465C-8C2D-B4C615B069A1}" type="presParOf" srcId="{BBF93704-D136-4A87-9671-D81D19D37700}" destId="{069B5551-1EB7-468B-962B-BD8E01AC9CA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BCCBC2F-C652-4C2F-92BC-E98D8B7EB17D}" type="doc">
      <dgm:prSet loTypeId="urn:microsoft.com/office/officeart/2008/layout/PictureAccentList" loCatId="picture" qsTypeId="urn:microsoft.com/office/officeart/2005/8/quickstyle/simple1" qsCatId="simple" csTypeId="urn:microsoft.com/office/officeart/2005/8/colors/accent4_5" csCatId="accent4" phldr="1"/>
      <dgm:spPr/>
      <dgm:t>
        <a:bodyPr/>
        <a:lstStyle/>
        <a:p>
          <a:endParaRPr lang="en-US"/>
        </a:p>
      </dgm:t>
    </dgm:pt>
    <dgm:pt modelId="{B635B026-09FD-4579-A445-EB824557BA56}">
      <dgm:prSet/>
      <dgm:spPr/>
      <dgm:t>
        <a:bodyPr/>
        <a:lstStyle/>
        <a:p>
          <a:pPr rtl="0"/>
          <a:r>
            <a:rPr lang="en-US" dirty="0"/>
            <a:t>Practices that use the best available research and practice knowledge to guide program design and implementation within context.  </a:t>
          </a:r>
        </a:p>
      </dgm:t>
    </dgm:pt>
    <dgm:pt modelId="{D4F8FFBE-FF97-4765-9D1B-19701F388872}" type="parTrans" cxnId="{73CA6B8F-C87A-4C2E-B7B1-9B3C6F164BF4}">
      <dgm:prSet/>
      <dgm:spPr/>
      <dgm:t>
        <a:bodyPr/>
        <a:lstStyle/>
        <a:p>
          <a:endParaRPr lang="en-US"/>
        </a:p>
      </dgm:t>
    </dgm:pt>
    <dgm:pt modelId="{5D1E724F-22B9-4731-98B1-9B4A58007AE4}" type="sibTrans" cxnId="{73CA6B8F-C87A-4C2E-B7B1-9B3C6F164BF4}">
      <dgm:prSet/>
      <dgm:spPr/>
      <dgm:t>
        <a:bodyPr/>
        <a:lstStyle/>
        <a:p>
          <a:endParaRPr lang="en-US"/>
        </a:p>
      </dgm:t>
    </dgm:pt>
    <dgm:pt modelId="{E1459DDC-8BB1-4A9D-B098-37A71D94C13F}" type="pres">
      <dgm:prSet presAssocID="{8BCCBC2F-C652-4C2F-92BC-E98D8B7EB17D}" presName="layout" presStyleCnt="0">
        <dgm:presLayoutVars>
          <dgm:chMax/>
          <dgm:chPref/>
          <dgm:dir/>
          <dgm:animOne val="branch"/>
          <dgm:animLvl val="lvl"/>
          <dgm:resizeHandles/>
        </dgm:presLayoutVars>
      </dgm:prSet>
      <dgm:spPr/>
    </dgm:pt>
    <dgm:pt modelId="{BBF93704-D136-4A87-9671-D81D19D37700}" type="pres">
      <dgm:prSet presAssocID="{B635B026-09FD-4579-A445-EB824557BA56}" presName="root" presStyleCnt="0">
        <dgm:presLayoutVars>
          <dgm:chMax/>
          <dgm:chPref val="4"/>
        </dgm:presLayoutVars>
      </dgm:prSet>
      <dgm:spPr/>
    </dgm:pt>
    <dgm:pt modelId="{719F69F4-168B-415C-ABCC-FB38B3DEBD75}" type="pres">
      <dgm:prSet presAssocID="{B635B026-09FD-4579-A445-EB824557BA56}" presName="rootComposite" presStyleCnt="0">
        <dgm:presLayoutVars/>
      </dgm:prSet>
      <dgm:spPr/>
    </dgm:pt>
    <dgm:pt modelId="{DD12BBC7-03CE-43BD-9E17-2219E50A66CE}" type="pres">
      <dgm:prSet presAssocID="{B635B026-09FD-4579-A445-EB824557BA56}" presName="rootText" presStyleLbl="node0" presStyleIdx="0" presStyleCnt="1" custScaleY="281081">
        <dgm:presLayoutVars>
          <dgm:chMax/>
          <dgm:chPref val="4"/>
        </dgm:presLayoutVars>
      </dgm:prSet>
      <dgm:spPr/>
    </dgm:pt>
    <dgm:pt modelId="{069B5551-1EB7-468B-962B-BD8E01AC9CAF}" type="pres">
      <dgm:prSet presAssocID="{B635B026-09FD-4579-A445-EB824557BA56}" presName="childShape" presStyleCnt="0">
        <dgm:presLayoutVars>
          <dgm:chMax val="0"/>
          <dgm:chPref val="0"/>
        </dgm:presLayoutVars>
      </dgm:prSet>
      <dgm:spPr/>
    </dgm:pt>
  </dgm:ptLst>
  <dgm:cxnLst>
    <dgm:cxn modelId="{A590FA2C-5FDD-4159-BECD-0DF47D01F522}" type="presOf" srcId="{B635B026-09FD-4579-A445-EB824557BA56}" destId="{DD12BBC7-03CE-43BD-9E17-2219E50A66CE}" srcOrd="0" destOrd="0" presId="urn:microsoft.com/office/officeart/2008/layout/PictureAccentList"/>
    <dgm:cxn modelId="{7984475E-0265-484E-BF08-AB04D53F6783}" type="presOf" srcId="{8BCCBC2F-C652-4C2F-92BC-E98D8B7EB17D}" destId="{E1459DDC-8BB1-4A9D-B098-37A71D94C13F}" srcOrd="0" destOrd="0" presId="urn:microsoft.com/office/officeart/2008/layout/PictureAccentList"/>
    <dgm:cxn modelId="{73CA6B8F-C87A-4C2E-B7B1-9B3C6F164BF4}" srcId="{8BCCBC2F-C652-4C2F-92BC-E98D8B7EB17D}" destId="{B635B026-09FD-4579-A445-EB824557BA56}" srcOrd="0" destOrd="0" parTransId="{D4F8FFBE-FF97-4765-9D1B-19701F388872}" sibTransId="{5D1E724F-22B9-4731-98B1-9B4A58007AE4}"/>
    <dgm:cxn modelId="{545C8F75-9CCF-472A-B621-DDFFDB776390}" type="presParOf" srcId="{E1459DDC-8BB1-4A9D-B098-37A71D94C13F}" destId="{BBF93704-D136-4A87-9671-D81D19D37700}" srcOrd="0" destOrd="0" presId="urn:microsoft.com/office/officeart/2008/layout/PictureAccentList"/>
    <dgm:cxn modelId="{DA24BBEC-07BF-4D0F-9610-0B1F3E88DE73}" type="presParOf" srcId="{BBF93704-D136-4A87-9671-D81D19D37700}" destId="{719F69F4-168B-415C-ABCC-FB38B3DEBD75}" srcOrd="0" destOrd="0" presId="urn:microsoft.com/office/officeart/2008/layout/PictureAccentList"/>
    <dgm:cxn modelId="{56742128-C5C0-4D05-BA32-F5CA284731AB}" type="presParOf" srcId="{719F69F4-168B-415C-ABCC-FB38B3DEBD75}" destId="{DD12BBC7-03CE-43BD-9E17-2219E50A66CE}" srcOrd="0" destOrd="0" presId="urn:microsoft.com/office/officeart/2008/layout/PictureAccentList"/>
    <dgm:cxn modelId="{E56B8D73-D533-4B47-A472-5B97D3CDB94C}" type="presParOf" srcId="{BBF93704-D136-4A87-9671-D81D19D37700}" destId="{069B5551-1EB7-468B-962B-BD8E01AC9CA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ECD74F-8F0F-4B85-9CF4-9CEC58A42E41}"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en-US"/>
        </a:p>
      </dgm:t>
    </dgm:pt>
    <dgm:pt modelId="{70DBCE0D-BC1F-4197-B7DE-FCD65CA69894}">
      <dgm:prSet/>
      <dgm:spPr/>
      <dgm:t>
        <a:bodyPr/>
        <a:lstStyle/>
        <a:p>
          <a:pPr rtl="0"/>
          <a:r>
            <a:rPr lang="en-US"/>
            <a:t>Best Practices = Evidence-Informed Practices</a:t>
          </a:r>
        </a:p>
      </dgm:t>
    </dgm:pt>
    <dgm:pt modelId="{CED80B12-9FFD-4959-A305-2572D29B7416}" type="parTrans" cxnId="{F53CFA45-D174-46A8-AC8B-7341A7919B24}">
      <dgm:prSet/>
      <dgm:spPr/>
      <dgm:t>
        <a:bodyPr/>
        <a:lstStyle/>
        <a:p>
          <a:endParaRPr lang="en-US"/>
        </a:p>
      </dgm:t>
    </dgm:pt>
    <dgm:pt modelId="{DEE1D27B-849D-470F-9C9D-AC1B096E8881}" type="sibTrans" cxnId="{F53CFA45-D174-46A8-AC8B-7341A7919B24}">
      <dgm:prSet/>
      <dgm:spPr/>
      <dgm:t>
        <a:bodyPr/>
        <a:lstStyle/>
        <a:p>
          <a:endParaRPr lang="en-US"/>
        </a:p>
      </dgm:t>
    </dgm:pt>
    <dgm:pt modelId="{4BE0146B-D8EB-42BC-92E8-8F50969867AD}">
      <dgm:prSet/>
      <dgm:spPr/>
      <dgm:t>
        <a:bodyPr/>
        <a:lstStyle/>
        <a:p>
          <a:pPr rtl="0"/>
          <a:r>
            <a:rPr lang="en-US"/>
            <a:t>Different term but same concept </a:t>
          </a:r>
        </a:p>
      </dgm:t>
    </dgm:pt>
    <dgm:pt modelId="{F4966610-E62A-44C7-8B82-DDDBACAD3753}" type="parTrans" cxnId="{0DFF4D63-1552-4F10-9D28-8BA8E67944D5}">
      <dgm:prSet/>
      <dgm:spPr/>
      <dgm:t>
        <a:bodyPr/>
        <a:lstStyle/>
        <a:p>
          <a:endParaRPr lang="en-US"/>
        </a:p>
      </dgm:t>
    </dgm:pt>
    <dgm:pt modelId="{F4539631-3BA8-4A71-88E9-C25E32FA82B1}" type="sibTrans" cxnId="{0DFF4D63-1552-4F10-9D28-8BA8E67944D5}">
      <dgm:prSet/>
      <dgm:spPr/>
      <dgm:t>
        <a:bodyPr/>
        <a:lstStyle/>
        <a:p>
          <a:endParaRPr lang="en-US"/>
        </a:p>
      </dgm:t>
    </dgm:pt>
    <dgm:pt modelId="{B258E778-0F38-4219-BA9D-02A575721E68}">
      <dgm:prSet/>
      <dgm:spPr/>
      <dgm:t>
        <a:bodyPr/>
        <a:lstStyle/>
        <a:p>
          <a:pPr rtl="0"/>
          <a:r>
            <a:rPr lang="en-US"/>
            <a:t>Do the best practice and program design we can with the knowledge and information we have access to</a:t>
          </a:r>
        </a:p>
      </dgm:t>
    </dgm:pt>
    <dgm:pt modelId="{B0514A0D-F706-45F5-B6DF-B76783C6BAB5}" type="parTrans" cxnId="{25C125C9-A884-415B-91A8-48F79FF8BEF9}">
      <dgm:prSet/>
      <dgm:spPr/>
      <dgm:t>
        <a:bodyPr/>
        <a:lstStyle/>
        <a:p>
          <a:endParaRPr lang="en-US"/>
        </a:p>
      </dgm:t>
    </dgm:pt>
    <dgm:pt modelId="{970380A1-41E9-4DAB-BE25-EDD05F4ECBDB}" type="sibTrans" cxnId="{25C125C9-A884-415B-91A8-48F79FF8BEF9}">
      <dgm:prSet/>
      <dgm:spPr/>
      <dgm:t>
        <a:bodyPr/>
        <a:lstStyle/>
        <a:p>
          <a:endParaRPr lang="en-US"/>
        </a:p>
      </dgm:t>
    </dgm:pt>
    <dgm:pt modelId="{67B8FF7A-CA90-4782-A687-C68FA638CF04}" type="pres">
      <dgm:prSet presAssocID="{CCECD74F-8F0F-4B85-9CF4-9CEC58A42E41}" presName="Name0" presStyleCnt="0">
        <dgm:presLayoutVars>
          <dgm:dir/>
          <dgm:animLvl val="lvl"/>
          <dgm:resizeHandles val="exact"/>
        </dgm:presLayoutVars>
      </dgm:prSet>
      <dgm:spPr/>
    </dgm:pt>
    <dgm:pt modelId="{4F6C211F-D215-470D-9F26-34466A8253D5}" type="pres">
      <dgm:prSet presAssocID="{B258E778-0F38-4219-BA9D-02A575721E68}" presName="boxAndChildren" presStyleCnt="0"/>
      <dgm:spPr/>
    </dgm:pt>
    <dgm:pt modelId="{6C758964-35E2-4845-B77F-7E59AC006282}" type="pres">
      <dgm:prSet presAssocID="{B258E778-0F38-4219-BA9D-02A575721E68}" presName="parentTextBox" presStyleLbl="node1" presStyleIdx="0" presStyleCnt="3"/>
      <dgm:spPr/>
    </dgm:pt>
    <dgm:pt modelId="{0CCF7865-3C8E-4874-AD6C-F0EF85D0576F}" type="pres">
      <dgm:prSet presAssocID="{F4539631-3BA8-4A71-88E9-C25E32FA82B1}" presName="sp" presStyleCnt="0"/>
      <dgm:spPr/>
    </dgm:pt>
    <dgm:pt modelId="{89749AA9-0E52-4910-B0A6-5945EF07505A}" type="pres">
      <dgm:prSet presAssocID="{4BE0146B-D8EB-42BC-92E8-8F50969867AD}" presName="arrowAndChildren" presStyleCnt="0"/>
      <dgm:spPr/>
    </dgm:pt>
    <dgm:pt modelId="{80BA1C82-EF1F-416F-AD2A-7D424208A889}" type="pres">
      <dgm:prSet presAssocID="{4BE0146B-D8EB-42BC-92E8-8F50969867AD}" presName="parentTextArrow" presStyleLbl="node1" presStyleIdx="1" presStyleCnt="3"/>
      <dgm:spPr/>
    </dgm:pt>
    <dgm:pt modelId="{B310D719-D88E-4D85-9906-9F270AF6C050}" type="pres">
      <dgm:prSet presAssocID="{DEE1D27B-849D-470F-9C9D-AC1B096E8881}" presName="sp" presStyleCnt="0"/>
      <dgm:spPr/>
    </dgm:pt>
    <dgm:pt modelId="{6B7D491D-E7D2-47F8-A25C-CE4077D435FC}" type="pres">
      <dgm:prSet presAssocID="{70DBCE0D-BC1F-4197-B7DE-FCD65CA69894}" presName="arrowAndChildren" presStyleCnt="0"/>
      <dgm:spPr/>
    </dgm:pt>
    <dgm:pt modelId="{0E3800DC-BFB5-42F1-AFE0-BAAEDF6E9E4E}" type="pres">
      <dgm:prSet presAssocID="{70DBCE0D-BC1F-4197-B7DE-FCD65CA69894}" presName="parentTextArrow" presStyleLbl="node1" presStyleIdx="2" presStyleCnt="3"/>
      <dgm:spPr/>
    </dgm:pt>
  </dgm:ptLst>
  <dgm:cxnLst>
    <dgm:cxn modelId="{C6B80832-A8C2-4225-AFAB-423E071A8483}" type="presOf" srcId="{4BE0146B-D8EB-42BC-92E8-8F50969867AD}" destId="{80BA1C82-EF1F-416F-AD2A-7D424208A889}" srcOrd="0" destOrd="0" presId="urn:microsoft.com/office/officeart/2005/8/layout/process4"/>
    <dgm:cxn modelId="{0DFF4D63-1552-4F10-9D28-8BA8E67944D5}" srcId="{CCECD74F-8F0F-4B85-9CF4-9CEC58A42E41}" destId="{4BE0146B-D8EB-42BC-92E8-8F50969867AD}" srcOrd="1" destOrd="0" parTransId="{F4966610-E62A-44C7-8B82-DDDBACAD3753}" sibTransId="{F4539631-3BA8-4A71-88E9-C25E32FA82B1}"/>
    <dgm:cxn modelId="{F53CFA45-D174-46A8-AC8B-7341A7919B24}" srcId="{CCECD74F-8F0F-4B85-9CF4-9CEC58A42E41}" destId="{70DBCE0D-BC1F-4197-B7DE-FCD65CA69894}" srcOrd="0" destOrd="0" parTransId="{CED80B12-9FFD-4959-A305-2572D29B7416}" sibTransId="{DEE1D27B-849D-470F-9C9D-AC1B096E8881}"/>
    <dgm:cxn modelId="{25C125C9-A884-415B-91A8-48F79FF8BEF9}" srcId="{CCECD74F-8F0F-4B85-9CF4-9CEC58A42E41}" destId="{B258E778-0F38-4219-BA9D-02A575721E68}" srcOrd="2" destOrd="0" parTransId="{B0514A0D-F706-45F5-B6DF-B76783C6BAB5}" sibTransId="{970380A1-41E9-4DAB-BE25-EDD05F4ECBDB}"/>
    <dgm:cxn modelId="{D0C162C9-37AA-4440-9A46-7AD99B9F57C1}" type="presOf" srcId="{B258E778-0F38-4219-BA9D-02A575721E68}" destId="{6C758964-35E2-4845-B77F-7E59AC006282}" srcOrd="0" destOrd="0" presId="urn:microsoft.com/office/officeart/2005/8/layout/process4"/>
    <dgm:cxn modelId="{CA9B64D0-A710-4E34-AA7B-F05B64064E98}" type="presOf" srcId="{70DBCE0D-BC1F-4197-B7DE-FCD65CA69894}" destId="{0E3800DC-BFB5-42F1-AFE0-BAAEDF6E9E4E}" srcOrd="0" destOrd="0" presId="urn:microsoft.com/office/officeart/2005/8/layout/process4"/>
    <dgm:cxn modelId="{7ADF6FDC-9DF3-4015-936F-890B23088B1C}" type="presOf" srcId="{CCECD74F-8F0F-4B85-9CF4-9CEC58A42E41}" destId="{67B8FF7A-CA90-4782-A687-C68FA638CF04}" srcOrd="0" destOrd="0" presId="urn:microsoft.com/office/officeart/2005/8/layout/process4"/>
    <dgm:cxn modelId="{CF3CCC64-BCB4-473F-AC35-3AE7A24AE1AB}" type="presParOf" srcId="{67B8FF7A-CA90-4782-A687-C68FA638CF04}" destId="{4F6C211F-D215-470D-9F26-34466A8253D5}" srcOrd="0" destOrd="0" presId="urn:microsoft.com/office/officeart/2005/8/layout/process4"/>
    <dgm:cxn modelId="{3DBD853B-BA96-43DA-9F1F-4D02C7C87CEC}" type="presParOf" srcId="{4F6C211F-D215-470D-9F26-34466A8253D5}" destId="{6C758964-35E2-4845-B77F-7E59AC006282}" srcOrd="0" destOrd="0" presId="urn:microsoft.com/office/officeart/2005/8/layout/process4"/>
    <dgm:cxn modelId="{1D5F453C-0245-46D7-B99B-1F6B357A495C}" type="presParOf" srcId="{67B8FF7A-CA90-4782-A687-C68FA638CF04}" destId="{0CCF7865-3C8E-4874-AD6C-F0EF85D0576F}" srcOrd="1" destOrd="0" presId="urn:microsoft.com/office/officeart/2005/8/layout/process4"/>
    <dgm:cxn modelId="{A4889D8C-DE8D-41C2-8F31-A53F7C8AEC6C}" type="presParOf" srcId="{67B8FF7A-CA90-4782-A687-C68FA638CF04}" destId="{89749AA9-0E52-4910-B0A6-5945EF07505A}" srcOrd="2" destOrd="0" presId="urn:microsoft.com/office/officeart/2005/8/layout/process4"/>
    <dgm:cxn modelId="{30736159-2E35-4C38-BF2A-CCDFA9582993}" type="presParOf" srcId="{89749AA9-0E52-4910-B0A6-5945EF07505A}" destId="{80BA1C82-EF1F-416F-AD2A-7D424208A889}" srcOrd="0" destOrd="0" presId="urn:microsoft.com/office/officeart/2005/8/layout/process4"/>
    <dgm:cxn modelId="{D8B75C49-FB26-4135-AC59-D33CFBE36EAE}" type="presParOf" srcId="{67B8FF7A-CA90-4782-A687-C68FA638CF04}" destId="{B310D719-D88E-4D85-9906-9F270AF6C050}" srcOrd="3" destOrd="0" presId="urn:microsoft.com/office/officeart/2005/8/layout/process4"/>
    <dgm:cxn modelId="{0558299A-362B-4D30-9CDA-298225A9B3A3}" type="presParOf" srcId="{67B8FF7A-CA90-4782-A687-C68FA638CF04}" destId="{6B7D491D-E7D2-47F8-A25C-CE4077D435FC}" srcOrd="4" destOrd="0" presId="urn:microsoft.com/office/officeart/2005/8/layout/process4"/>
    <dgm:cxn modelId="{A6092122-0381-4F84-BA24-1810C42B7A44}" type="presParOf" srcId="{6B7D491D-E7D2-47F8-A25C-CE4077D435FC}" destId="{0E3800DC-BFB5-42F1-AFE0-BAAEDF6E9E4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788FCE-09E5-4B4F-AC52-A1E94DAAA97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AB2CCC7-CE15-4DB8-8EB3-C6F9F3776A60}">
      <dgm:prSet/>
      <dgm:spPr/>
      <dgm:t>
        <a:bodyPr/>
        <a:lstStyle/>
        <a:p>
          <a:pPr rtl="0"/>
          <a:r>
            <a:rPr lang="en-US" dirty="0"/>
            <a:t>“A range of treatment approaches and supports that are derived from, and supportive of, the positive cultural attributes of the local society and traditions.  Practice Based Evidence services are accepted as effective by the local community, through community consensus, and address the therapeutic and healing needs of individuals and families from a culturally-specific framework.”</a:t>
          </a:r>
        </a:p>
      </dgm:t>
    </dgm:pt>
    <dgm:pt modelId="{59E5E789-15F8-4DDF-8DE0-8892EB2DFF47}" type="parTrans" cxnId="{C7F5E208-9DC4-4EBF-A393-BF43F090348C}">
      <dgm:prSet/>
      <dgm:spPr/>
      <dgm:t>
        <a:bodyPr/>
        <a:lstStyle/>
        <a:p>
          <a:endParaRPr lang="en-US"/>
        </a:p>
      </dgm:t>
    </dgm:pt>
    <dgm:pt modelId="{0688DBC7-9E40-469D-869D-1D3FDDDC9CC6}" type="sibTrans" cxnId="{C7F5E208-9DC4-4EBF-A393-BF43F090348C}">
      <dgm:prSet/>
      <dgm:spPr/>
      <dgm:t>
        <a:bodyPr/>
        <a:lstStyle/>
        <a:p>
          <a:endParaRPr lang="en-US"/>
        </a:p>
      </dgm:t>
    </dgm:pt>
    <dgm:pt modelId="{CC034B75-0A9A-4C72-B4C6-5C4E01723E6F}">
      <dgm:prSet/>
      <dgm:spPr/>
      <dgm:t>
        <a:bodyPr/>
        <a:lstStyle/>
        <a:p>
          <a:pPr rtl="0"/>
          <a:r>
            <a:rPr lang="en-US" dirty="0"/>
            <a:t>(Isaacs, Huang, Hernandez, Echo-Hawk, 2006)</a:t>
          </a:r>
        </a:p>
      </dgm:t>
    </dgm:pt>
    <dgm:pt modelId="{AC0B6CC5-2809-4341-BF85-1CF78FAB5490}" type="parTrans" cxnId="{56E560C0-008A-4DC4-8DB3-A47CD2A7B8B5}">
      <dgm:prSet/>
      <dgm:spPr/>
      <dgm:t>
        <a:bodyPr/>
        <a:lstStyle/>
        <a:p>
          <a:endParaRPr lang="en-US"/>
        </a:p>
      </dgm:t>
    </dgm:pt>
    <dgm:pt modelId="{1D33E705-B141-412E-97CB-669944BF708F}" type="sibTrans" cxnId="{56E560C0-008A-4DC4-8DB3-A47CD2A7B8B5}">
      <dgm:prSet/>
      <dgm:spPr/>
      <dgm:t>
        <a:bodyPr/>
        <a:lstStyle/>
        <a:p>
          <a:endParaRPr lang="en-US"/>
        </a:p>
      </dgm:t>
    </dgm:pt>
    <dgm:pt modelId="{4B7D59E0-272F-4212-9FD8-CC71BBCC74C5}" type="pres">
      <dgm:prSet presAssocID="{58788FCE-09E5-4B4F-AC52-A1E94DAAA979}" presName="linear" presStyleCnt="0">
        <dgm:presLayoutVars>
          <dgm:animLvl val="lvl"/>
          <dgm:resizeHandles val="exact"/>
        </dgm:presLayoutVars>
      </dgm:prSet>
      <dgm:spPr/>
    </dgm:pt>
    <dgm:pt modelId="{CE6F8D95-3B12-43DB-AC77-4E91AD45782D}" type="pres">
      <dgm:prSet presAssocID="{0AB2CCC7-CE15-4DB8-8EB3-C6F9F3776A60}" presName="parentText" presStyleLbl="node1" presStyleIdx="0" presStyleCnt="2">
        <dgm:presLayoutVars>
          <dgm:chMax val="0"/>
          <dgm:bulletEnabled val="1"/>
        </dgm:presLayoutVars>
      </dgm:prSet>
      <dgm:spPr/>
    </dgm:pt>
    <dgm:pt modelId="{06B6F2A4-A5C4-436A-B0AB-9B9E4D840310}" type="pres">
      <dgm:prSet presAssocID="{0688DBC7-9E40-469D-869D-1D3FDDDC9CC6}" presName="spacer" presStyleCnt="0"/>
      <dgm:spPr/>
    </dgm:pt>
    <dgm:pt modelId="{5F70EDF5-2F6F-44CA-878E-6FFE98DF3BAD}" type="pres">
      <dgm:prSet presAssocID="{CC034B75-0A9A-4C72-B4C6-5C4E01723E6F}" presName="parentText" presStyleLbl="node1" presStyleIdx="1" presStyleCnt="2" custScaleY="36253">
        <dgm:presLayoutVars>
          <dgm:chMax val="0"/>
          <dgm:bulletEnabled val="1"/>
        </dgm:presLayoutVars>
      </dgm:prSet>
      <dgm:spPr/>
    </dgm:pt>
  </dgm:ptLst>
  <dgm:cxnLst>
    <dgm:cxn modelId="{C7F5E208-9DC4-4EBF-A393-BF43F090348C}" srcId="{58788FCE-09E5-4B4F-AC52-A1E94DAAA979}" destId="{0AB2CCC7-CE15-4DB8-8EB3-C6F9F3776A60}" srcOrd="0" destOrd="0" parTransId="{59E5E789-15F8-4DDF-8DE0-8892EB2DFF47}" sibTransId="{0688DBC7-9E40-469D-869D-1D3FDDDC9CC6}"/>
    <dgm:cxn modelId="{1CE57558-4C50-4AD6-A7C1-6A7B0C132E8C}" type="presOf" srcId="{0AB2CCC7-CE15-4DB8-8EB3-C6F9F3776A60}" destId="{CE6F8D95-3B12-43DB-AC77-4E91AD45782D}" srcOrd="0" destOrd="0" presId="urn:microsoft.com/office/officeart/2005/8/layout/vList2"/>
    <dgm:cxn modelId="{7CF671AF-713C-478D-AE1E-ED22D708E645}" type="presOf" srcId="{58788FCE-09E5-4B4F-AC52-A1E94DAAA979}" destId="{4B7D59E0-272F-4212-9FD8-CC71BBCC74C5}" srcOrd="0" destOrd="0" presId="urn:microsoft.com/office/officeart/2005/8/layout/vList2"/>
    <dgm:cxn modelId="{56E560C0-008A-4DC4-8DB3-A47CD2A7B8B5}" srcId="{58788FCE-09E5-4B4F-AC52-A1E94DAAA979}" destId="{CC034B75-0A9A-4C72-B4C6-5C4E01723E6F}" srcOrd="1" destOrd="0" parTransId="{AC0B6CC5-2809-4341-BF85-1CF78FAB5490}" sibTransId="{1D33E705-B141-412E-97CB-669944BF708F}"/>
    <dgm:cxn modelId="{6F7EF2E3-B451-4149-A14A-EC13FD4993CD}" type="presOf" srcId="{CC034B75-0A9A-4C72-B4C6-5C4E01723E6F}" destId="{5F70EDF5-2F6F-44CA-878E-6FFE98DF3BAD}" srcOrd="0" destOrd="0" presId="urn:microsoft.com/office/officeart/2005/8/layout/vList2"/>
    <dgm:cxn modelId="{BE56163E-FAA0-44EC-A7E8-4DEDE1548124}" type="presParOf" srcId="{4B7D59E0-272F-4212-9FD8-CC71BBCC74C5}" destId="{CE6F8D95-3B12-43DB-AC77-4E91AD45782D}" srcOrd="0" destOrd="0" presId="urn:microsoft.com/office/officeart/2005/8/layout/vList2"/>
    <dgm:cxn modelId="{431A8579-C2FD-4992-805A-2EB571517DDC}" type="presParOf" srcId="{4B7D59E0-272F-4212-9FD8-CC71BBCC74C5}" destId="{06B6F2A4-A5C4-436A-B0AB-9B9E4D840310}" srcOrd="1" destOrd="0" presId="urn:microsoft.com/office/officeart/2005/8/layout/vList2"/>
    <dgm:cxn modelId="{34998DE7-890D-472D-A695-F73F125FB37A}" type="presParOf" srcId="{4B7D59E0-272F-4212-9FD8-CC71BBCC74C5}" destId="{5F70EDF5-2F6F-44CA-878E-6FFE98DF3BA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E5D4008-66FD-428D-A192-296DFA78BDFB}"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1E4668C-99CF-4675-9D06-8363F245BCE3}">
      <dgm:prSet/>
      <dgm:spPr/>
      <dgm:t>
        <a:bodyPr/>
        <a:lstStyle/>
        <a:p>
          <a:pPr rtl="0"/>
          <a:r>
            <a:rPr lang="en-US" dirty="0"/>
            <a:t>Practice based evidence is a set of practices that are unique and inherent in a culture that have proven to be effective based upon community consensus. </a:t>
          </a:r>
        </a:p>
      </dgm:t>
    </dgm:pt>
    <dgm:pt modelId="{1913856F-53BC-4B7A-8EA6-5B074F30A424}" type="parTrans" cxnId="{DD309B58-FDEC-470D-8E77-B9CFC66B9765}">
      <dgm:prSet/>
      <dgm:spPr/>
      <dgm:t>
        <a:bodyPr/>
        <a:lstStyle/>
        <a:p>
          <a:endParaRPr lang="en-US"/>
        </a:p>
      </dgm:t>
    </dgm:pt>
    <dgm:pt modelId="{E1DA0626-A5FF-4F8F-BDF4-27B4E78EDBAF}" type="sibTrans" cxnId="{DD309B58-FDEC-470D-8E77-B9CFC66B9765}">
      <dgm:prSet/>
      <dgm:spPr/>
      <dgm:t>
        <a:bodyPr/>
        <a:lstStyle/>
        <a:p>
          <a:endParaRPr lang="en-US"/>
        </a:p>
      </dgm:t>
    </dgm:pt>
    <dgm:pt modelId="{B7F5D0FA-3569-4018-9D3E-18C589EE9C2A}">
      <dgm:prSet/>
      <dgm:spPr/>
      <dgm:t>
        <a:bodyPr/>
        <a:lstStyle/>
        <a:p>
          <a:pPr rtl="0"/>
          <a:r>
            <a:rPr lang="en-US"/>
            <a:t>(Martinez, 2007)</a:t>
          </a:r>
        </a:p>
      </dgm:t>
    </dgm:pt>
    <dgm:pt modelId="{50C3C9C3-1AA4-465F-87D3-D8B556C875B9}" type="parTrans" cxnId="{6A08CAA1-D380-463D-8260-8B6696F04073}">
      <dgm:prSet/>
      <dgm:spPr/>
      <dgm:t>
        <a:bodyPr/>
        <a:lstStyle/>
        <a:p>
          <a:endParaRPr lang="en-US"/>
        </a:p>
      </dgm:t>
    </dgm:pt>
    <dgm:pt modelId="{143EF65A-6C9F-46F5-8F9D-CD6F3244E172}" type="sibTrans" cxnId="{6A08CAA1-D380-463D-8260-8B6696F04073}">
      <dgm:prSet/>
      <dgm:spPr/>
      <dgm:t>
        <a:bodyPr/>
        <a:lstStyle/>
        <a:p>
          <a:endParaRPr lang="en-US"/>
        </a:p>
      </dgm:t>
    </dgm:pt>
    <dgm:pt modelId="{0AA91CFA-6BA9-4A32-B8D1-193DC7998621}" type="pres">
      <dgm:prSet presAssocID="{6E5D4008-66FD-428D-A192-296DFA78BDFB}" presName="linear" presStyleCnt="0">
        <dgm:presLayoutVars>
          <dgm:animLvl val="lvl"/>
          <dgm:resizeHandles val="exact"/>
        </dgm:presLayoutVars>
      </dgm:prSet>
      <dgm:spPr/>
    </dgm:pt>
    <dgm:pt modelId="{F2B0BB31-63B1-4424-A1BC-7AE4545CA051}" type="pres">
      <dgm:prSet presAssocID="{B1E4668C-99CF-4675-9D06-8363F245BCE3}" presName="parentText" presStyleLbl="node1" presStyleIdx="0" presStyleCnt="2">
        <dgm:presLayoutVars>
          <dgm:chMax val="0"/>
          <dgm:bulletEnabled val="1"/>
        </dgm:presLayoutVars>
      </dgm:prSet>
      <dgm:spPr/>
    </dgm:pt>
    <dgm:pt modelId="{9C81C182-4BD2-4F05-9C79-D33CD12EED0F}" type="pres">
      <dgm:prSet presAssocID="{E1DA0626-A5FF-4F8F-BDF4-27B4E78EDBAF}" presName="spacer" presStyleCnt="0"/>
      <dgm:spPr/>
    </dgm:pt>
    <dgm:pt modelId="{12E80F03-CD31-4001-8BE6-049C73077B41}" type="pres">
      <dgm:prSet presAssocID="{B7F5D0FA-3569-4018-9D3E-18C589EE9C2A}" presName="parentText" presStyleLbl="node1" presStyleIdx="1" presStyleCnt="2" custScaleY="30570">
        <dgm:presLayoutVars>
          <dgm:chMax val="0"/>
          <dgm:bulletEnabled val="1"/>
        </dgm:presLayoutVars>
      </dgm:prSet>
      <dgm:spPr/>
    </dgm:pt>
  </dgm:ptLst>
  <dgm:cxnLst>
    <dgm:cxn modelId="{5DCCB501-8548-4208-96D3-00CFAF29F991}" type="presOf" srcId="{B7F5D0FA-3569-4018-9D3E-18C589EE9C2A}" destId="{12E80F03-CD31-4001-8BE6-049C73077B41}" srcOrd="0" destOrd="0" presId="urn:microsoft.com/office/officeart/2005/8/layout/vList2"/>
    <dgm:cxn modelId="{98D9213C-110E-458F-BC0E-1B5993ADA15D}" type="presOf" srcId="{B1E4668C-99CF-4675-9D06-8363F245BCE3}" destId="{F2B0BB31-63B1-4424-A1BC-7AE4545CA051}" srcOrd="0" destOrd="0" presId="urn:microsoft.com/office/officeart/2005/8/layout/vList2"/>
    <dgm:cxn modelId="{DD309B58-FDEC-470D-8E77-B9CFC66B9765}" srcId="{6E5D4008-66FD-428D-A192-296DFA78BDFB}" destId="{B1E4668C-99CF-4675-9D06-8363F245BCE3}" srcOrd="0" destOrd="0" parTransId="{1913856F-53BC-4B7A-8EA6-5B074F30A424}" sibTransId="{E1DA0626-A5FF-4F8F-BDF4-27B4E78EDBAF}"/>
    <dgm:cxn modelId="{B07A6089-07C5-4985-9118-9C8C4FF5587C}" type="presOf" srcId="{6E5D4008-66FD-428D-A192-296DFA78BDFB}" destId="{0AA91CFA-6BA9-4A32-B8D1-193DC7998621}" srcOrd="0" destOrd="0" presId="urn:microsoft.com/office/officeart/2005/8/layout/vList2"/>
    <dgm:cxn modelId="{6A08CAA1-D380-463D-8260-8B6696F04073}" srcId="{6E5D4008-66FD-428D-A192-296DFA78BDFB}" destId="{B7F5D0FA-3569-4018-9D3E-18C589EE9C2A}" srcOrd="1" destOrd="0" parTransId="{50C3C9C3-1AA4-465F-87D3-D8B556C875B9}" sibTransId="{143EF65A-6C9F-46F5-8F9D-CD6F3244E172}"/>
    <dgm:cxn modelId="{DDA673B2-8CA7-49A6-BA74-39F4F56B21D4}" type="presParOf" srcId="{0AA91CFA-6BA9-4A32-B8D1-193DC7998621}" destId="{F2B0BB31-63B1-4424-A1BC-7AE4545CA051}" srcOrd="0" destOrd="0" presId="urn:microsoft.com/office/officeart/2005/8/layout/vList2"/>
    <dgm:cxn modelId="{3591BD32-3973-4239-B7D9-A67952FDA05D}" type="presParOf" srcId="{0AA91CFA-6BA9-4A32-B8D1-193DC7998621}" destId="{9C81C182-4BD2-4F05-9C79-D33CD12EED0F}" srcOrd="1" destOrd="0" presId="urn:microsoft.com/office/officeart/2005/8/layout/vList2"/>
    <dgm:cxn modelId="{B0F4CF4E-6316-4DED-96AF-306172EE6B94}" type="presParOf" srcId="{0AA91CFA-6BA9-4A32-B8D1-193DC7998621}" destId="{12E80F03-CD31-4001-8BE6-049C73077B41}"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C708BA4-CB5F-40A8-8BD6-A3CFBBA91C06}"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6DEB9F31-F4F4-4D14-A845-2EAF2562957C}">
      <dgm:prSet/>
      <dgm:spPr/>
      <dgm:t>
        <a:bodyPr/>
        <a:lstStyle/>
        <a:p>
          <a:pPr rtl="0"/>
          <a:r>
            <a:rPr lang="en-US" dirty="0"/>
            <a:t>Practice-based evidence is the "systematic collection of data about client progress generated during treatment to enhance the quality and outcome of care.“</a:t>
          </a:r>
        </a:p>
      </dgm:t>
    </dgm:pt>
    <dgm:pt modelId="{25BCA80E-6FD8-426E-9823-2D952B238E60}" type="parTrans" cxnId="{CD423D51-1456-4860-954F-783507D159B7}">
      <dgm:prSet/>
      <dgm:spPr/>
      <dgm:t>
        <a:bodyPr/>
        <a:lstStyle/>
        <a:p>
          <a:endParaRPr lang="en-US"/>
        </a:p>
      </dgm:t>
    </dgm:pt>
    <dgm:pt modelId="{249520E2-0006-45E5-B8F4-9761793EB011}" type="sibTrans" cxnId="{CD423D51-1456-4860-954F-783507D159B7}">
      <dgm:prSet/>
      <dgm:spPr/>
      <dgm:t>
        <a:bodyPr/>
        <a:lstStyle/>
        <a:p>
          <a:endParaRPr lang="en-US"/>
        </a:p>
      </dgm:t>
    </dgm:pt>
    <dgm:pt modelId="{D962619E-DF62-44EE-9A22-8B7C5F512CA1}">
      <dgm:prSet/>
      <dgm:spPr/>
      <dgm:t>
        <a:bodyPr/>
        <a:lstStyle/>
        <a:p>
          <a:pPr rtl="0"/>
          <a:r>
            <a:rPr lang="en-US"/>
            <a:t>(Girard, 2008)</a:t>
          </a:r>
        </a:p>
      </dgm:t>
    </dgm:pt>
    <dgm:pt modelId="{DF038D21-C839-4B1A-B309-D6ECA8009744}" type="parTrans" cxnId="{B757A01F-892B-44DD-B9EC-E1D22237B5F6}">
      <dgm:prSet/>
      <dgm:spPr/>
      <dgm:t>
        <a:bodyPr/>
        <a:lstStyle/>
        <a:p>
          <a:endParaRPr lang="en-US"/>
        </a:p>
      </dgm:t>
    </dgm:pt>
    <dgm:pt modelId="{309B044F-CEDF-4FD7-BCE4-B7D349757D16}" type="sibTrans" cxnId="{B757A01F-892B-44DD-B9EC-E1D22237B5F6}">
      <dgm:prSet/>
      <dgm:spPr/>
      <dgm:t>
        <a:bodyPr/>
        <a:lstStyle/>
        <a:p>
          <a:endParaRPr lang="en-US"/>
        </a:p>
      </dgm:t>
    </dgm:pt>
    <dgm:pt modelId="{20AE048E-87CB-4674-B42A-87BC2B95E50E}" type="pres">
      <dgm:prSet presAssocID="{9C708BA4-CB5F-40A8-8BD6-A3CFBBA91C06}" presName="linear" presStyleCnt="0">
        <dgm:presLayoutVars>
          <dgm:animLvl val="lvl"/>
          <dgm:resizeHandles val="exact"/>
        </dgm:presLayoutVars>
      </dgm:prSet>
      <dgm:spPr/>
    </dgm:pt>
    <dgm:pt modelId="{D25EF235-6A64-4F2E-B87C-AEF8FBE144A5}" type="pres">
      <dgm:prSet presAssocID="{6DEB9F31-F4F4-4D14-A845-2EAF2562957C}" presName="parentText" presStyleLbl="node1" presStyleIdx="0" presStyleCnt="2">
        <dgm:presLayoutVars>
          <dgm:chMax val="0"/>
          <dgm:bulletEnabled val="1"/>
        </dgm:presLayoutVars>
      </dgm:prSet>
      <dgm:spPr/>
    </dgm:pt>
    <dgm:pt modelId="{82A6090B-B09F-42C1-A32A-DEAE9A82DFB2}" type="pres">
      <dgm:prSet presAssocID="{249520E2-0006-45E5-B8F4-9761793EB011}" presName="spacer" presStyleCnt="0"/>
      <dgm:spPr/>
    </dgm:pt>
    <dgm:pt modelId="{E50BF304-97C9-44A3-92B1-2A4C90C3553B}" type="pres">
      <dgm:prSet presAssocID="{D962619E-DF62-44EE-9A22-8B7C5F512CA1}" presName="parentText" presStyleLbl="node1" presStyleIdx="1" presStyleCnt="2" custScaleY="32689">
        <dgm:presLayoutVars>
          <dgm:chMax val="0"/>
          <dgm:bulletEnabled val="1"/>
        </dgm:presLayoutVars>
      </dgm:prSet>
      <dgm:spPr/>
    </dgm:pt>
  </dgm:ptLst>
  <dgm:cxnLst>
    <dgm:cxn modelId="{B757A01F-892B-44DD-B9EC-E1D22237B5F6}" srcId="{9C708BA4-CB5F-40A8-8BD6-A3CFBBA91C06}" destId="{D962619E-DF62-44EE-9A22-8B7C5F512CA1}" srcOrd="1" destOrd="0" parTransId="{DF038D21-C839-4B1A-B309-D6ECA8009744}" sibTransId="{309B044F-CEDF-4FD7-BCE4-B7D349757D16}"/>
    <dgm:cxn modelId="{8CB1482E-372E-4F01-BC22-F16BE0C7ACFC}" type="presOf" srcId="{D962619E-DF62-44EE-9A22-8B7C5F512CA1}" destId="{E50BF304-97C9-44A3-92B1-2A4C90C3553B}" srcOrd="0" destOrd="0" presId="urn:microsoft.com/office/officeart/2005/8/layout/vList2"/>
    <dgm:cxn modelId="{2036C640-143C-4BB2-87A1-F30FB3908849}" type="presOf" srcId="{9C708BA4-CB5F-40A8-8BD6-A3CFBBA91C06}" destId="{20AE048E-87CB-4674-B42A-87BC2B95E50E}" srcOrd="0" destOrd="0" presId="urn:microsoft.com/office/officeart/2005/8/layout/vList2"/>
    <dgm:cxn modelId="{CD423D51-1456-4860-954F-783507D159B7}" srcId="{9C708BA4-CB5F-40A8-8BD6-A3CFBBA91C06}" destId="{6DEB9F31-F4F4-4D14-A845-2EAF2562957C}" srcOrd="0" destOrd="0" parTransId="{25BCA80E-6FD8-426E-9823-2D952B238E60}" sibTransId="{249520E2-0006-45E5-B8F4-9761793EB011}"/>
    <dgm:cxn modelId="{885C869B-F731-4959-9A97-129B93ED24E9}" type="presOf" srcId="{6DEB9F31-F4F4-4D14-A845-2EAF2562957C}" destId="{D25EF235-6A64-4F2E-B87C-AEF8FBE144A5}" srcOrd="0" destOrd="0" presId="urn:microsoft.com/office/officeart/2005/8/layout/vList2"/>
    <dgm:cxn modelId="{9155240C-741C-439E-910C-480FE3A1B805}" type="presParOf" srcId="{20AE048E-87CB-4674-B42A-87BC2B95E50E}" destId="{D25EF235-6A64-4F2E-B87C-AEF8FBE144A5}" srcOrd="0" destOrd="0" presId="urn:microsoft.com/office/officeart/2005/8/layout/vList2"/>
    <dgm:cxn modelId="{421F2A6D-D39F-4B69-9CD8-93EA29090BBB}" type="presParOf" srcId="{20AE048E-87CB-4674-B42A-87BC2B95E50E}" destId="{82A6090B-B09F-42C1-A32A-DEAE9A82DFB2}" srcOrd="1" destOrd="0" presId="urn:microsoft.com/office/officeart/2005/8/layout/vList2"/>
    <dgm:cxn modelId="{F650919E-1F4A-4921-A066-6A1DD3CB4E9D}" type="presParOf" srcId="{20AE048E-87CB-4674-B42A-87BC2B95E50E}" destId="{E50BF304-97C9-44A3-92B1-2A4C90C3553B}" srcOrd="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0FC1FE0-619C-4771-B3B9-F0A8ADD3D81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05A37B77-899A-48D3-9931-637EC1258C2F}">
      <dgm:prSet/>
      <dgm:spPr/>
      <dgm:t>
        <a:bodyPr/>
        <a:lstStyle/>
        <a:p>
          <a:pPr rtl="0"/>
          <a:r>
            <a:rPr lang="en-US" b="1" dirty="0"/>
            <a:t>Should pass the “joined the circus test”</a:t>
          </a:r>
          <a:endParaRPr lang="en-US" dirty="0"/>
        </a:p>
      </dgm:t>
    </dgm:pt>
    <dgm:pt modelId="{2DCB871E-3AD8-487F-BB79-11CAC7F81D80}" type="parTrans" cxnId="{33E76C92-8B32-4DCE-9D94-0B4267CFDB2C}">
      <dgm:prSet/>
      <dgm:spPr/>
      <dgm:t>
        <a:bodyPr/>
        <a:lstStyle/>
        <a:p>
          <a:endParaRPr lang="en-US"/>
        </a:p>
      </dgm:t>
    </dgm:pt>
    <dgm:pt modelId="{A95F0E12-F9B7-44F9-9295-9AF02C67821D}" type="sibTrans" cxnId="{33E76C92-8B32-4DCE-9D94-0B4267CFDB2C}">
      <dgm:prSet/>
      <dgm:spPr/>
      <dgm:t>
        <a:bodyPr/>
        <a:lstStyle/>
        <a:p>
          <a:endParaRPr lang="en-US"/>
        </a:p>
      </dgm:t>
    </dgm:pt>
    <dgm:pt modelId="{A1191DD2-980D-4190-9991-C73FD3C42ADB}">
      <dgm:prSet/>
      <dgm:spPr/>
      <dgm:t>
        <a:bodyPr/>
        <a:lstStyle/>
        <a:p>
          <a:pPr rtl="0"/>
          <a:r>
            <a:rPr lang="en-US" b="1" dirty="0"/>
            <a:t>Benefits include sustainability and </a:t>
          </a:r>
          <a:br>
            <a:rPr lang="en-US" b="1" dirty="0"/>
          </a:br>
          <a:r>
            <a:rPr lang="en-US" b="1" dirty="0"/>
            <a:t>program consistency</a:t>
          </a:r>
          <a:endParaRPr lang="en-US" dirty="0"/>
        </a:p>
      </dgm:t>
    </dgm:pt>
    <dgm:pt modelId="{D21EEDE7-5DF9-4B1E-AF1C-78EA0907215E}" type="parTrans" cxnId="{BEB0FC6B-F950-428C-BB35-6C3307211BCC}">
      <dgm:prSet/>
      <dgm:spPr/>
      <dgm:t>
        <a:bodyPr/>
        <a:lstStyle/>
        <a:p>
          <a:endParaRPr lang="en-US"/>
        </a:p>
      </dgm:t>
    </dgm:pt>
    <dgm:pt modelId="{1931935B-AFE9-47EF-AFC3-2F5B4D56C7F9}" type="sibTrans" cxnId="{BEB0FC6B-F950-428C-BB35-6C3307211BCC}">
      <dgm:prSet/>
      <dgm:spPr/>
      <dgm:t>
        <a:bodyPr/>
        <a:lstStyle/>
        <a:p>
          <a:endParaRPr lang="en-US"/>
        </a:p>
      </dgm:t>
    </dgm:pt>
    <dgm:pt modelId="{69BC81F2-1412-44A2-8BD2-24E4B3F178C0}" type="pres">
      <dgm:prSet presAssocID="{A0FC1FE0-619C-4771-B3B9-F0A8ADD3D81C}" presName="linear" presStyleCnt="0">
        <dgm:presLayoutVars>
          <dgm:animLvl val="lvl"/>
          <dgm:resizeHandles val="exact"/>
        </dgm:presLayoutVars>
      </dgm:prSet>
      <dgm:spPr/>
    </dgm:pt>
    <dgm:pt modelId="{C08F0C6B-9533-42AA-9961-1B4CB143E14F}" type="pres">
      <dgm:prSet presAssocID="{05A37B77-899A-48D3-9931-637EC1258C2F}" presName="parentText" presStyleLbl="node1" presStyleIdx="0" presStyleCnt="2">
        <dgm:presLayoutVars>
          <dgm:chMax val="0"/>
          <dgm:bulletEnabled val="1"/>
        </dgm:presLayoutVars>
      </dgm:prSet>
      <dgm:spPr/>
    </dgm:pt>
    <dgm:pt modelId="{56677B0C-3C38-4E3E-9861-2B066B7DCE13}" type="pres">
      <dgm:prSet presAssocID="{A95F0E12-F9B7-44F9-9295-9AF02C67821D}" presName="spacer" presStyleCnt="0"/>
      <dgm:spPr/>
    </dgm:pt>
    <dgm:pt modelId="{43B66408-5848-4E28-B349-2F78C59D5866}" type="pres">
      <dgm:prSet presAssocID="{A1191DD2-980D-4190-9991-C73FD3C42ADB}" presName="parentText" presStyleLbl="node1" presStyleIdx="1" presStyleCnt="2">
        <dgm:presLayoutVars>
          <dgm:chMax val="0"/>
          <dgm:bulletEnabled val="1"/>
        </dgm:presLayoutVars>
      </dgm:prSet>
      <dgm:spPr/>
    </dgm:pt>
  </dgm:ptLst>
  <dgm:cxnLst>
    <dgm:cxn modelId="{06087108-95FA-4812-A9F4-C5AEDA66D812}" type="presOf" srcId="{05A37B77-899A-48D3-9931-637EC1258C2F}" destId="{C08F0C6B-9533-42AA-9961-1B4CB143E14F}" srcOrd="0" destOrd="0" presId="urn:microsoft.com/office/officeart/2005/8/layout/vList2"/>
    <dgm:cxn modelId="{BEB0FC6B-F950-428C-BB35-6C3307211BCC}" srcId="{A0FC1FE0-619C-4771-B3B9-F0A8ADD3D81C}" destId="{A1191DD2-980D-4190-9991-C73FD3C42ADB}" srcOrd="1" destOrd="0" parTransId="{D21EEDE7-5DF9-4B1E-AF1C-78EA0907215E}" sibTransId="{1931935B-AFE9-47EF-AFC3-2F5B4D56C7F9}"/>
    <dgm:cxn modelId="{33E76C92-8B32-4DCE-9D94-0B4267CFDB2C}" srcId="{A0FC1FE0-619C-4771-B3B9-F0A8ADD3D81C}" destId="{05A37B77-899A-48D3-9931-637EC1258C2F}" srcOrd="0" destOrd="0" parTransId="{2DCB871E-3AD8-487F-BB79-11CAC7F81D80}" sibTransId="{A95F0E12-F9B7-44F9-9295-9AF02C67821D}"/>
    <dgm:cxn modelId="{893E95DA-D144-4F8C-97BA-CE10ED70DCB4}" type="presOf" srcId="{A1191DD2-980D-4190-9991-C73FD3C42ADB}" destId="{43B66408-5848-4E28-B349-2F78C59D5866}" srcOrd="0" destOrd="0" presId="urn:microsoft.com/office/officeart/2005/8/layout/vList2"/>
    <dgm:cxn modelId="{D08B87F2-37AA-4990-8ED9-3C45B5F5F410}" type="presOf" srcId="{A0FC1FE0-619C-4771-B3B9-F0A8ADD3D81C}" destId="{69BC81F2-1412-44A2-8BD2-24E4B3F178C0}" srcOrd="0" destOrd="0" presId="urn:microsoft.com/office/officeart/2005/8/layout/vList2"/>
    <dgm:cxn modelId="{B61C95F6-634E-4B53-9FFA-D57FBEF33F46}" type="presParOf" srcId="{69BC81F2-1412-44A2-8BD2-24E4B3F178C0}" destId="{C08F0C6B-9533-42AA-9961-1B4CB143E14F}" srcOrd="0" destOrd="0" presId="urn:microsoft.com/office/officeart/2005/8/layout/vList2"/>
    <dgm:cxn modelId="{749662B7-072C-4FC8-A468-1425D479247B}" type="presParOf" srcId="{69BC81F2-1412-44A2-8BD2-24E4B3F178C0}" destId="{56677B0C-3C38-4E3E-9861-2B066B7DCE13}" srcOrd="1" destOrd="0" presId="urn:microsoft.com/office/officeart/2005/8/layout/vList2"/>
    <dgm:cxn modelId="{5C5B2768-9834-420E-9028-E389CC03A56B}" type="presParOf" srcId="{69BC81F2-1412-44A2-8BD2-24E4B3F178C0}" destId="{43B66408-5848-4E28-B349-2F78C59D586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F1B345-D6C1-4D4C-9250-DBCC9F909CD1}"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10579391-8E1E-4E1E-9890-44705E81E589}">
      <dgm:prSet/>
      <dgm:spPr/>
      <dgm:t>
        <a:bodyPr/>
        <a:lstStyle/>
        <a:p>
          <a:pPr rtl="0"/>
          <a:r>
            <a:rPr lang="en-US" b="1" dirty="0"/>
            <a:t>All programs started out as innovations </a:t>
          </a:r>
          <a:endParaRPr lang="en-US" dirty="0"/>
        </a:p>
      </dgm:t>
    </dgm:pt>
    <dgm:pt modelId="{36E01E4F-E6B5-46B0-9964-DE46FB782B4D}" type="parTrans" cxnId="{4B5EF7CA-2C02-4BC2-BF2F-E0A027BB02A2}">
      <dgm:prSet/>
      <dgm:spPr/>
      <dgm:t>
        <a:bodyPr/>
        <a:lstStyle/>
        <a:p>
          <a:endParaRPr lang="en-US"/>
        </a:p>
      </dgm:t>
    </dgm:pt>
    <dgm:pt modelId="{01DB62C5-8EDE-495F-A7C1-14950D54D60D}" type="sibTrans" cxnId="{4B5EF7CA-2C02-4BC2-BF2F-E0A027BB02A2}">
      <dgm:prSet/>
      <dgm:spPr/>
      <dgm:t>
        <a:bodyPr/>
        <a:lstStyle/>
        <a:p>
          <a:endParaRPr lang="en-US"/>
        </a:p>
      </dgm:t>
    </dgm:pt>
    <dgm:pt modelId="{8ED362BD-E050-46A9-90AE-74688D2ABAAD}">
      <dgm:prSet/>
      <dgm:spPr/>
      <dgm:t>
        <a:bodyPr/>
        <a:lstStyle/>
        <a:p>
          <a:pPr rtl="0"/>
          <a:r>
            <a:rPr lang="en-US" b="1" dirty="0"/>
            <a:t>Evaluation is the key that moved them on the continuum</a:t>
          </a:r>
          <a:endParaRPr lang="en-US" dirty="0"/>
        </a:p>
      </dgm:t>
    </dgm:pt>
    <dgm:pt modelId="{2830E401-6FA2-49D9-9D33-FA1F89F72FB4}" type="parTrans" cxnId="{4839A3D3-ACD8-44C5-B6D8-2795E7EE2F44}">
      <dgm:prSet/>
      <dgm:spPr/>
      <dgm:t>
        <a:bodyPr/>
        <a:lstStyle/>
        <a:p>
          <a:endParaRPr lang="en-US"/>
        </a:p>
      </dgm:t>
    </dgm:pt>
    <dgm:pt modelId="{EF3561D9-AF27-4286-9FDB-37E10AAFEC32}" type="sibTrans" cxnId="{4839A3D3-ACD8-44C5-B6D8-2795E7EE2F44}">
      <dgm:prSet/>
      <dgm:spPr/>
      <dgm:t>
        <a:bodyPr/>
        <a:lstStyle/>
        <a:p>
          <a:endParaRPr lang="en-US"/>
        </a:p>
      </dgm:t>
    </dgm:pt>
    <dgm:pt modelId="{F1D8F2F8-4941-43DC-A485-2050AA220DC6}" type="pres">
      <dgm:prSet presAssocID="{BAF1B345-D6C1-4D4C-9250-DBCC9F909CD1}" presName="linear" presStyleCnt="0">
        <dgm:presLayoutVars>
          <dgm:animLvl val="lvl"/>
          <dgm:resizeHandles val="exact"/>
        </dgm:presLayoutVars>
      </dgm:prSet>
      <dgm:spPr/>
    </dgm:pt>
    <dgm:pt modelId="{BD27314E-D303-499D-813F-BA889A3EC212}" type="pres">
      <dgm:prSet presAssocID="{10579391-8E1E-4E1E-9890-44705E81E589}" presName="parentText" presStyleLbl="node1" presStyleIdx="0" presStyleCnt="2">
        <dgm:presLayoutVars>
          <dgm:chMax val="0"/>
          <dgm:bulletEnabled val="1"/>
        </dgm:presLayoutVars>
      </dgm:prSet>
      <dgm:spPr/>
    </dgm:pt>
    <dgm:pt modelId="{C26DF28A-5A47-4EB0-A201-A7E75E203F31}" type="pres">
      <dgm:prSet presAssocID="{01DB62C5-8EDE-495F-A7C1-14950D54D60D}" presName="spacer" presStyleCnt="0"/>
      <dgm:spPr/>
    </dgm:pt>
    <dgm:pt modelId="{2CA40E6C-2FB9-4F24-9E79-01FF34AEF01F}" type="pres">
      <dgm:prSet presAssocID="{8ED362BD-E050-46A9-90AE-74688D2ABAAD}" presName="parentText" presStyleLbl="node1" presStyleIdx="1" presStyleCnt="2">
        <dgm:presLayoutVars>
          <dgm:chMax val="0"/>
          <dgm:bulletEnabled val="1"/>
        </dgm:presLayoutVars>
      </dgm:prSet>
      <dgm:spPr/>
    </dgm:pt>
  </dgm:ptLst>
  <dgm:cxnLst>
    <dgm:cxn modelId="{965D2B35-6C72-4300-B439-6178F8505579}" type="presOf" srcId="{BAF1B345-D6C1-4D4C-9250-DBCC9F909CD1}" destId="{F1D8F2F8-4941-43DC-A485-2050AA220DC6}" srcOrd="0" destOrd="0" presId="urn:microsoft.com/office/officeart/2005/8/layout/vList2"/>
    <dgm:cxn modelId="{3DE0375D-416B-4189-87A3-4C3742DCA011}" type="presOf" srcId="{10579391-8E1E-4E1E-9890-44705E81E589}" destId="{BD27314E-D303-499D-813F-BA889A3EC212}" srcOrd="0" destOrd="0" presId="urn:microsoft.com/office/officeart/2005/8/layout/vList2"/>
    <dgm:cxn modelId="{FE739AAA-96A1-471C-B9B3-3BC2DC734B02}" type="presOf" srcId="{8ED362BD-E050-46A9-90AE-74688D2ABAAD}" destId="{2CA40E6C-2FB9-4F24-9E79-01FF34AEF01F}" srcOrd="0" destOrd="0" presId="urn:microsoft.com/office/officeart/2005/8/layout/vList2"/>
    <dgm:cxn modelId="{4B5EF7CA-2C02-4BC2-BF2F-E0A027BB02A2}" srcId="{BAF1B345-D6C1-4D4C-9250-DBCC9F909CD1}" destId="{10579391-8E1E-4E1E-9890-44705E81E589}" srcOrd="0" destOrd="0" parTransId="{36E01E4F-E6B5-46B0-9964-DE46FB782B4D}" sibTransId="{01DB62C5-8EDE-495F-A7C1-14950D54D60D}"/>
    <dgm:cxn modelId="{4839A3D3-ACD8-44C5-B6D8-2795E7EE2F44}" srcId="{BAF1B345-D6C1-4D4C-9250-DBCC9F909CD1}" destId="{8ED362BD-E050-46A9-90AE-74688D2ABAAD}" srcOrd="1" destOrd="0" parTransId="{2830E401-6FA2-49D9-9D33-FA1F89F72FB4}" sibTransId="{EF3561D9-AF27-4286-9FDB-37E10AAFEC32}"/>
    <dgm:cxn modelId="{3A46C318-B6D9-4E3B-AE04-97E7EC84F017}" type="presParOf" srcId="{F1D8F2F8-4941-43DC-A485-2050AA220DC6}" destId="{BD27314E-D303-499D-813F-BA889A3EC212}" srcOrd="0" destOrd="0" presId="urn:microsoft.com/office/officeart/2005/8/layout/vList2"/>
    <dgm:cxn modelId="{6BBD071D-EDC5-435A-A2AC-E14B47686FD6}" type="presParOf" srcId="{F1D8F2F8-4941-43DC-A485-2050AA220DC6}" destId="{C26DF28A-5A47-4EB0-A201-A7E75E203F31}" srcOrd="1" destOrd="0" presId="urn:microsoft.com/office/officeart/2005/8/layout/vList2"/>
    <dgm:cxn modelId="{9D1C1A6A-B2BB-403A-A8F0-FE3DE74D2E18}" type="presParOf" srcId="{F1D8F2F8-4941-43DC-A485-2050AA220DC6}" destId="{2CA40E6C-2FB9-4F24-9E79-01FF34AEF01F}"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5A8ABC6-FB77-4377-8219-2A63E188C37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85E5311-B0F4-426E-B82F-B67701135C0D}">
      <dgm:prSet/>
      <dgm:spPr/>
      <dgm:t>
        <a:bodyPr/>
        <a:lstStyle/>
        <a:p>
          <a:pPr rtl="0"/>
          <a:r>
            <a:rPr lang="en-US" dirty="0"/>
            <a:t>The practice proposed is accepted in the community as a viable practice and any research completed has indicated that the practice is not harmful to participants.</a:t>
          </a:r>
        </a:p>
      </dgm:t>
    </dgm:pt>
    <dgm:pt modelId="{8257AE8E-A2D1-46C1-80F6-EF446E7E672A}" type="parTrans" cxnId="{2E485215-1943-45EB-86A6-8B3F04160E67}">
      <dgm:prSet/>
      <dgm:spPr/>
      <dgm:t>
        <a:bodyPr/>
        <a:lstStyle/>
        <a:p>
          <a:endParaRPr lang="en-US"/>
        </a:p>
      </dgm:t>
    </dgm:pt>
    <dgm:pt modelId="{B6A074FF-27C5-4873-AEAD-9B6196F06D4E}" type="sibTrans" cxnId="{2E485215-1943-45EB-86A6-8B3F04160E67}">
      <dgm:prSet/>
      <dgm:spPr/>
      <dgm:t>
        <a:bodyPr/>
        <a:lstStyle/>
        <a:p>
          <a:endParaRPr lang="en-US"/>
        </a:p>
      </dgm:t>
    </dgm:pt>
    <dgm:pt modelId="{B8CBF95D-DBAC-4FB5-90C1-A3B67AB63EE4}" type="pres">
      <dgm:prSet presAssocID="{E5A8ABC6-FB77-4377-8219-2A63E188C37D}" presName="linear" presStyleCnt="0">
        <dgm:presLayoutVars>
          <dgm:animLvl val="lvl"/>
          <dgm:resizeHandles val="exact"/>
        </dgm:presLayoutVars>
      </dgm:prSet>
      <dgm:spPr/>
    </dgm:pt>
    <dgm:pt modelId="{1981F3ED-AC76-4A23-BFC8-4B9D56655A2C}" type="pres">
      <dgm:prSet presAssocID="{A85E5311-B0F4-426E-B82F-B67701135C0D}" presName="parentText" presStyleLbl="node1" presStyleIdx="0" presStyleCnt="1">
        <dgm:presLayoutVars>
          <dgm:chMax val="0"/>
          <dgm:bulletEnabled val="1"/>
        </dgm:presLayoutVars>
      </dgm:prSet>
      <dgm:spPr/>
    </dgm:pt>
  </dgm:ptLst>
  <dgm:cxnLst>
    <dgm:cxn modelId="{2E485215-1943-45EB-86A6-8B3F04160E67}" srcId="{E5A8ABC6-FB77-4377-8219-2A63E188C37D}" destId="{A85E5311-B0F4-426E-B82F-B67701135C0D}" srcOrd="0" destOrd="0" parTransId="{8257AE8E-A2D1-46C1-80F6-EF446E7E672A}" sibTransId="{B6A074FF-27C5-4873-AEAD-9B6196F06D4E}"/>
    <dgm:cxn modelId="{DDA905CF-DFBD-4F89-BF6F-02A3123D81DC}" type="presOf" srcId="{E5A8ABC6-FB77-4377-8219-2A63E188C37D}" destId="{B8CBF95D-DBAC-4FB5-90C1-A3B67AB63EE4}" srcOrd="0" destOrd="0" presId="urn:microsoft.com/office/officeart/2005/8/layout/vList2"/>
    <dgm:cxn modelId="{A37EB9F9-721D-4544-B378-D2E06EC69B9C}" type="presOf" srcId="{A85E5311-B0F4-426E-B82F-B67701135C0D}" destId="{1981F3ED-AC76-4A23-BFC8-4B9D56655A2C}" srcOrd="0" destOrd="0" presId="urn:microsoft.com/office/officeart/2005/8/layout/vList2"/>
    <dgm:cxn modelId="{318E0EB5-B84B-4723-A204-48314AD664BC}" type="presParOf" srcId="{B8CBF95D-DBAC-4FB5-90C1-A3B67AB63EE4}" destId="{1981F3ED-AC76-4A23-BFC8-4B9D56655A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157A91-04BB-4A35-B25B-A8525175C935}"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17BFD4B8-A3C7-4CB7-9D01-6C5277753F2F}">
      <dgm:prSet/>
      <dgm:spPr/>
      <dgm:t>
        <a:bodyPr/>
        <a:lstStyle/>
        <a:p>
          <a:pPr rtl="0"/>
          <a:r>
            <a:rPr lang="en-US"/>
            <a:t>Is in the simplest terms- being accountable!</a:t>
          </a:r>
        </a:p>
      </dgm:t>
    </dgm:pt>
    <dgm:pt modelId="{9E39EC22-A354-4915-9A94-D7E704AC05FC}" type="parTrans" cxnId="{A51ACCBC-0544-46A5-8431-4B060FB49CCE}">
      <dgm:prSet/>
      <dgm:spPr/>
      <dgm:t>
        <a:bodyPr/>
        <a:lstStyle/>
        <a:p>
          <a:endParaRPr lang="en-US"/>
        </a:p>
      </dgm:t>
    </dgm:pt>
    <dgm:pt modelId="{1304D78D-19EC-4ECB-B0CE-E4DB4E9C4125}" type="sibTrans" cxnId="{A51ACCBC-0544-46A5-8431-4B060FB49CCE}">
      <dgm:prSet/>
      <dgm:spPr/>
      <dgm:t>
        <a:bodyPr/>
        <a:lstStyle/>
        <a:p>
          <a:endParaRPr lang="en-US"/>
        </a:p>
      </dgm:t>
    </dgm:pt>
    <dgm:pt modelId="{52A8F38A-3274-47E4-9781-944EEA0F2270}">
      <dgm:prSet/>
      <dgm:spPr/>
      <dgm:t>
        <a:bodyPr/>
        <a:lstStyle/>
        <a:p>
          <a:pPr rtl="0"/>
          <a:r>
            <a:rPr lang="en-US"/>
            <a:t>It is about saying what you are going to do</a:t>
          </a:r>
        </a:p>
      </dgm:t>
    </dgm:pt>
    <dgm:pt modelId="{2F49FF1B-CFB4-4FA6-A564-7656D180B869}" type="parTrans" cxnId="{FFB2AFBB-151E-4E39-8E1F-294D7CD1938B}">
      <dgm:prSet/>
      <dgm:spPr/>
      <dgm:t>
        <a:bodyPr/>
        <a:lstStyle/>
        <a:p>
          <a:endParaRPr lang="en-US"/>
        </a:p>
      </dgm:t>
    </dgm:pt>
    <dgm:pt modelId="{3608B885-A685-428E-8CCB-628E7143A548}" type="sibTrans" cxnId="{FFB2AFBB-151E-4E39-8E1F-294D7CD1938B}">
      <dgm:prSet/>
      <dgm:spPr/>
      <dgm:t>
        <a:bodyPr/>
        <a:lstStyle/>
        <a:p>
          <a:endParaRPr lang="en-US"/>
        </a:p>
      </dgm:t>
    </dgm:pt>
    <dgm:pt modelId="{50EA67CA-2748-4BEE-B47F-1A6D7C4450F5}">
      <dgm:prSet/>
      <dgm:spPr/>
      <dgm:t>
        <a:bodyPr/>
        <a:lstStyle/>
        <a:p>
          <a:pPr rtl="0"/>
          <a:r>
            <a:rPr lang="en-US" dirty="0"/>
            <a:t>Setting indicators so you will know when it has been achieved, and </a:t>
          </a:r>
        </a:p>
      </dgm:t>
    </dgm:pt>
    <dgm:pt modelId="{1280C6B1-D4E1-47A1-B84A-AC03E4F52361}" type="parTrans" cxnId="{BE81201A-CE88-42B3-915B-8AAD4118DFD7}">
      <dgm:prSet/>
      <dgm:spPr/>
      <dgm:t>
        <a:bodyPr/>
        <a:lstStyle/>
        <a:p>
          <a:endParaRPr lang="en-US"/>
        </a:p>
      </dgm:t>
    </dgm:pt>
    <dgm:pt modelId="{A19F9CCF-81A4-4F63-9D46-D97484100833}" type="sibTrans" cxnId="{BE81201A-CE88-42B3-915B-8AAD4118DFD7}">
      <dgm:prSet/>
      <dgm:spPr/>
      <dgm:t>
        <a:bodyPr/>
        <a:lstStyle/>
        <a:p>
          <a:endParaRPr lang="en-US"/>
        </a:p>
      </dgm:t>
    </dgm:pt>
    <dgm:pt modelId="{15E2850F-F84A-4244-93AA-5A2F0BEA6B1E}">
      <dgm:prSet/>
      <dgm:spPr/>
      <dgm:t>
        <a:bodyPr/>
        <a:lstStyle/>
        <a:p>
          <a:pPr rtl="0"/>
          <a:r>
            <a:rPr lang="en-US" dirty="0"/>
            <a:t>Measuring your activity to monitor progress</a:t>
          </a:r>
        </a:p>
      </dgm:t>
    </dgm:pt>
    <dgm:pt modelId="{05C759B7-8981-427A-9CA3-AC7CC1871439}" type="parTrans" cxnId="{1626250F-7A0C-4726-B31E-47797FAC16BF}">
      <dgm:prSet/>
      <dgm:spPr/>
      <dgm:t>
        <a:bodyPr/>
        <a:lstStyle/>
        <a:p>
          <a:endParaRPr lang="en-US"/>
        </a:p>
      </dgm:t>
    </dgm:pt>
    <dgm:pt modelId="{3679FB1D-2922-4A15-996F-305E42D3D200}" type="sibTrans" cxnId="{1626250F-7A0C-4726-B31E-47797FAC16BF}">
      <dgm:prSet/>
      <dgm:spPr/>
      <dgm:t>
        <a:bodyPr/>
        <a:lstStyle/>
        <a:p>
          <a:endParaRPr lang="en-US"/>
        </a:p>
      </dgm:t>
    </dgm:pt>
    <dgm:pt modelId="{35C8E12F-0088-4B6E-BDAA-2DEF0CF9F8D2}">
      <dgm:prSet/>
      <dgm:spPr/>
      <dgm:t>
        <a:bodyPr/>
        <a:lstStyle/>
        <a:p>
          <a:pPr rtl="0"/>
          <a:r>
            <a:rPr lang="en-US"/>
            <a:t>Learning from your data to make your actions stronger in the future</a:t>
          </a:r>
        </a:p>
      </dgm:t>
    </dgm:pt>
    <dgm:pt modelId="{2009EE9E-8C2D-446F-B7B6-4ADE9A6B7962}" type="parTrans" cxnId="{772E04B0-5DCB-4030-B75A-B1E21C050F5D}">
      <dgm:prSet/>
      <dgm:spPr/>
      <dgm:t>
        <a:bodyPr/>
        <a:lstStyle/>
        <a:p>
          <a:endParaRPr lang="en-US"/>
        </a:p>
      </dgm:t>
    </dgm:pt>
    <dgm:pt modelId="{5B96CBB2-69C2-4B23-BE33-1AC1EA0783F3}" type="sibTrans" cxnId="{772E04B0-5DCB-4030-B75A-B1E21C050F5D}">
      <dgm:prSet/>
      <dgm:spPr/>
      <dgm:t>
        <a:bodyPr/>
        <a:lstStyle/>
        <a:p>
          <a:endParaRPr lang="en-US"/>
        </a:p>
      </dgm:t>
    </dgm:pt>
    <dgm:pt modelId="{8AC1D9C2-D21D-4117-83F4-12255BAFB88B}" type="pres">
      <dgm:prSet presAssocID="{FA157A91-04BB-4A35-B25B-A8525175C935}" presName="Name0" presStyleCnt="0">
        <dgm:presLayoutVars>
          <dgm:dir/>
          <dgm:animLvl val="lvl"/>
          <dgm:resizeHandles/>
        </dgm:presLayoutVars>
      </dgm:prSet>
      <dgm:spPr/>
    </dgm:pt>
    <dgm:pt modelId="{E45AA958-C7F1-4F3D-ABE8-CBC4784361E6}" type="pres">
      <dgm:prSet presAssocID="{17BFD4B8-A3C7-4CB7-9D01-6C5277753F2F}" presName="linNode" presStyleCnt="0"/>
      <dgm:spPr/>
    </dgm:pt>
    <dgm:pt modelId="{CCB58FC4-84DF-4BE8-BDB7-551FC56F1C7C}" type="pres">
      <dgm:prSet presAssocID="{17BFD4B8-A3C7-4CB7-9D01-6C5277753F2F}" presName="parentShp" presStyleLbl="node1" presStyleIdx="0" presStyleCnt="1">
        <dgm:presLayoutVars>
          <dgm:bulletEnabled val="1"/>
        </dgm:presLayoutVars>
      </dgm:prSet>
      <dgm:spPr/>
    </dgm:pt>
    <dgm:pt modelId="{96A21CA9-2D94-4CEB-8142-F34D2E832F7B}" type="pres">
      <dgm:prSet presAssocID="{17BFD4B8-A3C7-4CB7-9D01-6C5277753F2F}" presName="childShp" presStyleLbl="bgAccFollowNode1" presStyleIdx="0" presStyleCnt="1">
        <dgm:presLayoutVars>
          <dgm:bulletEnabled val="1"/>
        </dgm:presLayoutVars>
      </dgm:prSet>
      <dgm:spPr/>
    </dgm:pt>
  </dgm:ptLst>
  <dgm:cxnLst>
    <dgm:cxn modelId="{95AD4308-8510-460D-B934-B54097901820}" type="presOf" srcId="{FA157A91-04BB-4A35-B25B-A8525175C935}" destId="{8AC1D9C2-D21D-4117-83F4-12255BAFB88B}" srcOrd="0" destOrd="0" presId="urn:microsoft.com/office/officeart/2005/8/layout/vList6"/>
    <dgm:cxn modelId="{1626250F-7A0C-4726-B31E-47797FAC16BF}" srcId="{17BFD4B8-A3C7-4CB7-9D01-6C5277753F2F}" destId="{15E2850F-F84A-4244-93AA-5A2F0BEA6B1E}" srcOrd="2" destOrd="0" parTransId="{05C759B7-8981-427A-9CA3-AC7CC1871439}" sibTransId="{3679FB1D-2922-4A15-996F-305E42D3D200}"/>
    <dgm:cxn modelId="{BE81201A-CE88-42B3-915B-8AAD4118DFD7}" srcId="{17BFD4B8-A3C7-4CB7-9D01-6C5277753F2F}" destId="{50EA67CA-2748-4BEE-B47F-1A6D7C4450F5}" srcOrd="1" destOrd="0" parTransId="{1280C6B1-D4E1-47A1-B84A-AC03E4F52361}" sibTransId="{A19F9CCF-81A4-4F63-9D46-D97484100833}"/>
    <dgm:cxn modelId="{5F580920-3F80-42FC-8D56-879F2C9FE2BE}" type="presOf" srcId="{17BFD4B8-A3C7-4CB7-9D01-6C5277753F2F}" destId="{CCB58FC4-84DF-4BE8-BDB7-551FC56F1C7C}" srcOrd="0" destOrd="0" presId="urn:microsoft.com/office/officeart/2005/8/layout/vList6"/>
    <dgm:cxn modelId="{CE570265-9AE2-47EB-849B-B4CDF4589EB5}" type="presOf" srcId="{52A8F38A-3274-47E4-9781-944EEA0F2270}" destId="{96A21CA9-2D94-4CEB-8142-F34D2E832F7B}" srcOrd="0" destOrd="0" presId="urn:microsoft.com/office/officeart/2005/8/layout/vList6"/>
    <dgm:cxn modelId="{1FEA2D4A-94AE-4731-B706-B9DF60BF1849}" type="presOf" srcId="{35C8E12F-0088-4B6E-BDAA-2DEF0CF9F8D2}" destId="{96A21CA9-2D94-4CEB-8142-F34D2E832F7B}" srcOrd="0" destOrd="3" presId="urn:microsoft.com/office/officeart/2005/8/layout/vList6"/>
    <dgm:cxn modelId="{B11A3D7E-5D0C-4FAA-A35A-C4C3270A5073}" type="presOf" srcId="{15E2850F-F84A-4244-93AA-5A2F0BEA6B1E}" destId="{96A21CA9-2D94-4CEB-8142-F34D2E832F7B}" srcOrd="0" destOrd="2" presId="urn:microsoft.com/office/officeart/2005/8/layout/vList6"/>
    <dgm:cxn modelId="{772E04B0-5DCB-4030-B75A-B1E21C050F5D}" srcId="{17BFD4B8-A3C7-4CB7-9D01-6C5277753F2F}" destId="{35C8E12F-0088-4B6E-BDAA-2DEF0CF9F8D2}" srcOrd="3" destOrd="0" parTransId="{2009EE9E-8C2D-446F-B7B6-4ADE9A6B7962}" sibTransId="{5B96CBB2-69C2-4B23-BE33-1AC1EA0783F3}"/>
    <dgm:cxn modelId="{FFB2AFBB-151E-4E39-8E1F-294D7CD1938B}" srcId="{17BFD4B8-A3C7-4CB7-9D01-6C5277753F2F}" destId="{52A8F38A-3274-47E4-9781-944EEA0F2270}" srcOrd="0" destOrd="0" parTransId="{2F49FF1B-CFB4-4FA6-A564-7656D180B869}" sibTransId="{3608B885-A685-428E-8CCB-628E7143A548}"/>
    <dgm:cxn modelId="{A51ACCBC-0544-46A5-8431-4B060FB49CCE}" srcId="{FA157A91-04BB-4A35-B25B-A8525175C935}" destId="{17BFD4B8-A3C7-4CB7-9D01-6C5277753F2F}" srcOrd="0" destOrd="0" parTransId="{9E39EC22-A354-4915-9A94-D7E704AC05FC}" sibTransId="{1304D78D-19EC-4ECB-B0CE-E4DB4E9C4125}"/>
    <dgm:cxn modelId="{E49E93DD-0DE6-416F-BF77-F65AEF3D20E4}" type="presOf" srcId="{50EA67CA-2748-4BEE-B47F-1A6D7C4450F5}" destId="{96A21CA9-2D94-4CEB-8142-F34D2E832F7B}" srcOrd="0" destOrd="1" presId="urn:microsoft.com/office/officeart/2005/8/layout/vList6"/>
    <dgm:cxn modelId="{6210F016-F7AE-4B64-B29B-4EF55AE8E16D}" type="presParOf" srcId="{8AC1D9C2-D21D-4117-83F4-12255BAFB88B}" destId="{E45AA958-C7F1-4F3D-ABE8-CBC4784361E6}" srcOrd="0" destOrd="0" presId="urn:microsoft.com/office/officeart/2005/8/layout/vList6"/>
    <dgm:cxn modelId="{CD9F6746-5479-42F8-9FAE-719645F1B073}" type="presParOf" srcId="{E45AA958-C7F1-4F3D-ABE8-CBC4784361E6}" destId="{CCB58FC4-84DF-4BE8-BDB7-551FC56F1C7C}" srcOrd="0" destOrd="0" presId="urn:microsoft.com/office/officeart/2005/8/layout/vList6"/>
    <dgm:cxn modelId="{418A2BBC-F5AB-4C77-8041-75AC5561F00B}" type="presParOf" srcId="{E45AA958-C7F1-4F3D-ABE8-CBC4784361E6}" destId="{96A21CA9-2D94-4CEB-8142-F34D2E832F7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54FED7E-F159-42E7-BC99-8A78DACF76F8}"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D000D463-BE11-417C-A143-CEA48468B584}">
      <dgm:prSet/>
      <dgm:spPr/>
      <dgm:t>
        <a:bodyPr/>
        <a:lstStyle/>
        <a:p>
          <a:pPr rtl="0"/>
          <a:r>
            <a:rPr lang="en-US" dirty="0"/>
            <a:t>A wide array of evidence levels is available to promote diversity of services that meet families needs and identified outcomes.</a:t>
          </a:r>
        </a:p>
      </dgm:t>
    </dgm:pt>
    <dgm:pt modelId="{6FE0CCC6-9AA6-4E8C-A443-0A49B8F93B87}" type="parTrans" cxnId="{589310CC-4F3D-4A81-9803-4D40E7ACCD9F}">
      <dgm:prSet/>
      <dgm:spPr/>
      <dgm:t>
        <a:bodyPr/>
        <a:lstStyle/>
        <a:p>
          <a:endParaRPr lang="en-US"/>
        </a:p>
      </dgm:t>
    </dgm:pt>
    <dgm:pt modelId="{A322E8E9-56E6-4DF4-8593-96DA03223701}" type="sibTrans" cxnId="{589310CC-4F3D-4A81-9803-4D40E7ACCD9F}">
      <dgm:prSet/>
      <dgm:spPr/>
      <dgm:t>
        <a:bodyPr/>
        <a:lstStyle/>
        <a:p>
          <a:endParaRPr lang="en-US"/>
        </a:p>
      </dgm:t>
    </dgm:pt>
    <dgm:pt modelId="{90E3D3F9-4185-4EC0-90F6-1B26354BA278}" type="pres">
      <dgm:prSet presAssocID="{354FED7E-F159-42E7-BC99-8A78DACF76F8}" presName="linear" presStyleCnt="0">
        <dgm:presLayoutVars>
          <dgm:animLvl val="lvl"/>
          <dgm:resizeHandles val="exact"/>
        </dgm:presLayoutVars>
      </dgm:prSet>
      <dgm:spPr/>
    </dgm:pt>
    <dgm:pt modelId="{8210DDCC-02ED-4AD5-8F86-79CD0C28E6C1}" type="pres">
      <dgm:prSet presAssocID="{D000D463-BE11-417C-A143-CEA48468B584}" presName="parentText" presStyleLbl="node1" presStyleIdx="0" presStyleCnt="1">
        <dgm:presLayoutVars>
          <dgm:chMax val="0"/>
          <dgm:bulletEnabled val="1"/>
        </dgm:presLayoutVars>
      </dgm:prSet>
      <dgm:spPr/>
    </dgm:pt>
  </dgm:ptLst>
  <dgm:cxnLst>
    <dgm:cxn modelId="{55B78086-473D-42C7-AAF6-CE3382278E86}" type="presOf" srcId="{D000D463-BE11-417C-A143-CEA48468B584}" destId="{8210DDCC-02ED-4AD5-8F86-79CD0C28E6C1}" srcOrd="0" destOrd="0" presId="urn:microsoft.com/office/officeart/2005/8/layout/vList2"/>
    <dgm:cxn modelId="{589310CC-4F3D-4A81-9803-4D40E7ACCD9F}" srcId="{354FED7E-F159-42E7-BC99-8A78DACF76F8}" destId="{D000D463-BE11-417C-A143-CEA48468B584}" srcOrd="0" destOrd="0" parTransId="{6FE0CCC6-9AA6-4E8C-A443-0A49B8F93B87}" sibTransId="{A322E8E9-56E6-4DF4-8593-96DA03223701}"/>
    <dgm:cxn modelId="{23563BD1-573C-4F4D-A84E-9220902453ED}" type="presOf" srcId="{354FED7E-F159-42E7-BC99-8A78DACF76F8}" destId="{90E3D3F9-4185-4EC0-90F6-1B26354BA278}" srcOrd="0" destOrd="0" presId="urn:microsoft.com/office/officeart/2005/8/layout/vList2"/>
    <dgm:cxn modelId="{768F8C68-2CB1-4846-A9B7-1C70810A4E95}" type="presParOf" srcId="{90E3D3F9-4185-4EC0-90F6-1B26354BA278}" destId="{8210DDCC-02ED-4AD5-8F86-79CD0C28E6C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2ACD26-2CEA-4291-9FD6-A4EEEB2187C0}"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ABCE303A-7743-43EA-A9EB-2523172CE3EE}">
      <dgm:prSet/>
      <dgm:spPr/>
      <dgm:t>
        <a:bodyPr/>
        <a:lstStyle/>
        <a:p>
          <a:pPr rtl="0"/>
          <a:r>
            <a:rPr lang="en-US" b="1" dirty="0"/>
            <a:t>Should you be moving rooms?</a:t>
          </a:r>
        </a:p>
      </dgm:t>
    </dgm:pt>
    <dgm:pt modelId="{752112C2-26BF-40B7-A99E-5882AF38153E}" type="parTrans" cxnId="{4F67AA19-66F5-43AB-88F0-FC859C9ED11B}">
      <dgm:prSet/>
      <dgm:spPr/>
      <dgm:t>
        <a:bodyPr/>
        <a:lstStyle/>
        <a:p>
          <a:endParaRPr lang="en-US"/>
        </a:p>
      </dgm:t>
    </dgm:pt>
    <dgm:pt modelId="{1819B3C0-24B7-46DE-B055-5318DD701B4B}" type="sibTrans" cxnId="{4F67AA19-66F5-43AB-88F0-FC859C9ED11B}">
      <dgm:prSet/>
      <dgm:spPr/>
      <dgm:t>
        <a:bodyPr/>
        <a:lstStyle/>
        <a:p>
          <a:endParaRPr lang="en-US"/>
        </a:p>
      </dgm:t>
    </dgm:pt>
    <dgm:pt modelId="{08622283-404C-4CA2-A19E-15DF9873B5AF}">
      <dgm:prSet/>
      <dgm:spPr/>
      <dgm:t>
        <a:bodyPr/>
        <a:lstStyle/>
        <a:p>
          <a:pPr rtl="0"/>
          <a:r>
            <a:rPr lang="en-US" dirty="0"/>
            <a:t>Not necessarily   . . .</a:t>
          </a:r>
        </a:p>
      </dgm:t>
    </dgm:pt>
    <dgm:pt modelId="{43788C4E-E9DD-4D77-A2CD-BB53B927EF27}" type="parTrans" cxnId="{2A856B5E-1C54-4470-8613-089CCF39CC79}">
      <dgm:prSet/>
      <dgm:spPr/>
      <dgm:t>
        <a:bodyPr/>
        <a:lstStyle/>
        <a:p>
          <a:endParaRPr lang="en-US"/>
        </a:p>
      </dgm:t>
    </dgm:pt>
    <dgm:pt modelId="{F7A8D372-094B-439E-B9DD-DA172ACCA0BF}" type="sibTrans" cxnId="{2A856B5E-1C54-4470-8613-089CCF39CC79}">
      <dgm:prSet/>
      <dgm:spPr/>
      <dgm:t>
        <a:bodyPr/>
        <a:lstStyle/>
        <a:p>
          <a:endParaRPr lang="en-US"/>
        </a:p>
      </dgm:t>
    </dgm:pt>
    <dgm:pt modelId="{4808EE2D-E04E-446E-B145-01825A82DEFD}">
      <dgm:prSet/>
      <dgm:spPr/>
      <dgm:t>
        <a:bodyPr/>
        <a:lstStyle/>
        <a:p>
          <a:pPr rtl="0"/>
          <a:r>
            <a:rPr lang="en-US" dirty="0"/>
            <a:t>Move in, </a:t>
          </a:r>
        </a:p>
        <a:p>
          <a:pPr rtl="0"/>
          <a:r>
            <a:rPr lang="en-US" dirty="0"/>
            <a:t>get comfortable,</a:t>
          </a:r>
        </a:p>
        <a:p>
          <a:pPr rtl="0"/>
          <a:r>
            <a:rPr lang="en-US" dirty="0"/>
            <a:t> maintain a CQI environment </a:t>
          </a:r>
        </a:p>
      </dgm:t>
    </dgm:pt>
    <dgm:pt modelId="{9FCA5807-8CC9-4FBB-B000-036609E9D27D}" type="parTrans" cxnId="{6A7615C9-5ABE-4C88-8079-F81778EC6507}">
      <dgm:prSet/>
      <dgm:spPr/>
      <dgm:t>
        <a:bodyPr/>
        <a:lstStyle/>
        <a:p>
          <a:endParaRPr lang="en-US"/>
        </a:p>
      </dgm:t>
    </dgm:pt>
    <dgm:pt modelId="{033F253B-E6A9-4367-90C1-6C404BFCE497}" type="sibTrans" cxnId="{6A7615C9-5ABE-4C88-8079-F81778EC6507}">
      <dgm:prSet/>
      <dgm:spPr/>
      <dgm:t>
        <a:bodyPr/>
        <a:lstStyle/>
        <a:p>
          <a:endParaRPr lang="en-US"/>
        </a:p>
      </dgm:t>
    </dgm:pt>
    <dgm:pt modelId="{A30DBB50-2B8D-4C57-B777-12EBC4BCCE92}">
      <dgm:prSet/>
      <dgm:spPr/>
      <dgm:t>
        <a:bodyPr/>
        <a:lstStyle/>
        <a:p>
          <a:pPr rtl="0"/>
          <a:r>
            <a:rPr lang="en-US" dirty="0"/>
            <a:t>Moving rooms just to move up the continuum needs to benefit the families you serve</a:t>
          </a:r>
        </a:p>
      </dgm:t>
    </dgm:pt>
    <dgm:pt modelId="{1BCE83BA-D780-41C7-A09B-25C754B16FA6}" type="parTrans" cxnId="{39B32C1E-102B-4584-B534-D6B12FBC2A91}">
      <dgm:prSet/>
      <dgm:spPr/>
      <dgm:t>
        <a:bodyPr/>
        <a:lstStyle/>
        <a:p>
          <a:endParaRPr lang="en-US"/>
        </a:p>
      </dgm:t>
    </dgm:pt>
    <dgm:pt modelId="{8E2E0606-B394-428A-BD91-255EA122D78D}" type="sibTrans" cxnId="{39B32C1E-102B-4584-B534-D6B12FBC2A91}">
      <dgm:prSet/>
      <dgm:spPr/>
      <dgm:t>
        <a:bodyPr/>
        <a:lstStyle/>
        <a:p>
          <a:endParaRPr lang="en-US"/>
        </a:p>
      </dgm:t>
    </dgm:pt>
    <dgm:pt modelId="{9649F057-0500-446E-A932-04AEBBA023D4}" type="pres">
      <dgm:prSet presAssocID="{F92ACD26-2CEA-4291-9FD6-A4EEEB2187C0}" presName="Name0" presStyleCnt="0">
        <dgm:presLayoutVars>
          <dgm:dir/>
          <dgm:resizeHandles val="exact"/>
        </dgm:presLayoutVars>
      </dgm:prSet>
      <dgm:spPr/>
    </dgm:pt>
    <dgm:pt modelId="{A754036B-79BD-4DA6-9FA7-19354D0B1264}" type="pres">
      <dgm:prSet presAssocID="{ABCE303A-7743-43EA-A9EB-2523172CE3EE}" presName="node" presStyleLbl="node1" presStyleIdx="0" presStyleCnt="4">
        <dgm:presLayoutVars>
          <dgm:bulletEnabled val="1"/>
        </dgm:presLayoutVars>
      </dgm:prSet>
      <dgm:spPr/>
    </dgm:pt>
    <dgm:pt modelId="{FEB9DF1F-2E6F-4424-8B6D-0B83041C953A}" type="pres">
      <dgm:prSet presAssocID="{1819B3C0-24B7-46DE-B055-5318DD701B4B}" presName="sibTrans" presStyleCnt="0"/>
      <dgm:spPr/>
    </dgm:pt>
    <dgm:pt modelId="{01107D3D-0673-416B-86A1-F0792DB17904}" type="pres">
      <dgm:prSet presAssocID="{08622283-404C-4CA2-A19E-15DF9873B5AF}" presName="node" presStyleLbl="node1" presStyleIdx="1" presStyleCnt="4">
        <dgm:presLayoutVars>
          <dgm:bulletEnabled val="1"/>
        </dgm:presLayoutVars>
      </dgm:prSet>
      <dgm:spPr/>
    </dgm:pt>
    <dgm:pt modelId="{C1123E37-0AE2-41CB-90A1-5D315F0AD897}" type="pres">
      <dgm:prSet presAssocID="{F7A8D372-094B-439E-B9DD-DA172ACCA0BF}" presName="sibTrans" presStyleCnt="0"/>
      <dgm:spPr/>
    </dgm:pt>
    <dgm:pt modelId="{740B10BF-1A26-42E4-B261-B68880213F1C}" type="pres">
      <dgm:prSet presAssocID="{4808EE2D-E04E-446E-B145-01825A82DEFD}" presName="node" presStyleLbl="node1" presStyleIdx="2" presStyleCnt="4">
        <dgm:presLayoutVars>
          <dgm:bulletEnabled val="1"/>
        </dgm:presLayoutVars>
      </dgm:prSet>
      <dgm:spPr/>
    </dgm:pt>
    <dgm:pt modelId="{98590D2B-8EC6-479C-8367-AEFAE35B543E}" type="pres">
      <dgm:prSet presAssocID="{033F253B-E6A9-4367-90C1-6C404BFCE497}" presName="sibTrans" presStyleCnt="0"/>
      <dgm:spPr/>
    </dgm:pt>
    <dgm:pt modelId="{4345D413-9455-4B38-BA17-5347BA5C743B}" type="pres">
      <dgm:prSet presAssocID="{A30DBB50-2B8D-4C57-B777-12EBC4BCCE92}" presName="node" presStyleLbl="node1" presStyleIdx="3" presStyleCnt="4">
        <dgm:presLayoutVars>
          <dgm:bulletEnabled val="1"/>
        </dgm:presLayoutVars>
      </dgm:prSet>
      <dgm:spPr/>
    </dgm:pt>
  </dgm:ptLst>
  <dgm:cxnLst>
    <dgm:cxn modelId="{7107DE0A-89CB-4D76-B07C-FE03B7926799}" type="presOf" srcId="{4808EE2D-E04E-446E-B145-01825A82DEFD}" destId="{740B10BF-1A26-42E4-B261-B68880213F1C}" srcOrd="0" destOrd="0" presId="urn:microsoft.com/office/officeart/2005/8/layout/hList6"/>
    <dgm:cxn modelId="{0DD70514-99FF-4734-A1B7-64ACD3C2A5EC}" type="presOf" srcId="{ABCE303A-7743-43EA-A9EB-2523172CE3EE}" destId="{A754036B-79BD-4DA6-9FA7-19354D0B1264}" srcOrd="0" destOrd="0" presId="urn:microsoft.com/office/officeart/2005/8/layout/hList6"/>
    <dgm:cxn modelId="{4F67AA19-66F5-43AB-88F0-FC859C9ED11B}" srcId="{F92ACD26-2CEA-4291-9FD6-A4EEEB2187C0}" destId="{ABCE303A-7743-43EA-A9EB-2523172CE3EE}" srcOrd="0" destOrd="0" parTransId="{752112C2-26BF-40B7-A99E-5882AF38153E}" sibTransId="{1819B3C0-24B7-46DE-B055-5318DD701B4B}"/>
    <dgm:cxn modelId="{39B32C1E-102B-4584-B534-D6B12FBC2A91}" srcId="{F92ACD26-2CEA-4291-9FD6-A4EEEB2187C0}" destId="{A30DBB50-2B8D-4C57-B777-12EBC4BCCE92}" srcOrd="3" destOrd="0" parTransId="{1BCE83BA-D780-41C7-A09B-25C754B16FA6}" sibTransId="{8E2E0606-B394-428A-BD91-255EA122D78D}"/>
    <dgm:cxn modelId="{2A856B5E-1C54-4470-8613-089CCF39CC79}" srcId="{F92ACD26-2CEA-4291-9FD6-A4EEEB2187C0}" destId="{08622283-404C-4CA2-A19E-15DF9873B5AF}" srcOrd="1" destOrd="0" parTransId="{43788C4E-E9DD-4D77-A2CD-BB53B927EF27}" sibTransId="{F7A8D372-094B-439E-B9DD-DA172ACCA0BF}"/>
    <dgm:cxn modelId="{0E9B5CAA-779E-4620-8147-7E0D68680DC2}" type="presOf" srcId="{F92ACD26-2CEA-4291-9FD6-A4EEEB2187C0}" destId="{9649F057-0500-446E-A932-04AEBBA023D4}" srcOrd="0" destOrd="0" presId="urn:microsoft.com/office/officeart/2005/8/layout/hList6"/>
    <dgm:cxn modelId="{6A7615C9-5ABE-4C88-8079-F81778EC6507}" srcId="{F92ACD26-2CEA-4291-9FD6-A4EEEB2187C0}" destId="{4808EE2D-E04E-446E-B145-01825A82DEFD}" srcOrd="2" destOrd="0" parTransId="{9FCA5807-8CC9-4FBB-B000-036609E9D27D}" sibTransId="{033F253B-E6A9-4367-90C1-6C404BFCE497}"/>
    <dgm:cxn modelId="{EE51E1E0-8D7D-4429-B6F7-75AC56A91D82}" type="presOf" srcId="{08622283-404C-4CA2-A19E-15DF9873B5AF}" destId="{01107D3D-0673-416B-86A1-F0792DB17904}" srcOrd="0" destOrd="0" presId="urn:microsoft.com/office/officeart/2005/8/layout/hList6"/>
    <dgm:cxn modelId="{DCD3A6EB-3D93-4F34-BB57-93776DFFEA5F}" type="presOf" srcId="{A30DBB50-2B8D-4C57-B777-12EBC4BCCE92}" destId="{4345D413-9455-4B38-BA17-5347BA5C743B}" srcOrd="0" destOrd="0" presId="urn:microsoft.com/office/officeart/2005/8/layout/hList6"/>
    <dgm:cxn modelId="{9786FBDD-4C61-4474-B5BB-6C8F4910BE0E}" type="presParOf" srcId="{9649F057-0500-446E-A932-04AEBBA023D4}" destId="{A754036B-79BD-4DA6-9FA7-19354D0B1264}" srcOrd="0" destOrd="0" presId="urn:microsoft.com/office/officeart/2005/8/layout/hList6"/>
    <dgm:cxn modelId="{393B3464-DEA9-466A-BCC0-960CA56E4E68}" type="presParOf" srcId="{9649F057-0500-446E-A932-04AEBBA023D4}" destId="{FEB9DF1F-2E6F-4424-8B6D-0B83041C953A}" srcOrd="1" destOrd="0" presId="urn:microsoft.com/office/officeart/2005/8/layout/hList6"/>
    <dgm:cxn modelId="{4BBEFCC3-CA49-41E1-98A5-901C50AAD81A}" type="presParOf" srcId="{9649F057-0500-446E-A932-04AEBBA023D4}" destId="{01107D3D-0673-416B-86A1-F0792DB17904}" srcOrd="2" destOrd="0" presId="urn:microsoft.com/office/officeart/2005/8/layout/hList6"/>
    <dgm:cxn modelId="{24145AC6-28BC-4507-97C4-48DD1FCF6E61}" type="presParOf" srcId="{9649F057-0500-446E-A932-04AEBBA023D4}" destId="{C1123E37-0AE2-41CB-90A1-5D315F0AD897}" srcOrd="3" destOrd="0" presId="urn:microsoft.com/office/officeart/2005/8/layout/hList6"/>
    <dgm:cxn modelId="{3E37881E-EBAE-46BA-A40A-2F02ECB2E4C9}" type="presParOf" srcId="{9649F057-0500-446E-A932-04AEBBA023D4}" destId="{740B10BF-1A26-42E4-B261-B68880213F1C}" srcOrd="4" destOrd="0" presId="urn:microsoft.com/office/officeart/2005/8/layout/hList6"/>
    <dgm:cxn modelId="{5803D11F-C25E-4697-8F8B-C53283B1BA08}" type="presParOf" srcId="{9649F057-0500-446E-A932-04AEBBA023D4}" destId="{98590D2B-8EC6-479C-8367-AEFAE35B543E}" srcOrd="5" destOrd="0" presId="urn:microsoft.com/office/officeart/2005/8/layout/hList6"/>
    <dgm:cxn modelId="{ED13BB47-A839-4FF8-A6C6-817BECDCC4B8}" type="presParOf" srcId="{9649F057-0500-446E-A932-04AEBBA023D4}" destId="{4345D413-9455-4B38-BA17-5347BA5C743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5B20FED-3A97-4CC4-BB33-F8AB3D4C356B}" type="doc">
      <dgm:prSet loTypeId="urn:microsoft.com/office/officeart/2005/8/layout/pyramid4" loCatId="pyramid" qsTypeId="urn:microsoft.com/office/officeart/2005/8/quickstyle/simple1" qsCatId="simple" csTypeId="urn:microsoft.com/office/officeart/2005/8/colors/colorful5" csCatId="colorful" phldr="1"/>
      <dgm:spPr/>
      <dgm:t>
        <a:bodyPr/>
        <a:lstStyle/>
        <a:p>
          <a:endParaRPr lang="en-US"/>
        </a:p>
      </dgm:t>
    </dgm:pt>
    <dgm:pt modelId="{28806FF5-56DB-45CB-9307-13A30EBE1D4F}">
      <dgm:prSet custT="1"/>
      <dgm:spPr/>
      <dgm:t>
        <a:bodyPr/>
        <a:lstStyle/>
        <a:p>
          <a:pPr rtl="0"/>
          <a:r>
            <a:rPr lang="en-US" sz="1400" dirty="0"/>
            <a:t>Small body of research in our type of work</a:t>
          </a:r>
        </a:p>
      </dgm:t>
    </dgm:pt>
    <dgm:pt modelId="{8ED8CA80-486A-473F-86D2-546ABFC2FB7F}" type="parTrans" cxnId="{14F48DE7-BE99-4E23-B401-70F427E94A76}">
      <dgm:prSet/>
      <dgm:spPr/>
      <dgm:t>
        <a:bodyPr/>
        <a:lstStyle/>
        <a:p>
          <a:endParaRPr lang="en-US"/>
        </a:p>
      </dgm:t>
    </dgm:pt>
    <dgm:pt modelId="{6489E3E7-87BC-45D0-AF5B-3E9D44C89D94}" type="sibTrans" cxnId="{14F48DE7-BE99-4E23-B401-70F427E94A76}">
      <dgm:prSet/>
      <dgm:spPr/>
      <dgm:t>
        <a:bodyPr/>
        <a:lstStyle/>
        <a:p>
          <a:endParaRPr lang="en-US"/>
        </a:p>
      </dgm:t>
    </dgm:pt>
    <dgm:pt modelId="{7A75E9A5-A6EB-4158-90D9-E49E2CE41B81}">
      <dgm:prSet custT="1"/>
      <dgm:spPr/>
      <dgm:t>
        <a:bodyPr/>
        <a:lstStyle/>
        <a:p>
          <a:pPr rtl="0"/>
          <a:r>
            <a:rPr lang="en-US" sz="1400" dirty="0"/>
            <a:t>Ethical issues in research design</a:t>
          </a:r>
        </a:p>
      </dgm:t>
    </dgm:pt>
    <dgm:pt modelId="{81645F2B-B0A7-4674-87CD-D811AC282E4F}" type="parTrans" cxnId="{9F4B32A6-E2BD-4134-AD85-857E9CAB11FA}">
      <dgm:prSet/>
      <dgm:spPr/>
      <dgm:t>
        <a:bodyPr/>
        <a:lstStyle/>
        <a:p>
          <a:endParaRPr lang="en-US"/>
        </a:p>
      </dgm:t>
    </dgm:pt>
    <dgm:pt modelId="{BA995680-E425-4140-8EA0-C031B9F7CC8D}" type="sibTrans" cxnId="{9F4B32A6-E2BD-4134-AD85-857E9CAB11FA}">
      <dgm:prSet/>
      <dgm:spPr/>
      <dgm:t>
        <a:bodyPr/>
        <a:lstStyle/>
        <a:p>
          <a:endParaRPr lang="en-US"/>
        </a:p>
      </dgm:t>
    </dgm:pt>
    <dgm:pt modelId="{E5B9C302-C991-4400-83D2-39CFE3421D3D}">
      <dgm:prSet custT="1"/>
      <dgm:spPr/>
      <dgm:t>
        <a:bodyPr/>
        <a:lstStyle/>
        <a:p>
          <a:pPr rtl="0"/>
          <a:r>
            <a:rPr lang="en-US" sz="1400" dirty="0"/>
            <a:t>Diversity of potential target population</a:t>
          </a:r>
        </a:p>
      </dgm:t>
    </dgm:pt>
    <dgm:pt modelId="{DA86F292-C961-4EC0-8233-C8D34803D635}" type="parTrans" cxnId="{5A582C55-5227-4336-90A7-9663AF288F4F}">
      <dgm:prSet/>
      <dgm:spPr/>
      <dgm:t>
        <a:bodyPr/>
        <a:lstStyle/>
        <a:p>
          <a:endParaRPr lang="en-US"/>
        </a:p>
      </dgm:t>
    </dgm:pt>
    <dgm:pt modelId="{61A8E10E-AFB4-46E0-8415-E0D258854ABF}" type="sibTrans" cxnId="{5A582C55-5227-4336-90A7-9663AF288F4F}">
      <dgm:prSet/>
      <dgm:spPr/>
      <dgm:t>
        <a:bodyPr/>
        <a:lstStyle/>
        <a:p>
          <a:endParaRPr lang="en-US"/>
        </a:p>
      </dgm:t>
    </dgm:pt>
    <dgm:pt modelId="{571ACB64-32B4-4CB4-8AAB-542C1C42705C}">
      <dgm:prSet custT="1"/>
      <dgm:spPr/>
      <dgm:t>
        <a:bodyPr/>
        <a:lstStyle/>
        <a:p>
          <a:pPr rtl="0"/>
          <a:r>
            <a:rPr lang="en-US" sz="1600" dirty="0"/>
            <a:t>Cost</a:t>
          </a:r>
        </a:p>
      </dgm:t>
    </dgm:pt>
    <dgm:pt modelId="{F3EC5D6A-A7A3-4393-96CF-994515F4979D}" type="parTrans" cxnId="{E5B0E59A-573F-4A7A-A1A2-1CC1F7566414}">
      <dgm:prSet/>
      <dgm:spPr/>
      <dgm:t>
        <a:bodyPr/>
        <a:lstStyle/>
        <a:p>
          <a:endParaRPr lang="en-US"/>
        </a:p>
      </dgm:t>
    </dgm:pt>
    <dgm:pt modelId="{87F1F331-522E-413E-A954-2FAF1EA8EE0F}" type="sibTrans" cxnId="{E5B0E59A-573F-4A7A-A1A2-1CC1F7566414}">
      <dgm:prSet/>
      <dgm:spPr/>
      <dgm:t>
        <a:bodyPr/>
        <a:lstStyle/>
        <a:p>
          <a:endParaRPr lang="en-US"/>
        </a:p>
      </dgm:t>
    </dgm:pt>
    <dgm:pt modelId="{6E37CBF0-5FC2-473F-8876-E2A86D40604A}">
      <dgm:prSet custT="1"/>
      <dgm:spPr/>
      <dgm:t>
        <a:bodyPr/>
        <a:lstStyle/>
        <a:p>
          <a:pPr rtl="0"/>
          <a:r>
            <a:rPr lang="en-US" sz="1400" dirty="0"/>
            <a:t>Cookie cutter fit</a:t>
          </a:r>
        </a:p>
      </dgm:t>
    </dgm:pt>
    <dgm:pt modelId="{E3D821F5-3217-4C1E-B91E-10FF5B036290}" type="parTrans" cxnId="{DD280192-50D2-4226-9A44-2968255ABC0C}">
      <dgm:prSet/>
      <dgm:spPr/>
      <dgm:t>
        <a:bodyPr/>
        <a:lstStyle/>
        <a:p>
          <a:endParaRPr lang="en-US"/>
        </a:p>
      </dgm:t>
    </dgm:pt>
    <dgm:pt modelId="{9C820689-2A55-44A3-A3F3-068FC302CD81}" type="sibTrans" cxnId="{DD280192-50D2-4226-9A44-2968255ABC0C}">
      <dgm:prSet/>
      <dgm:spPr/>
      <dgm:t>
        <a:bodyPr/>
        <a:lstStyle/>
        <a:p>
          <a:endParaRPr lang="en-US"/>
        </a:p>
      </dgm:t>
    </dgm:pt>
    <dgm:pt modelId="{4BD8F7FA-5D9F-4988-96DA-95E0F5438F03}">
      <dgm:prSet/>
      <dgm:spPr/>
      <dgm:t>
        <a:bodyPr/>
        <a:lstStyle/>
        <a:p>
          <a:pPr rtl="0"/>
          <a:r>
            <a:rPr lang="en-US" dirty="0"/>
            <a:t>Other program constraints</a:t>
          </a:r>
        </a:p>
      </dgm:t>
    </dgm:pt>
    <dgm:pt modelId="{96A14B76-F9DE-4CD5-9746-FD51CC76A675}" type="parTrans" cxnId="{EF38F47A-B8D5-4E58-9DF4-0459F2DD95BE}">
      <dgm:prSet/>
      <dgm:spPr/>
      <dgm:t>
        <a:bodyPr/>
        <a:lstStyle/>
        <a:p>
          <a:endParaRPr lang="en-US"/>
        </a:p>
      </dgm:t>
    </dgm:pt>
    <dgm:pt modelId="{AFC5B97D-373B-4451-8609-B1B96C7ACEEA}" type="sibTrans" cxnId="{EF38F47A-B8D5-4E58-9DF4-0459F2DD95BE}">
      <dgm:prSet/>
      <dgm:spPr/>
      <dgm:t>
        <a:bodyPr/>
        <a:lstStyle/>
        <a:p>
          <a:endParaRPr lang="en-US"/>
        </a:p>
      </dgm:t>
    </dgm:pt>
    <dgm:pt modelId="{41D8C9ED-7393-4754-B5A8-41940C6C391C}">
      <dgm:prSet custT="1"/>
      <dgm:spPr/>
      <dgm:t>
        <a:bodyPr/>
        <a:lstStyle/>
        <a:p>
          <a:pPr rtl="0"/>
          <a:r>
            <a:rPr lang="en-US" sz="1400" dirty="0"/>
            <a:t>Feasibility of program design</a:t>
          </a:r>
        </a:p>
      </dgm:t>
    </dgm:pt>
    <dgm:pt modelId="{A58FD994-DD8C-4936-BA8C-BE844414EBED}" type="parTrans" cxnId="{4BE663FC-5285-4877-9D81-62656097D57B}">
      <dgm:prSet/>
      <dgm:spPr/>
      <dgm:t>
        <a:bodyPr/>
        <a:lstStyle/>
        <a:p>
          <a:endParaRPr lang="en-US"/>
        </a:p>
      </dgm:t>
    </dgm:pt>
    <dgm:pt modelId="{F7C8F00C-24B4-4489-B4D2-566486C2CF18}" type="sibTrans" cxnId="{4BE663FC-5285-4877-9D81-62656097D57B}">
      <dgm:prSet/>
      <dgm:spPr/>
      <dgm:t>
        <a:bodyPr/>
        <a:lstStyle/>
        <a:p>
          <a:endParaRPr lang="en-US"/>
        </a:p>
      </dgm:t>
    </dgm:pt>
    <dgm:pt modelId="{70F395E0-1B63-4582-B12B-CADAF007D2BB}">
      <dgm:prSet custT="1"/>
      <dgm:spPr/>
      <dgm:t>
        <a:bodyPr/>
        <a:lstStyle/>
        <a:p>
          <a:pPr rtl="0"/>
          <a:r>
            <a:rPr lang="en-US" sz="1400" dirty="0"/>
            <a:t>Staff available to deliver services</a:t>
          </a:r>
        </a:p>
      </dgm:t>
    </dgm:pt>
    <dgm:pt modelId="{A51186CB-160A-4DCA-A370-E0E682FC8F65}" type="parTrans" cxnId="{E7916995-87DF-4752-B614-2825C4A67290}">
      <dgm:prSet/>
      <dgm:spPr/>
      <dgm:t>
        <a:bodyPr/>
        <a:lstStyle/>
        <a:p>
          <a:endParaRPr lang="en-US"/>
        </a:p>
      </dgm:t>
    </dgm:pt>
    <dgm:pt modelId="{41F614E0-7987-4BCA-85A0-DFB60BB38F99}" type="sibTrans" cxnId="{E7916995-87DF-4752-B614-2825C4A67290}">
      <dgm:prSet/>
      <dgm:spPr/>
      <dgm:t>
        <a:bodyPr/>
        <a:lstStyle/>
        <a:p>
          <a:endParaRPr lang="en-US"/>
        </a:p>
      </dgm:t>
    </dgm:pt>
    <dgm:pt modelId="{6B66EAA2-94AE-47C1-A109-099608F8ED30}">
      <dgm:prSet custT="1"/>
      <dgm:spPr/>
      <dgm:t>
        <a:bodyPr/>
        <a:lstStyle/>
        <a:p>
          <a:pPr rtl="0"/>
          <a:r>
            <a:rPr lang="en-US" sz="1400" dirty="0"/>
            <a:t>Core component availability</a:t>
          </a:r>
        </a:p>
      </dgm:t>
    </dgm:pt>
    <dgm:pt modelId="{8FC0B7BE-0318-4EC8-B983-E3B1A0878491}" type="parTrans" cxnId="{08E8AE59-B470-4CE7-9E48-7B7599E1E69D}">
      <dgm:prSet/>
      <dgm:spPr/>
      <dgm:t>
        <a:bodyPr/>
        <a:lstStyle/>
        <a:p>
          <a:endParaRPr lang="en-US"/>
        </a:p>
      </dgm:t>
    </dgm:pt>
    <dgm:pt modelId="{0176D5ED-5991-4376-90B7-141601F15356}" type="sibTrans" cxnId="{08E8AE59-B470-4CE7-9E48-7B7599E1E69D}">
      <dgm:prSet/>
      <dgm:spPr/>
      <dgm:t>
        <a:bodyPr/>
        <a:lstStyle/>
        <a:p>
          <a:endParaRPr lang="en-US"/>
        </a:p>
      </dgm:t>
    </dgm:pt>
    <dgm:pt modelId="{79B6CDEC-10E6-49AD-A068-565D740A9CEE}" type="pres">
      <dgm:prSet presAssocID="{F5B20FED-3A97-4CC4-BB33-F8AB3D4C356B}" presName="compositeShape" presStyleCnt="0">
        <dgm:presLayoutVars>
          <dgm:chMax val="9"/>
          <dgm:dir/>
          <dgm:resizeHandles val="exact"/>
        </dgm:presLayoutVars>
      </dgm:prSet>
      <dgm:spPr/>
    </dgm:pt>
    <dgm:pt modelId="{7801F183-779E-4E84-ACC4-0326B71A2AAF}" type="pres">
      <dgm:prSet presAssocID="{F5B20FED-3A97-4CC4-BB33-F8AB3D4C356B}" presName="triangle1" presStyleLbl="node1" presStyleIdx="0" presStyleCnt="9">
        <dgm:presLayoutVars>
          <dgm:bulletEnabled val="1"/>
        </dgm:presLayoutVars>
      </dgm:prSet>
      <dgm:spPr/>
    </dgm:pt>
    <dgm:pt modelId="{5547EBEF-3F62-4075-AE8F-0D0DDE03FC6C}" type="pres">
      <dgm:prSet presAssocID="{F5B20FED-3A97-4CC4-BB33-F8AB3D4C356B}" presName="triangle2" presStyleLbl="node1" presStyleIdx="1" presStyleCnt="9">
        <dgm:presLayoutVars>
          <dgm:bulletEnabled val="1"/>
        </dgm:presLayoutVars>
      </dgm:prSet>
      <dgm:spPr/>
    </dgm:pt>
    <dgm:pt modelId="{141B59B6-9FAF-4C3F-AAC4-449121DFE9AA}" type="pres">
      <dgm:prSet presAssocID="{F5B20FED-3A97-4CC4-BB33-F8AB3D4C356B}" presName="triangle3" presStyleLbl="node1" presStyleIdx="2" presStyleCnt="9">
        <dgm:presLayoutVars>
          <dgm:bulletEnabled val="1"/>
        </dgm:presLayoutVars>
      </dgm:prSet>
      <dgm:spPr/>
    </dgm:pt>
    <dgm:pt modelId="{7E8E65EC-CD47-42E0-9C94-77292C8DAA79}" type="pres">
      <dgm:prSet presAssocID="{F5B20FED-3A97-4CC4-BB33-F8AB3D4C356B}" presName="triangle4" presStyleLbl="node1" presStyleIdx="3" presStyleCnt="9">
        <dgm:presLayoutVars>
          <dgm:bulletEnabled val="1"/>
        </dgm:presLayoutVars>
      </dgm:prSet>
      <dgm:spPr/>
    </dgm:pt>
    <dgm:pt modelId="{C6C0B723-556A-4627-86A0-03BCED754AEC}" type="pres">
      <dgm:prSet presAssocID="{F5B20FED-3A97-4CC4-BB33-F8AB3D4C356B}" presName="triangle5" presStyleLbl="node1" presStyleIdx="4" presStyleCnt="9">
        <dgm:presLayoutVars>
          <dgm:bulletEnabled val="1"/>
        </dgm:presLayoutVars>
      </dgm:prSet>
      <dgm:spPr/>
    </dgm:pt>
    <dgm:pt modelId="{9DA2CEA5-061E-4F04-B1FF-C64F2E17E3B5}" type="pres">
      <dgm:prSet presAssocID="{F5B20FED-3A97-4CC4-BB33-F8AB3D4C356B}" presName="triangle6" presStyleLbl="node1" presStyleIdx="5" presStyleCnt="9">
        <dgm:presLayoutVars>
          <dgm:bulletEnabled val="1"/>
        </dgm:presLayoutVars>
      </dgm:prSet>
      <dgm:spPr/>
    </dgm:pt>
    <dgm:pt modelId="{49E0AA06-9B5F-4859-92D7-2F739FD39770}" type="pres">
      <dgm:prSet presAssocID="{F5B20FED-3A97-4CC4-BB33-F8AB3D4C356B}" presName="triangle7" presStyleLbl="node1" presStyleIdx="6" presStyleCnt="9">
        <dgm:presLayoutVars>
          <dgm:bulletEnabled val="1"/>
        </dgm:presLayoutVars>
      </dgm:prSet>
      <dgm:spPr/>
    </dgm:pt>
    <dgm:pt modelId="{C91F99CF-5C1F-4F03-AB40-DFC421E823E7}" type="pres">
      <dgm:prSet presAssocID="{F5B20FED-3A97-4CC4-BB33-F8AB3D4C356B}" presName="triangle8" presStyleLbl="node1" presStyleIdx="7" presStyleCnt="9" custScaleX="104750">
        <dgm:presLayoutVars>
          <dgm:bulletEnabled val="1"/>
        </dgm:presLayoutVars>
      </dgm:prSet>
      <dgm:spPr/>
    </dgm:pt>
    <dgm:pt modelId="{5586F30D-B41C-4318-B648-34108FAA89B0}" type="pres">
      <dgm:prSet presAssocID="{F5B20FED-3A97-4CC4-BB33-F8AB3D4C356B}" presName="triangle9" presStyleLbl="node1" presStyleIdx="8" presStyleCnt="9">
        <dgm:presLayoutVars>
          <dgm:bulletEnabled val="1"/>
        </dgm:presLayoutVars>
      </dgm:prSet>
      <dgm:spPr/>
    </dgm:pt>
  </dgm:ptLst>
  <dgm:cxnLst>
    <dgm:cxn modelId="{1A29B80E-2825-43E1-8ECE-35BCE74F71FF}" type="presOf" srcId="{571ACB64-32B4-4CB4-8AAB-542C1C42705C}" destId="{7E8E65EC-CD47-42E0-9C94-77292C8DAA79}" srcOrd="0" destOrd="0" presId="urn:microsoft.com/office/officeart/2005/8/layout/pyramid4"/>
    <dgm:cxn modelId="{4EE7B227-8D61-4E5F-B15C-50626488E494}" type="presOf" srcId="{70F395E0-1B63-4582-B12B-CADAF007D2BB}" destId="{49E0AA06-9B5F-4859-92D7-2F739FD39770}" srcOrd="0" destOrd="0" presId="urn:microsoft.com/office/officeart/2005/8/layout/pyramid4"/>
    <dgm:cxn modelId="{93F50260-3567-4C3B-9A15-A8005CB2222C}" type="presOf" srcId="{6B66EAA2-94AE-47C1-A109-099608F8ED30}" destId="{C91F99CF-5C1F-4F03-AB40-DFC421E823E7}" srcOrd="0" destOrd="0" presId="urn:microsoft.com/office/officeart/2005/8/layout/pyramid4"/>
    <dgm:cxn modelId="{E5491A62-1A20-4BC6-9604-CB53B0A835ED}" type="presOf" srcId="{E5B9C302-C991-4400-83D2-39CFE3421D3D}" destId="{141B59B6-9FAF-4C3F-AAC4-449121DFE9AA}" srcOrd="0" destOrd="0" presId="urn:microsoft.com/office/officeart/2005/8/layout/pyramid4"/>
    <dgm:cxn modelId="{4C49624D-4963-4527-AFCC-3A207F86CF7B}" type="presOf" srcId="{4BD8F7FA-5D9F-4988-96DA-95E0F5438F03}" destId="{5586F30D-B41C-4318-B648-34108FAA89B0}" srcOrd="0" destOrd="0" presId="urn:microsoft.com/office/officeart/2005/8/layout/pyramid4"/>
    <dgm:cxn modelId="{F4E07D74-DE8E-4703-BBE6-C8CEB004DE0E}" type="presOf" srcId="{6E37CBF0-5FC2-473F-8876-E2A86D40604A}" destId="{C6C0B723-556A-4627-86A0-03BCED754AEC}" srcOrd="0" destOrd="0" presId="urn:microsoft.com/office/officeart/2005/8/layout/pyramid4"/>
    <dgm:cxn modelId="{5A582C55-5227-4336-90A7-9663AF288F4F}" srcId="{F5B20FED-3A97-4CC4-BB33-F8AB3D4C356B}" destId="{E5B9C302-C991-4400-83D2-39CFE3421D3D}" srcOrd="2" destOrd="0" parTransId="{DA86F292-C961-4EC0-8233-C8D34803D635}" sibTransId="{61A8E10E-AFB4-46E0-8415-E0D258854ABF}"/>
    <dgm:cxn modelId="{08E8AE59-B470-4CE7-9E48-7B7599E1E69D}" srcId="{F5B20FED-3A97-4CC4-BB33-F8AB3D4C356B}" destId="{6B66EAA2-94AE-47C1-A109-099608F8ED30}" srcOrd="7" destOrd="0" parTransId="{8FC0B7BE-0318-4EC8-B983-E3B1A0878491}" sibTransId="{0176D5ED-5991-4376-90B7-141601F15356}"/>
    <dgm:cxn modelId="{EF38F47A-B8D5-4E58-9DF4-0459F2DD95BE}" srcId="{F5B20FED-3A97-4CC4-BB33-F8AB3D4C356B}" destId="{4BD8F7FA-5D9F-4988-96DA-95E0F5438F03}" srcOrd="8" destOrd="0" parTransId="{96A14B76-F9DE-4CD5-9746-FD51CC76A675}" sibTransId="{AFC5B97D-373B-4451-8609-B1B96C7ACEEA}"/>
    <dgm:cxn modelId="{661D5F8B-9228-4B40-B421-2D29F56DED05}" type="presOf" srcId="{28806FF5-56DB-45CB-9307-13A30EBE1D4F}" destId="{7801F183-779E-4E84-ACC4-0326B71A2AAF}" srcOrd="0" destOrd="0" presId="urn:microsoft.com/office/officeart/2005/8/layout/pyramid4"/>
    <dgm:cxn modelId="{DD280192-50D2-4226-9A44-2968255ABC0C}" srcId="{F5B20FED-3A97-4CC4-BB33-F8AB3D4C356B}" destId="{6E37CBF0-5FC2-473F-8876-E2A86D40604A}" srcOrd="4" destOrd="0" parTransId="{E3D821F5-3217-4C1E-B91E-10FF5B036290}" sibTransId="{9C820689-2A55-44A3-A3F3-068FC302CD81}"/>
    <dgm:cxn modelId="{E7916995-87DF-4752-B614-2825C4A67290}" srcId="{F5B20FED-3A97-4CC4-BB33-F8AB3D4C356B}" destId="{70F395E0-1B63-4582-B12B-CADAF007D2BB}" srcOrd="6" destOrd="0" parTransId="{A51186CB-160A-4DCA-A370-E0E682FC8F65}" sibTransId="{41F614E0-7987-4BCA-85A0-DFB60BB38F99}"/>
    <dgm:cxn modelId="{E5B0E59A-573F-4A7A-A1A2-1CC1F7566414}" srcId="{F5B20FED-3A97-4CC4-BB33-F8AB3D4C356B}" destId="{571ACB64-32B4-4CB4-8AAB-542C1C42705C}" srcOrd="3" destOrd="0" parTransId="{F3EC5D6A-A7A3-4393-96CF-994515F4979D}" sibTransId="{87F1F331-522E-413E-A954-2FAF1EA8EE0F}"/>
    <dgm:cxn modelId="{9F4B32A6-E2BD-4134-AD85-857E9CAB11FA}" srcId="{F5B20FED-3A97-4CC4-BB33-F8AB3D4C356B}" destId="{7A75E9A5-A6EB-4158-90D9-E49E2CE41B81}" srcOrd="1" destOrd="0" parTransId="{81645F2B-B0A7-4674-87CD-D811AC282E4F}" sibTransId="{BA995680-E425-4140-8EA0-C031B9F7CC8D}"/>
    <dgm:cxn modelId="{DC3144CA-92CD-4637-835B-7AB8F91C1ADF}" type="presOf" srcId="{F5B20FED-3A97-4CC4-BB33-F8AB3D4C356B}" destId="{79B6CDEC-10E6-49AD-A068-565D740A9CEE}" srcOrd="0" destOrd="0" presId="urn:microsoft.com/office/officeart/2005/8/layout/pyramid4"/>
    <dgm:cxn modelId="{5CB361CB-6C6C-48F7-B7B7-1808731497AF}" type="presOf" srcId="{41D8C9ED-7393-4754-B5A8-41940C6C391C}" destId="{9DA2CEA5-061E-4F04-B1FF-C64F2E17E3B5}" srcOrd="0" destOrd="0" presId="urn:microsoft.com/office/officeart/2005/8/layout/pyramid4"/>
    <dgm:cxn modelId="{0A8B2CDD-267F-4908-85E5-A0A0AEC69875}" type="presOf" srcId="{7A75E9A5-A6EB-4158-90D9-E49E2CE41B81}" destId="{5547EBEF-3F62-4075-AE8F-0D0DDE03FC6C}" srcOrd="0" destOrd="0" presId="urn:microsoft.com/office/officeart/2005/8/layout/pyramid4"/>
    <dgm:cxn modelId="{14F48DE7-BE99-4E23-B401-70F427E94A76}" srcId="{F5B20FED-3A97-4CC4-BB33-F8AB3D4C356B}" destId="{28806FF5-56DB-45CB-9307-13A30EBE1D4F}" srcOrd="0" destOrd="0" parTransId="{8ED8CA80-486A-473F-86D2-546ABFC2FB7F}" sibTransId="{6489E3E7-87BC-45D0-AF5B-3E9D44C89D94}"/>
    <dgm:cxn modelId="{4BE663FC-5285-4877-9D81-62656097D57B}" srcId="{F5B20FED-3A97-4CC4-BB33-F8AB3D4C356B}" destId="{41D8C9ED-7393-4754-B5A8-41940C6C391C}" srcOrd="5" destOrd="0" parTransId="{A58FD994-DD8C-4936-BA8C-BE844414EBED}" sibTransId="{F7C8F00C-24B4-4489-B4D2-566486C2CF18}"/>
    <dgm:cxn modelId="{63083233-9954-48D1-B7CB-43A73D360A5C}" type="presParOf" srcId="{79B6CDEC-10E6-49AD-A068-565D740A9CEE}" destId="{7801F183-779E-4E84-ACC4-0326B71A2AAF}" srcOrd="0" destOrd="0" presId="urn:microsoft.com/office/officeart/2005/8/layout/pyramid4"/>
    <dgm:cxn modelId="{691E634B-1367-4784-86EA-35DB82ECB0EC}" type="presParOf" srcId="{79B6CDEC-10E6-49AD-A068-565D740A9CEE}" destId="{5547EBEF-3F62-4075-AE8F-0D0DDE03FC6C}" srcOrd="1" destOrd="0" presId="urn:microsoft.com/office/officeart/2005/8/layout/pyramid4"/>
    <dgm:cxn modelId="{C1A3169A-84DA-4CA5-B53E-DDEC501CA55A}" type="presParOf" srcId="{79B6CDEC-10E6-49AD-A068-565D740A9CEE}" destId="{141B59B6-9FAF-4C3F-AAC4-449121DFE9AA}" srcOrd="2" destOrd="0" presId="urn:microsoft.com/office/officeart/2005/8/layout/pyramid4"/>
    <dgm:cxn modelId="{B9ADAAB8-5F20-46C6-B43A-F585F59593A1}" type="presParOf" srcId="{79B6CDEC-10E6-49AD-A068-565D740A9CEE}" destId="{7E8E65EC-CD47-42E0-9C94-77292C8DAA79}" srcOrd="3" destOrd="0" presId="urn:microsoft.com/office/officeart/2005/8/layout/pyramid4"/>
    <dgm:cxn modelId="{5CA7A8A8-DFC3-4CB0-8BCC-D2E21C80D0A8}" type="presParOf" srcId="{79B6CDEC-10E6-49AD-A068-565D740A9CEE}" destId="{C6C0B723-556A-4627-86A0-03BCED754AEC}" srcOrd="4" destOrd="0" presId="urn:microsoft.com/office/officeart/2005/8/layout/pyramid4"/>
    <dgm:cxn modelId="{695D74A4-A12F-46FE-A898-1A16EBA78BF6}" type="presParOf" srcId="{79B6CDEC-10E6-49AD-A068-565D740A9CEE}" destId="{9DA2CEA5-061E-4F04-B1FF-C64F2E17E3B5}" srcOrd="5" destOrd="0" presId="urn:microsoft.com/office/officeart/2005/8/layout/pyramid4"/>
    <dgm:cxn modelId="{507BA123-2F39-45B0-B84E-2D66382B2468}" type="presParOf" srcId="{79B6CDEC-10E6-49AD-A068-565D740A9CEE}" destId="{49E0AA06-9B5F-4859-92D7-2F739FD39770}" srcOrd="6" destOrd="0" presId="urn:microsoft.com/office/officeart/2005/8/layout/pyramid4"/>
    <dgm:cxn modelId="{5FC5B733-DC50-43D4-B0FE-16914EEFD852}" type="presParOf" srcId="{79B6CDEC-10E6-49AD-A068-565D740A9CEE}" destId="{C91F99CF-5C1F-4F03-AB40-DFC421E823E7}" srcOrd="7" destOrd="0" presId="urn:microsoft.com/office/officeart/2005/8/layout/pyramid4"/>
    <dgm:cxn modelId="{B15DC137-E634-4EB4-BF6F-C34D5D4BFC2A}" type="presParOf" srcId="{79B6CDEC-10E6-49AD-A068-565D740A9CEE}" destId="{5586F30D-B41C-4318-B648-34108FAA89B0}"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63EA3D5-3DF7-4D83-83FF-72BEB83D63B2}"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29CC3BCB-17BB-4CA0-A873-B8C7F84CCA59}">
      <dgm:prSet/>
      <dgm:spPr/>
      <dgm:t>
        <a:bodyPr/>
        <a:lstStyle/>
        <a:p>
          <a:pPr rtl="0"/>
          <a:r>
            <a:rPr lang="en-US" b="1" dirty="0"/>
            <a:t>Successful implementation can be impacted by the method and procedures used to implement.  </a:t>
          </a:r>
          <a:endParaRPr lang="en-US" dirty="0"/>
        </a:p>
      </dgm:t>
    </dgm:pt>
    <dgm:pt modelId="{5C456527-0033-4FE7-B2FA-09C80C05190F}" type="parTrans" cxnId="{F998D4BE-9A2A-4776-989D-00D542A86F91}">
      <dgm:prSet/>
      <dgm:spPr/>
      <dgm:t>
        <a:bodyPr/>
        <a:lstStyle/>
        <a:p>
          <a:endParaRPr lang="en-US"/>
        </a:p>
      </dgm:t>
    </dgm:pt>
    <dgm:pt modelId="{1E291711-4D36-4B7A-9A22-65C27146DF6D}" type="sibTrans" cxnId="{F998D4BE-9A2A-4776-989D-00D542A86F91}">
      <dgm:prSet/>
      <dgm:spPr/>
      <dgm:t>
        <a:bodyPr/>
        <a:lstStyle/>
        <a:p>
          <a:endParaRPr lang="en-US"/>
        </a:p>
      </dgm:t>
    </dgm:pt>
    <dgm:pt modelId="{AA3CCC4A-B290-40D8-A764-9D498C940B26}">
      <dgm:prSet/>
      <dgm:spPr/>
      <dgm:t>
        <a:bodyPr/>
        <a:lstStyle/>
        <a:p>
          <a:pPr rtl="0"/>
          <a:r>
            <a:rPr lang="en-US" b="1" dirty="0"/>
            <a:t>Key concepts to understand and consider are:</a:t>
          </a:r>
          <a:endParaRPr lang="en-US" dirty="0"/>
        </a:p>
      </dgm:t>
    </dgm:pt>
    <dgm:pt modelId="{E5836B5D-6525-41C8-B461-D1ADE8CCA708}" type="parTrans" cxnId="{7E2F2D85-B930-4892-9FCA-1A8C6B482A10}">
      <dgm:prSet/>
      <dgm:spPr/>
      <dgm:t>
        <a:bodyPr/>
        <a:lstStyle/>
        <a:p>
          <a:endParaRPr lang="en-US"/>
        </a:p>
      </dgm:t>
    </dgm:pt>
    <dgm:pt modelId="{2522680C-F8CE-4C3E-8EBB-C6AF4E843AEC}" type="sibTrans" cxnId="{7E2F2D85-B930-4892-9FCA-1A8C6B482A10}">
      <dgm:prSet/>
      <dgm:spPr/>
      <dgm:t>
        <a:bodyPr/>
        <a:lstStyle/>
        <a:p>
          <a:endParaRPr lang="en-US"/>
        </a:p>
      </dgm:t>
    </dgm:pt>
    <dgm:pt modelId="{18F62AFA-F426-49E1-AADA-9645A3CD498E}">
      <dgm:prSet/>
      <dgm:spPr/>
      <dgm:t>
        <a:bodyPr/>
        <a:lstStyle/>
        <a:p>
          <a:pPr rtl="0"/>
          <a:r>
            <a:rPr lang="en-US" b="1"/>
            <a:t>Needs</a:t>
          </a:r>
          <a:endParaRPr lang="en-US"/>
        </a:p>
      </dgm:t>
    </dgm:pt>
    <dgm:pt modelId="{BD44B497-7633-454A-9E75-FEDDB196A8D9}" type="parTrans" cxnId="{0C0183E2-EF26-4C97-B329-83FD9FFE5002}">
      <dgm:prSet/>
      <dgm:spPr/>
      <dgm:t>
        <a:bodyPr/>
        <a:lstStyle/>
        <a:p>
          <a:endParaRPr lang="en-US"/>
        </a:p>
      </dgm:t>
    </dgm:pt>
    <dgm:pt modelId="{546BE99F-982F-434D-8829-DCFA0D643520}" type="sibTrans" cxnId="{0C0183E2-EF26-4C97-B329-83FD9FFE5002}">
      <dgm:prSet/>
      <dgm:spPr/>
      <dgm:t>
        <a:bodyPr/>
        <a:lstStyle/>
        <a:p>
          <a:endParaRPr lang="en-US"/>
        </a:p>
      </dgm:t>
    </dgm:pt>
    <dgm:pt modelId="{2794024F-6E2A-4B63-A81C-6FAAF4CAEAA4}">
      <dgm:prSet/>
      <dgm:spPr/>
      <dgm:t>
        <a:bodyPr/>
        <a:lstStyle/>
        <a:p>
          <a:pPr rtl="0"/>
          <a:r>
            <a:rPr lang="en-US" b="1"/>
            <a:t>Capacity</a:t>
          </a:r>
          <a:endParaRPr lang="en-US"/>
        </a:p>
      </dgm:t>
    </dgm:pt>
    <dgm:pt modelId="{8B27B969-38E5-4404-B3DA-D00C67EC1BC4}" type="parTrans" cxnId="{34C465D8-EEF1-45CD-87EE-1339513F0246}">
      <dgm:prSet/>
      <dgm:spPr/>
      <dgm:t>
        <a:bodyPr/>
        <a:lstStyle/>
        <a:p>
          <a:endParaRPr lang="en-US"/>
        </a:p>
      </dgm:t>
    </dgm:pt>
    <dgm:pt modelId="{4C163D9C-E178-4571-AE90-D8B2E733938A}" type="sibTrans" cxnId="{34C465D8-EEF1-45CD-87EE-1339513F0246}">
      <dgm:prSet/>
      <dgm:spPr/>
      <dgm:t>
        <a:bodyPr/>
        <a:lstStyle/>
        <a:p>
          <a:endParaRPr lang="en-US"/>
        </a:p>
      </dgm:t>
    </dgm:pt>
    <dgm:pt modelId="{846D8EF6-AEFD-4C98-83AA-062B582C7FA4}">
      <dgm:prSet/>
      <dgm:spPr/>
      <dgm:t>
        <a:bodyPr/>
        <a:lstStyle/>
        <a:p>
          <a:pPr rtl="0"/>
          <a:r>
            <a:rPr lang="en-US" b="1"/>
            <a:t>Program Availability and Fit</a:t>
          </a:r>
          <a:endParaRPr lang="en-US"/>
        </a:p>
      </dgm:t>
    </dgm:pt>
    <dgm:pt modelId="{172282D8-B208-46B2-A4EA-425F5A704CF9}" type="parTrans" cxnId="{286D7E0E-D4C9-42AA-AFD0-F625DC7EFF9D}">
      <dgm:prSet/>
      <dgm:spPr/>
      <dgm:t>
        <a:bodyPr/>
        <a:lstStyle/>
        <a:p>
          <a:endParaRPr lang="en-US"/>
        </a:p>
      </dgm:t>
    </dgm:pt>
    <dgm:pt modelId="{5AD3D3FD-6593-4EBF-9515-321A09E4D6B9}" type="sibTrans" cxnId="{286D7E0E-D4C9-42AA-AFD0-F625DC7EFF9D}">
      <dgm:prSet/>
      <dgm:spPr/>
      <dgm:t>
        <a:bodyPr/>
        <a:lstStyle/>
        <a:p>
          <a:endParaRPr lang="en-US"/>
        </a:p>
      </dgm:t>
    </dgm:pt>
    <dgm:pt modelId="{6F282268-A615-452F-AEA0-454C0B576830}" type="pres">
      <dgm:prSet presAssocID="{B63EA3D5-3DF7-4D83-83FF-72BEB83D63B2}" presName="Name0" presStyleCnt="0">
        <dgm:presLayoutVars>
          <dgm:dir/>
          <dgm:animLvl val="lvl"/>
          <dgm:resizeHandles val="exact"/>
        </dgm:presLayoutVars>
      </dgm:prSet>
      <dgm:spPr/>
    </dgm:pt>
    <dgm:pt modelId="{8B56E7EC-353C-459C-91F5-CE73DB4F46B8}" type="pres">
      <dgm:prSet presAssocID="{AA3CCC4A-B290-40D8-A764-9D498C940B26}" presName="boxAndChildren" presStyleCnt="0"/>
      <dgm:spPr/>
    </dgm:pt>
    <dgm:pt modelId="{518310A8-8154-4327-87E5-BDF18ADA627D}" type="pres">
      <dgm:prSet presAssocID="{AA3CCC4A-B290-40D8-A764-9D498C940B26}" presName="parentTextBox" presStyleLbl="node1" presStyleIdx="0" presStyleCnt="2"/>
      <dgm:spPr/>
    </dgm:pt>
    <dgm:pt modelId="{91EEE62C-91DD-4AE8-A92C-846F5A5002BC}" type="pres">
      <dgm:prSet presAssocID="{AA3CCC4A-B290-40D8-A764-9D498C940B26}" presName="entireBox" presStyleLbl="node1" presStyleIdx="0" presStyleCnt="2"/>
      <dgm:spPr/>
    </dgm:pt>
    <dgm:pt modelId="{921133D3-7C47-4749-AB1A-76F94C8D41DE}" type="pres">
      <dgm:prSet presAssocID="{AA3CCC4A-B290-40D8-A764-9D498C940B26}" presName="descendantBox" presStyleCnt="0"/>
      <dgm:spPr/>
    </dgm:pt>
    <dgm:pt modelId="{8D2E46B6-7471-48F0-8038-87923B59838D}" type="pres">
      <dgm:prSet presAssocID="{18F62AFA-F426-49E1-AADA-9645A3CD498E}" presName="childTextBox" presStyleLbl="fgAccFollowNode1" presStyleIdx="0" presStyleCnt="3">
        <dgm:presLayoutVars>
          <dgm:bulletEnabled val="1"/>
        </dgm:presLayoutVars>
      </dgm:prSet>
      <dgm:spPr/>
    </dgm:pt>
    <dgm:pt modelId="{04022226-6F58-4D61-B340-7A95033AF936}" type="pres">
      <dgm:prSet presAssocID="{2794024F-6E2A-4B63-A81C-6FAAF4CAEAA4}" presName="childTextBox" presStyleLbl="fgAccFollowNode1" presStyleIdx="1" presStyleCnt="3">
        <dgm:presLayoutVars>
          <dgm:bulletEnabled val="1"/>
        </dgm:presLayoutVars>
      </dgm:prSet>
      <dgm:spPr/>
    </dgm:pt>
    <dgm:pt modelId="{D1118CD7-D1F5-4F9A-B9CD-DC8DF9D99F78}" type="pres">
      <dgm:prSet presAssocID="{846D8EF6-AEFD-4C98-83AA-062B582C7FA4}" presName="childTextBox" presStyleLbl="fgAccFollowNode1" presStyleIdx="2" presStyleCnt="3">
        <dgm:presLayoutVars>
          <dgm:bulletEnabled val="1"/>
        </dgm:presLayoutVars>
      </dgm:prSet>
      <dgm:spPr/>
    </dgm:pt>
    <dgm:pt modelId="{D8E8341E-DD95-4FAF-A542-77ECF04F4A35}" type="pres">
      <dgm:prSet presAssocID="{1E291711-4D36-4B7A-9A22-65C27146DF6D}" presName="sp" presStyleCnt="0"/>
      <dgm:spPr/>
    </dgm:pt>
    <dgm:pt modelId="{AA393109-61C4-4F6F-BE31-C17FAFAE1289}" type="pres">
      <dgm:prSet presAssocID="{29CC3BCB-17BB-4CA0-A873-B8C7F84CCA59}" presName="arrowAndChildren" presStyleCnt="0"/>
      <dgm:spPr/>
    </dgm:pt>
    <dgm:pt modelId="{A1278682-2C4C-414E-9067-00CB2BD0B65C}" type="pres">
      <dgm:prSet presAssocID="{29CC3BCB-17BB-4CA0-A873-B8C7F84CCA59}" presName="parentTextArrow" presStyleLbl="node1" presStyleIdx="1" presStyleCnt="2"/>
      <dgm:spPr/>
    </dgm:pt>
  </dgm:ptLst>
  <dgm:cxnLst>
    <dgm:cxn modelId="{286D7E0E-D4C9-42AA-AFD0-F625DC7EFF9D}" srcId="{AA3CCC4A-B290-40D8-A764-9D498C940B26}" destId="{846D8EF6-AEFD-4C98-83AA-062B582C7FA4}" srcOrd="2" destOrd="0" parTransId="{172282D8-B208-46B2-A4EA-425F5A704CF9}" sibTransId="{5AD3D3FD-6593-4EBF-9515-321A09E4D6B9}"/>
    <dgm:cxn modelId="{EDB78218-20D2-4E37-B6C2-7BB27876BCA4}" type="presOf" srcId="{AA3CCC4A-B290-40D8-A764-9D498C940B26}" destId="{91EEE62C-91DD-4AE8-A92C-846F5A5002BC}" srcOrd="1" destOrd="0" presId="urn:microsoft.com/office/officeart/2005/8/layout/process4"/>
    <dgm:cxn modelId="{3CCFC22A-D081-4FB1-9D6F-A1309D9508A8}" type="presOf" srcId="{29CC3BCB-17BB-4CA0-A873-B8C7F84CCA59}" destId="{A1278682-2C4C-414E-9067-00CB2BD0B65C}" srcOrd="0" destOrd="0" presId="urn:microsoft.com/office/officeart/2005/8/layout/process4"/>
    <dgm:cxn modelId="{3064DD5B-8004-4FD5-85DD-71AF730BE308}" type="presOf" srcId="{18F62AFA-F426-49E1-AADA-9645A3CD498E}" destId="{8D2E46B6-7471-48F0-8038-87923B59838D}" srcOrd="0" destOrd="0" presId="urn:microsoft.com/office/officeart/2005/8/layout/process4"/>
    <dgm:cxn modelId="{9AF5EF70-0940-4E40-8759-6C2C5D3A595D}" type="presOf" srcId="{AA3CCC4A-B290-40D8-A764-9D498C940B26}" destId="{518310A8-8154-4327-87E5-BDF18ADA627D}" srcOrd="0" destOrd="0" presId="urn:microsoft.com/office/officeart/2005/8/layout/process4"/>
    <dgm:cxn modelId="{7E2F2D85-B930-4892-9FCA-1A8C6B482A10}" srcId="{B63EA3D5-3DF7-4D83-83FF-72BEB83D63B2}" destId="{AA3CCC4A-B290-40D8-A764-9D498C940B26}" srcOrd="1" destOrd="0" parTransId="{E5836B5D-6525-41C8-B461-D1ADE8CCA708}" sibTransId="{2522680C-F8CE-4C3E-8EBB-C6AF4E843AEC}"/>
    <dgm:cxn modelId="{C9AD0A99-3A44-4F7D-9DA1-BC98F740E6AD}" type="presOf" srcId="{B63EA3D5-3DF7-4D83-83FF-72BEB83D63B2}" destId="{6F282268-A615-452F-AEA0-454C0B576830}" srcOrd="0" destOrd="0" presId="urn:microsoft.com/office/officeart/2005/8/layout/process4"/>
    <dgm:cxn modelId="{D6B6B9AF-12B1-4C51-86F5-65AB001A2D9C}" type="presOf" srcId="{846D8EF6-AEFD-4C98-83AA-062B582C7FA4}" destId="{D1118CD7-D1F5-4F9A-B9CD-DC8DF9D99F78}" srcOrd="0" destOrd="0" presId="urn:microsoft.com/office/officeart/2005/8/layout/process4"/>
    <dgm:cxn modelId="{F998D4BE-9A2A-4776-989D-00D542A86F91}" srcId="{B63EA3D5-3DF7-4D83-83FF-72BEB83D63B2}" destId="{29CC3BCB-17BB-4CA0-A873-B8C7F84CCA59}" srcOrd="0" destOrd="0" parTransId="{5C456527-0033-4FE7-B2FA-09C80C05190F}" sibTransId="{1E291711-4D36-4B7A-9A22-65C27146DF6D}"/>
    <dgm:cxn modelId="{34C465D8-EEF1-45CD-87EE-1339513F0246}" srcId="{AA3CCC4A-B290-40D8-A764-9D498C940B26}" destId="{2794024F-6E2A-4B63-A81C-6FAAF4CAEAA4}" srcOrd="1" destOrd="0" parTransId="{8B27B969-38E5-4404-B3DA-D00C67EC1BC4}" sibTransId="{4C163D9C-E178-4571-AE90-D8B2E733938A}"/>
    <dgm:cxn modelId="{0C0183E2-EF26-4C97-B329-83FD9FFE5002}" srcId="{AA3CCC4A-B290-40D8-A764-9D498C940B26}" destId="{18F62AFA-F426-49E1-AADA-9645A3CD498E}" srcOrd="0" destOrd="0" parTransId="{BD44B497-7633-454A-9E75-FEDDB196A8D9}" sibTransId="{546BE99F-982F-434D-8829-DCFA0D643520}"/>
    <dgm:cxn modelId="{00A337E4-FD06-4DD0-B89B-A7B586EA14DA}" type="presOf" srcId="{2794024F-6E2A-4B63-A81C-6FAAF4CAEAA4}" destId="{04022226-6F58-4D61-B340-7A95033AF936}" srcOrd="0" destOrd="0" presId="urn:microsoft.com/office/officeart/2005/8/layout/process4"/>
    <dgm:cxn modelId="{BDD204E6-9870-4A31-A730-90A5CC4B0A08}" type="presParOf" srcId="{6F282268-A615-452F-AEA0-454C0B576830}" destId="{8B56E7EC-353C-459C-91F5-CE73DB4F46B8}" srcOrd="0" destOrd="0" presId="urn:microsoft.com/office/officeart/2005/8/layout/process4"/>
    <dgm:cxn modelId="{EFC440BA-F8ED-4B55-9E1F-B25435E04391}" type="presParOf" srcId="{8B56E7EC-353C-459C-91F5-CE73DB4F46B8}" destId="{518310A8-8154-4327-87E5-BDF18ADA627D}" srcOrd="0" destOrd="0" presId="urn:microsoft.com/office/officeart/2005/8/layout/process4"/>
    <dgm:cxn modelId="{B4196162-0787-43BD-9A93-5C2EAA45E19D}" type="presParOf" srcId="{8B56E7EC-353C-459C-91F5-CE73DB4F46B8}" destId="{91EEE62C-91DD-4AE8-A92C-846F5A5002BC}" srcOrd="1" destOrd="0" presId="urn:microsoft.com/office/officeart/2005/8/layout/process4"/>
    <dgm:cxn modelId="{66D52338-9D8E-485E-B92C-47CD4AEF5D22}" type="presParOf" srcId="{8B56E7EC-353C-459C-91F5-CE73DB4F46B8}" destId="{921133D3-7C47-4749-AB1A-76F94C8D41DE}" srcOrd="2" destOrd="0" presId="urn:microsoft.com/office/officeart/2005/8/layout/process4"/>
    <dgm:cxn modelId="{C423E3E6-6D1B-4A1C-9773-400BB9FFDCE6}" type="presParOf" srcId="{921133D3-7C47-4749-AB1A-76F94C8D41DE}" destId="{8D2E46B6-7471-48F0-8038-87923B59838D}" srcOrd="0" destOrd="0" presId="urn:microsoft.com/office/officeart/2005/8/layout/process4"/>
    <dgm:cxn modelId="{2F914F2A-CDF9-4664-B45C-764B7D2C6DAF}" type="presParOf" srcId="{921133D3-7C47-4749-AB1A-76F94C8D41DE}" destId="{04022226-6F58-4D61-B340-7A95033AF936}" srcOrd="1" destOrd="0" presId="urn:microsoft.com/office/officeart/2005/8/layout/process4"/>
    <dgm:cxn modelId="{07907D59-856F-455E-81C9-C1FA346EDA38}" type="presParOf" srcId="{921133D3-7C47-4749-AB1A-76F94C8D41DE}" destId="{D1118CD7-D1F5-4F9A-B9CD-DC8DF9D99F78}" srcOrd="2" destOrd="0" presId="urn:microsoft.com/office/officeart/2005/8/layout/process4"/>
    <dgm:cxn modelId="{84BF6712-226E-4904-935D-041A2D949E5D}" type="presParOf" srcId="{6F282268-A615-452F-AEA0-454C0B576830}" destId="{D8E8341E-DD95-4FAF-A542-77ECF04F4A35}" srcOrd="1" destOrd="0" presId="urn:microsoft.com/office/officeart/2005/8/layout/process4"/>
    <dgm:cxn modelId="{433C5E29-C492-41B9-835A-D0E82F92047A}" type="presParOf" srcId="{6F282268-A615-452F-AEA0-454C0B576830}" destId="{AA393109-61C4-4F6F-BE31-C17FAFAE1289}" srcOrd="2" destOrd="0" presId="urn:microsoft.com/office/officeart/2005/8/layout/process4"/>
    <dgm:cxn modelId="{AEAB3230-7565-4FAE-B65B-E2BBB8717E12}" type="presParOf" srcId="{AA393109-61C4-4F6F-BE31-C17FAFAE1289}" destId="{A1278682-2C4C-414E-9067-00CB2BD0B65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105476C-17E8-4564-823B-41B11E9F9CB5}"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US"/>
        </a:p>
      </dgm:t>
    </dgm:pt>
    <dgm:pt modelId="{28616755-319A-4F17-9562-03EE94A0ACE9}">
      <dgm:prSet/>
      <dgm:spPr/>
      <dgm:t>
        <a:bodyPr/>
        <a:lstStyle/>
        <a:p>
          <a:pPr rtl="0"/>
          <a:r>
            <a:rPr lang="en-US" dirty="0"/>
            <a:t>Effective implementation requires thoughtful planning </a:t>
          </a:r>
        </a:p>
      </dgm:t>
    </dgm:pt>
    <dgm:pt modelId="{45371CF9-6F75-4F3A-BC84-C48E61433706}" type="parTrans" cxnId="{C7D70E9C-2BD8-4A3F-9984-B7B64D6FD03F}">
      <dgm:prSet/>
      <dgm:spPr/>
      <dgm:t>
        <a:bodyPr/>
        <a:lstStyle/>
        <a:p>
          <a:endParaRPr lang="en-US"/>
        </a:p>
      </dgm:t>
    </dgm:pt>
    <dgm:pt modelId="{D3D7E098-46A2-4B51-BB1F-39F7219CF2D1}" type="sibTrans" cxnId="{C7D70E9C-2BD8-4A3F-9984-B7B64D6FD03F}">
      <dgm:prSet/>
      <dgm:spPr/>
      <dgm:t>
        <a:bodyPr/>
        <a:lstStyle/>
        <a:p>
          <a:endParaRPr lang="en-US"/>
        </a:p>
      </dgm:t>
    </dgm:pt>
    <dgm:pt modelId="{3F924AAD-8A10-4EA2-8474-655F01D4DA26}">
      <dgm:prSet/>
      <dgm:spPr/>
      <dgm:t>
        <a:bodyPr/>
        <a:lstStyle/>
        <a:p>
          <a:pPr rtl="0"/>
          <a:r>
            <a:rPr lang="en-US"/>
            <a:t>Initial Steps help ensure successful implementation</a:t>
          </a:r>
        </a:p>
      </dgm:t>
    </dgm:pt>
    <dgm:pt modelId="{AEF7F26B-6CE2-4F6D-B22E-FD66EDB6C1FD}" type="parTrans" cxnId="{0482085F-71DE-49DC-ADBC-7AE5627089FE}">
      <dgm:prSet/>
      <dgm:spPr/>
      <dgm:t>
        <a:bodyPr/>
        <a:lstStyle/>
        <a:p>
          <a:endParaRPr lang="en-US"/>
        </a:p>
      </dgm:t>
    </dgm:pt>
    <dgm:pt modelId="{076A5B6B-3FF9-4155-9B8B-9BE7BDA9053A}" type="sibTrans" cxnId="{0482085F-71DE-49DC-ADBC-7AE5627089FE}">
      <dgm:prSet/>
      <dgm:spPr/>
      <dgm:t>
        <a:bodyPr/>
        <a:lstStyle/>
        <a:p>
          <a:endParaRPr lang="en-US"/>
        </a:p>
      </dgm:t>
    </dgm:pt>
    <dgm:pt modelId="{79C3BD3D-D797-42E4-A4B9-674165E14B03}" type="pres">
      <dgm:prSet presAssocID="{F105476C-17E8-4564-823B-41B11E9F9CB5}" presName="CompostProcess" presStyleCnt="0">
        <dgm:presLayoutVars>
          <dgm:dir/>
          <dgm:resizeHandles val="exact"/>
        </dgm:presLayoutVars>
      </dgm:prSet>
      <dgm:spPr/>
    </dgm:pt>
    <dgm:pt modelId="{0E4316A0-BF7F-49AD-BE83-220D04A476C8}" type="pres">
      <dgm:prSet presAssocID="{F105476C-17E8-4564-823B-41B11E9F9CB5}" presName="arrow" presStyleLbl="bgShp" presStyleIdx="0" presStyleCnt="1"/>
      <dgm:spPr/>
    </dgm:pt>
    <dgm:pt modelId="{136AA705-23AF-4B45-A901-5ABA75654B9B}" type="pres">
      <dgm:prSet presAssocID="{F105476C-17E8-4564-823B-41B11E9F9CB5}" presName="linearProcess" presStyleCnt="0"/>
      <dgm:spPr/>
    </dgm:pt>
    <dgm:pt modelId="{C9E47C87-7061-41A3-AD5F-90E4C1DEEB72}" type="pres">
      <dgm:prSet presAssocID="{28616755-319A-4F17-9562-03EE94A0ACE9}" presName="textNode" presStyleLbl="node1" presStyleIdx="0" presStyleCnt="2">
        <dgm:presLayoutVars>
          <dgm:bulletEnabled val="1"/>
        </dgm:presLayoutVars>
      </dgm:prSet>
      <dgm:spPr/>
    </dgm:pt>
    <dgm:pt modelId="{A6C4EF85-767A-413E-AF71-4B4F61C5C21F}" type="pres">
      <dgm:prSet presAssocID="{D3D7E098-46A2-4B51-BB1F-39F7219CF2D1}" presName="sibTrans" presStyleCnt="0"/>
      <dgm:spPr/>
    </dgm:pt>
    <dgm:pt modelId="{C1907F52-8840-4DD8-AD0E-7E9A2FFDDCE3}" type="pres">
      <dgm:prSet presAssocID="{3F924AAD-8A10-4EA2-8474-655F01D4DA26}" presName="textNode" presStyleLbl="node1" presStyleIdx="1" presStyleCnt="2">
        <dgm:presLayoutVars>
          <dgm:bulletEnabled val="1"/>
        </dgm:presLayoutVars>
      </dgm:prSet>
      <dgm:spPr/>
    </dgm:pt>
  </dgm:ptLst>
  <dgm:cxnLst>
    <dgm:cxn modelId="{0482085F-71DE-49DC-ADBC-7AE5627089FE}" srcId="{F105476C-17E8-4564-823B-41B11E9F9CB5}" destId="{3F924AAD-8A10-4EA2-8474-655F01D4DA26}" srcOrd="1" destOrd="0" parTransId="{AEF7F26B-6CE2-4F6D-B22E-FD66EDB6C1FD}" sibTransId="{076A5B6B-3FF9-4155-9B8B-9BE7BDA9053A}"/>
    <dgm:cxn modelId="{83710842-6E76-429B-92E3-C0B47861CDEA}" type="presOf" srcId="{3F924AAD-8A10-4EA2-8474-655F01D4DA26}" destId="{C1907F52-8840-4DD8-AD0E-7E9A2FFDDCE3}" srcOrd="0" destOrd="0" presId="urn:microsoft.com/office/officeart/2005/8/layout/hProcess9"/>
    <dgm:cxn modelId="{8523C071-513B-4A72-B06D-3A6564328D86}" type="presOf" srcId="{28616755-319A-4F17-9562-03EE94A0ACE9}" destId="{C9E47C87-7061-41A3-AD5F-90E4C1DEEB72}" srcOrd="0" destOrd="0" presId="urn:microsoft.com/office/officeart/2005/8/layout/hProcess9"/>
    <dgm:cxn modelId="{C7D70E9C-2BD8-4A3F-9984-B7B64D6FD03F}" srcId="{F105476C-17E8-4564-823B-41B11E9F9CB5}" destId="{28616755-319A-4F17-9562-03EE94A0ACE9}" srcOrd="0" destOrd="0" parTransId="{45371CF9-6F75-4F3A-BC84-C48E61433706}" sibTransId="{D3D7E098-46A2-4B51-BB1F-39F7219CF2D1}"/>
    <dgm:cxn modelId="{F992B6DA-F3C5-4188-9B77-F17F7AF694A7}" type="presOf" srcId="{F105476C-17E8-4564-823B-41B11E9F9CB5}" destId="{79C3BD3D-D797-42E4-A4B9-674165E14B03}" srcOrd="0" destOrd="0" presId="urn:microsoft.com/office/officeart/2005/8/layout/hProcess9"/>
    <dgm:cxn modelId="{D58E1E94-6100-4C73-927C-F61DFA9150ED}" type="presParOf" srcId="{79C3BD3D-D797-42E4-A4B9-674165E14B03}" destId="{0E4316A0-BF7F-49AD-BE83-220D04A476C8}" srcOrd="0" destOrd="0" presId="urn:microsoft.com/office/officeart/2005/8/layout/hProcess9"/>
    <dgm:cxn modelId="{BC6D23D4-AEF6-4FE4-B1EF-110AA2573079}" type="presParOf" srcId="{79C3BD3D-D797-42E4-A4B9-674165E14B03}" destId="{136AA705-23AF-4B45-A901-5ABA75654B9B}" srcOrd="1" destOrd="0" presId="urn:microsoft.com/office/officeart/2005/8/layout/hProcess9"/>
    <dgm:cxn modelId="{3A8B27F7-E37F-4881-ADBB-0C62C5C9CFD0}" type="presParOf" srcId="{136AA705-23AF-4B45-A901-5ABA75654B9B}" destId="{C9E47C87-7061-41A3-AD5F-90E4C1DEEB72}" srcOrd="0" destOrd="0" presId="urn:microsoft.com/office/officeart/2005/8/layout/hProcess9"/>
    <dgm:cxn modelId="{05E3854B-C597-47A6-ADAD-CB6075CDC0A5}" type="presParOf" srcId="{136AA705-23AF-4B45-A901-5ABA75654B9B}" destId="{A6C4EF85-767A-413E-AF71-4B4F61C5C21F}" srcOrd="1" destOrd="0" presId="urn:microsoft.com/office/officeart/2005/8/layout/hProcess9"/>
    <dgm:cxn modelId="{F42BEF5B-4F11-4993-8A90-5FF740A20D29}" type="presParOf" srcId="{136AA705-23AF-4B45-A901-5ABA75654B9B}" destId="{C1907F52-8840-4DD8-AD0E-7E9A2FFDDCE3}"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0260DE8-A602-4E95-8441-D2F024D0B495}"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CD5B2AE9-C4D2-4FD9-A762-97315BC4C3EB}">
      <dgm:prSet custT="1"/>
      <dgm:spPr/>
      <dgm:t>
        <a:bodyPr/>
        <a:lstStyle/>
        <a:p>
          <a:pPr rtl="0"/>
          <a:r>
            <a:rPr lang="en-US" sz="1600" dirty="0"/>
            <a:t>Step 3: Programs have understanding of basic components of effective practice</a:t>
          </a:r>
        </a:p>
      </dgm:t>
    </dgm:pt>
    <dgm:pt modelId="{017A67D4-2DB1-4DE5-AF9B-E4E3ED5291FD}" type="parTrans" cxnId="{961C7ACF-3ACD-4A59-B9D8-C78A79076555}">
      <dgm:prSet/>
      <dgm:spPr/>
      <dgm:t>
        <a:bodyPr/>
        <a:lstStyle/>
        <a:p>
          <a:endParaRPr lang="en-US"/>
        </a:p>
      </dgm:t>
    </dgm:pt>
    <dgm:pt modelId="{2E3A35C6-C79E-4404-8CF9-B3675BA6B312}" type="sibTrans" cxnId="{961C7ACF-3ACD-4A59-B9D8-C78A79076555}">
      <dgm:prSet/>
      <dgm:spPr/>
      <dgm:t>
        <a:bodyPr/>
        <a:lstStyle/>
        <a:p>
          <a:endParaRPr lang="en-US"/>
        </a:p>
      </dgm:t>
    </dgm:pt>
    <dgm:pt modelId="{3325C5DE-9D73-429A-916F-83B310D1C922}">
      <dgm:prSet custT="1"/>
      <dgm:spPr/>
      <dgm:t>
        <a:bodyPr/>
        <a:lstStyle/>
        <a:p>
          <a:pPr rtl="0"/>
          <a:endParaRPr lang="en-US" sz="1600" dirty="0"/>
        </a:p>
        <a:p>
          <a:pPr rtl="0"/>
          <a:r>
            <a:rPr lang="en-US" sz="1600" dirty="0"/>
            <a:t>Step 2: Programs have conducted a literature review and identified the theory of change</a:t>
          </a:r>
        </a:p>
      </dgm:t>
    </dgm:pt>
    <dgm:pt modelId="{461A98F2-11A5-4FE6-8262-35A81B25CC5A}" type="parTrans" cxnId="{626BFEAD-1AB5-4C12-8113-3CAB7B2EF3F6}">
      <dgm:prSet/>
      <dgm:spPr/>
      <dgm:t>
        <a:bodyPr/>
        <a:lstStyle/>
        <a:p>
          <a:endParaRPr lang="en-US"/>
        </a:p>
      </dgm:t>
    </dgm:pt>
    <dgm:pt modelId="{A0B3B521-CF91-401B-8C34-612E2D3E2B30}" type="sibTrans" cxnId="{626BFEAD-1AB5-4C12-8113-3CAB7B2EF3F6}">
      <dgm:prSet/>
      <dgm:spPr/>
      <dgm:t>
        <a:bodyPr/>
        <a:lstStyle/>
        <a:p>
          <a:endParaRPr lang="en-US"/>
        </a:p>
      </dgm:t>
    </dgm:pt>
    <dgm:pt modelId="{C25595FD-00EB-4379-A701-3EBFE176A93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dirty="0"/>
            <a:t>Step 1: Programs have completed a needs assessment </a:t>
          </a:r>
        </a:p>
        <a:p>
          <a:pPr defTabSz="444500" rtl="0">
            <a:lnSpc>
              <a:spcPct val="90000"/>
            </a:lnSpc>
            <a:spcBef>
              <a:spcPct val="0"/>
            </a:spcBef>
            <a:spcAft>
              <a:spcPct val="35000"/>
            </a:spcAft>
          </a:pPr>
          <a:endParaRPr lang="en-US" sz="1100" dirty="0"/>
        </a:p>
      </dgm:t>
    </dgm:pt>
    <dgm:pt modelId="{0A03EF51-4134-4B28-B8E4-E3443EA168D7}" type="parTrans" cxnId="{46FC8AE8-CAF5-45D7-B657-AD62FA52A084}">
      <dgm:prSet/>
      <dgm:spPr/>
      <dgm:t>
        <a:bodyPr/>
        <a:lstStyle/>
        <a:p>
          <a:endParaRPr lang="en-US"/>
        </a:p>
      </dgm:t>
    </dgm:pt>
    <dgm:pt modelId="{C5EFC08A-1E95-4F28-8AD6-06A01B80D896}" type="sibTrans" cxnId="{46FC8AE8-CAF5-45D7-B657-AD62FA52A084}">
      <dgm:prSet/>
      <dgm:spPr/>
      <dgm:t>
        <a:bodyPr/>
        <a:lstStyle/>
        <a:p>
          <a:endParaRPr lang="en-US"/>
        </a:p>
      </dgm:t>
    </dgm:pt>
    <dgm:pt modelId="{3859A6F6-D245-404D-8120-DDCEFD772FA6}" type="pres">
      <dgm:prSet presAssocID="{90260DE8-A602-4E95-8441-D2F024D0B495}" presName="Name0" presStyleCnt="0">
        <dgm:presLayoutVars>
          <dgm:chMax val="7"/>
          <dgm:resizeHandles val="exact"/>
        </dgm:presLayoutVars>
      </dgm:prSet>
      <dgm:spPr/>
    </dgm:pt>
    <dgm:pt modelId="{7489CC10-0097-4512-8305-6CCF689F7F37}" type="pres">
      <dgm:prSet presAssocID="{90260DE8-A602-4E95-8441-D2F024D0B495}" presName="comp1" presStyleCnt="0"/>
      <dgm:spPr/>
    </dgm:pt>
    <dgm:pt modelId="{3E562D1F-6389-4560-A82A-AD603F4D00C7}" type="pres">
      <dgm:prSet presAssocID="{90260DE8-A602-4E95-8441-D2F024D0B495}" presName="circle1" presStyleLbl="node1" presStyleIdx="0" presStyleCnt="3"/>
      <dgm:spPr/>
    </dgm:pt>
    <dgm:pt modelId="{57B44029-ED16-4633-BCFD-0488CEB23773}" type="pres">
      <dgm:prSet presAssocID="{90260DE8-A602-4E95-8441-D2F024D0B495}" presName="c1text" presStyleLbl="node1" presStyleIdx="0" presStyleCnt="3">
        <dgm:presLayoutVars>
          <dgm:bulletEnabled val="1"/>
        </dgm:presLayoutVars>
      </dgm:prSet>
      <dgm:spPr/>
    </dgm:pt>
    <dgm:pt modelId="{A10F18C1-7467-47E4-A6D4-10559BA1DD02}" type="pres">
      <dgm:prSet presAssocID="{90260DE8-A602-4E95-8441-D2F024D0B495}" presName="comp2" presStyleCnt="0"/>
      <dgm:spPr/>
    </dgm:pt>
    <dgm:pt modelId="{1DDE23B3-ADC3-4498-8096-95C48BF740EE}" type="pres">
      <dgm:prSet presAssocID="{90260DE8-A602-4E95-8441-D2F024D0B495}" presName="circle2" presStyleLbl="node1" presStyleIdx="1" presStyleCnt="3"/>
      <dgm:spPr/>
    </dgm:pt>
    <dgm:pt modelId="{019F2B64-36C1-414D-AECC-2F1F76B6F4C4}" type="pres">
      <dgm:prSet presAssocID="{90260DE8-A602-4E95-8441-D2F024D0B495}" presName="c2text" presStyleLbl="node1" presStyleIdx="1" presStyleCnt="3">
        <dgm:presLayoutVars>
          <dgm:bulletEnabled val="1"/>
        </dgm:presLayoutVars>
      </dgm:prSet>
      <dgm:spPr/>
    </dgm:pt>
    <dgm:pt modelId="{6FF8AE91-CB34-4D35-B0CA-85977BE82B8D}" type="pres">
      <dgm:prSet presAssocID="{90260DE8-A602-4E95-8441-D2F024D0B495}" presName="comp3" presStyleCnt="0"/>
      <dgm:spPr/>
    </dgm:pt>
    <dgm:pt modelId="{69D5C6C1-B9F1-4AC3-967E-1E7A88868775}" type="pres">
      <dgm:prSet presAssocID="{90260DE8-A602-4E95-8441-D2F024D0B495}" presName="circle3" presStyleLbl="node1" presStyleIdx="2" presStyleCnt="3"/>
      <dgm:spPr/>
    </dgm:pt>
    <dgm:pt modelId="{CB796788-5867-464B-9D98-ABCBDCFCD48E}" type="pres">
      <dgm:prSet presAssocID="{90260DE8-A602-4E95-8441-D2F024D0B495}" presName="c3text" presStyleLbl="node1" presStyleIdx="2" presStyleCnt="3">
        <dgm:presLayoutVars>
          <dgm:bulletEnabled val="1"/>
        </dgm:presLayoutVars>
      </dgm:prSet>
      <dgm:spPr/>
    </dgm:pt>
  </dgm:ptLst>
  <dgm:cxnLst>
    <dgm:cxn modelId="{BB33381E-59D3-4FB2-9BF2-19B1E6DB66E2}" type="presOf" srcId="{3325C5DE-9D73-429A-916F-83B310D1C922}" destId="{019F2B64-36C1-414D-AECC-2F1F76B6F4C4}" srcOrd="1" destOrd="0" presId="urn:microsoft.com/office/officeart/2005/8/layout/venn2"/>
    <dgm:cxn modelId="{7EA32422-17D1-4A54-85FD-0C6C4ABDFA9C}" type="presOf" srcId="{CD5B2AE9-C4D2-4FD9-A762-97315BC4C3EB}" destId="{57B44029-ED16-4633-BCFD-0488CEB23773}" srcOrd="1" destOrd="0" presId="urn:microsoft.com/office/officeart/2005/8/layout/venn2"/>
    <dgm:cxn modelId="{0670FD74-3C8D-40A4-9BFC-B66285E9F46D}" type="presOf" srcId="{CD5B2AE9-C4D2-4FD9-A762-97315BC4C3EB}" destId="{3E562D1F-6389-4560-A82A-AD603F4D00C7}" srcOrd="0" destOrd="0" presId="urn:microsoft.com/office/officeart/2005/8/layout/venn2"/>
    <dgm:cxn modelId="{29621F79-6262-4419-AE44-44ADB81CB0A7}" type="presOf" srcId="{C25595FD-00EB-4379-A701-3EBFE176A93C}" destId="{69D5C6C1-B9F1-4AC3-967E-1E7A88868775}" srcOrd="0" destOrd="0" presId="urn:microsoft.com/office/officeart/2005/8/layout/venn2"/>
    <dgm:cxn modelId="{6F58C77D-DF5F-411C-A937-CFEEBB40B793}" type="presOf" srcId="{3325C5DE-9D73-429A-916F-83B310D1C922}" destId="{1DDE23B3-ADC3-4498-8096-95C48BF740EE}" srcOrd="0" destOrd="0" presId="urn:microsoft.com/office/officeart/2005/8/layout/venn2"/>
    <dgm:cxn modelId="{626BFEAD-1AB5-4C12-8113-3CAB7B2EF3F6}" srcId="{90260DE8-A602-4E95-8441-D2F024D0B495}" destId="{3325C5DE-9D73-429A-916F-83B310D1C922}" srcOrd="1" destOrd="0" parTransId="{461A98F2-11A5-4FE6-8262-35A81B25CC5A}" sibTransId="{A0B3B521-CF91-401B-8C34-612E2D3E2B30}"/>
    <dgm:cxn modelId="{961C7ACF-3ACD-4A59-B9D8-C78A79076555}" srcId="{90260DE8-A602-4E95-8441-D2F024D0B495}" destId="{CD5B2AE9-C4D2-4FD9-A762-97315BC4C3EB}" srcOrd="0" destOrd="0" parTransId="{017A67D4-2DB1-4DE5-AF9B-E4E3ED5291FD}" sibTransId="{2E3A35C6-C79E-4404-8CF9-B3675BA6B312}"/>
    <dgm:cxn modelId="{DFD3C6DB-0685-47C7-A885-7AF6CACE250A}" type="presOf" srcId="{C25595FD-00EB-4379-A701-3EBFE176A93C}" destId="{CB796788-5867-464B-9D98-ABCBDCFCD48E}" srcOrd="1" destOrd="0" presId="urn:microsoft.com/office/officeart/2005/8/layout/venn2"/>
    <dgm:cxn modelId="{8D65E9E6-44C6-445E-82D1-47B2903D13F7}" type="presOf" srcId="{90260DE8-A602-4E95-8441-D2F024D0B495}" destId="{3859A6F6-D245-404D-8120-DDCEFD772FA6}" srcOrd="0" destOrd="0" presId="urn:microsoft.com/office/officeart/2005/8/layout/venn2"/>
    <dgm:cxn modelId="{46FC8AE8-CAF5-45D7-B657-AD62FA52A084}" srcId="{90260DE8-A602-4E95-8441-D2F024D0B495}" destId="{C25595FD-00EB-4379-A701-3EBFE176A93C}" srcOrd="2" destOrd="0" parTransId="{0A03EF51-4134-4B28-B8E4-E3443EA168D7}" sibTransId="{C5EFC08A-1E95-4F28-8AD6-06A01B80D896}"/>
    <dgm:cxn modelId="{DCC6EF8B-EC9F-4F12-8CC1-166F23B9FFAF}" type="presParOf" srcId="{3859A6F6-D245-404D-8120-DDCEFD772FA6}" destId="{7489CC10-0097-4512-8305-6CCF689F7F37}" srcOrd="0" destOrd="0" presId="urn:microsoft.com/office/officeart/2005/8/layout/venn2"/>
    <dgm:cxn modelId="{18DD23F3-0A5C-46A6-B87D-FD1D831138DB}" type="presParOf" srcId="{7489CC10-0097-4512-8305-6CCF689F7F37}" destId="{3E562D1F-6389-4560-A82A-AD603F4D00C7}" srcOrd="0" destOrd="0" presId="urn:microsoft.com/office/officeart/2005/8/layout/venn2"/>
    <dgm:cxn modelId="{C18BFF06-5367-41F2-9D53-3378628D470A}" type="presParOf" srcId="{7489CC10-0097-4512-8305-6CCF689F7F37}" destId="{57B44029-ED16-4633-BCFD-0488CEB23773}" srcOrd="1" destOrd="0" presId="urn:microsoft.com/office/officeart/2005/8/layout/venn2"/>
    <dgm:cxn modelId="{0B959E9D-74C6-457A-A736-2E708034551C}" type="presParOf" srcId="{3859A6F6-D245-404D-8120-DDCEFD772FA6}" destId="{A10F18C1-7467-47E4-A6D4-10559BA1DD02}" srcOrd="1" destOrd="0" presId="urn:microsoft.com/office/officeart/2005/8/layout/venn2"/>
    <dgm:cxn modelId="{788C55BF-94F9-43D9-B9AA-CD932659F82B}" type="presParOf" srcId="{A10F18C1-7467-47E4-A6D4-10559BA1DD02}" destId="{1DDE23B3-ADC3-4498-8096-95C48BF740EE}" srcOrd="0" destOrd="0" presId="urn:microsoft.com/office/officeart/2005/8/layout/venn2"/>
    <dgm:cxn modelId="{4FA7185B-F6B9-431E-8EF1-1275D5670931}" type="presParOf" srcId="{A10F18C1-7467-47E4-A6D4-10559BA1DD02}" destId="{019F2B64-36C1-414D-AECC-2F1F76B6F4C4}" srcOrd="1" destOrd="0" presId="urn:microsoft.com/office/officeart/2005/8/layout/venn2"/>
    <dgm:cxn modelId="{4B146AB0-CDB7-46F4-8B6B-C9A5BC15D972}" type="presParOf" srcId="{3859A6F6-D245-404D-8120-DDCEFD772FA6}" destId="{6FF8AE91-CB34-4D35-B0CA-85977BE82B8D}" srcOrd="2" destOrd="0" presId="urn:microsoft.com/office/officeart/2005/8/layout/venn2"/>
    <dgm:cxn modelId="{8F560E88-E753-41B7-B9A1-AF264C33A12C}" type="presParOf" srcId="{6FF8AE91-CB34-4D35-B0CA-85977BE82B8D}" destId="{69D5C6C1-B9F1-4AC3-967E-1E7A88868775}" srcOrd="0" destOrd="0" presId="urn:microsoft.com/office/officeart/2005/8/layout/venn2"/>
    <dgm:cxn modelId="{EB5DFF2D-6267-4984-9AF9-B0841843B6B8}" type="presParOf" srcId="{6FF8AE91-CB34-4D35-B0CA-85977BE82B8D}" destId="{CB796788-5867-464B-9D98-ABCBDCFCD48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CE5532D-1A11-4FAF-9EBD-E3F6C2B7F17F}"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AD3DD174-5F89-47FB-BAFC-CEE88A9F608D}">
      <dgm:prSet/>
      <dgm:spPr/>
      <dgm:t>
        <a:bodyPr/>
        <a:lstStyle/>
        <a:p>
          <a:pPr rtl="0"/>
          <a:r>
            <a:rPr lang="en-US" dirty="0"/>
            <a:t>A </a:t>
          </a:r>
          <a:r>
            <a:rPr lang="en-US" b="1" dirty="0"/>
            <a:t>process</a:t>
          </a:r>
          <a:r>
            <a:rPr lang="en-US" dirty="0"/>
            <a:t> for identifying gaps </a:t>
          </a:r>
        </a:p>
      </dgm:t>
    </dgm:pt>
    <dgm:pt modelId="{07D5FAF8-D190-42BF-BA84-25CB6DDBE30E}" type="parTrans" cxnId="{7B853D53-CEDA-428A-9CD9-86B9483EA051}">
      <dgm:prSet/>
      <dgm:spPr/>
      <dgm:t>
        <a:bodyPr/>
        <a:lstStyle/>
        <a:p>
          <a:endParaRPr lang="en-US"/>
        </a:p>
      </dgm:t>
    </dgm:pt>
    <dgm:pt modelId="{BFA0E6C4-6E2B-449A-8145-AE0BC1B615F4}" type="sibTrans" cxnId="{7B853D53-CEDA-428A-9CD9-86B9483EA051}">
      <dgm:prSet/>
      <dgm:spPr/>
      <dgm:t>
        <a:bodyPr/>
        <a:lstStyle/>
        <a:p>
          <a:endParaRPr lang="en-US"/>
        </a:p>
      </dgm:t>
    </dgm:pt>
    <dgm:pt modelId="{BFB51E9C-B555-4B02-84A0-FA311159142E}">
      <dgm:prSet/>
      <dgm:spPr/>
      <dgm:t>
        <a:bodyPr/>
        <a:lstStyle/>
        <a:p>
          <a:pPr rtl="0"/>
          <a:r>
            <a:rPr lang="en-US" b="1" dirty="0"/>
            <a:t>Examines</a:t>
          </a:r>
          <a:r>
            <a:rPr lang="en-US" dirty="0"/>
            <a:t> what is</a:t>
          </a:r>
        </a:p>
      </dgm:t>
    </dgm:pt>
    <dgm:pt modelId="{9F16F3A4-7BA2-4A8D-BAF2-AE05F1629CA7}" type="parTrans" cxnId="{884E624B-E2A7-438F-98DC-1072A5511123}">
      <dgm:prSet/>
      <dgm:spPr/>
      <dgm:t>
        <a:bodyPr/>
        <a:lstStyle/>
        <a:p>
          <a:endParaRPr lang="en-US"/>
        </a:p>
      </dgm:t>
    </dgm:pt>
    <dgm:pt modelId="{A0FBB2EA-7500-4863-BA72-0F5B899AB61C}" type="sibTrans" cxnId="{884E624B-E2A7-438F-98DC-1072A5511123}">
      <dgm:prSet/>
      <dgm:spPr/>
      <dgm:t>
        <a:bodyPr/>
        <a:lstStyle/>
        <a:p>
          <a:endParaRPr lang="en-US"/>
        </a:p>
      </dgm:t>
    </dgm:pt>
    <dgm:pt modelId="{72A80D18-6A91-4602-A42E-DC679919A623}">
      <dgm:prSet/>
      <dgm:spPr/>
      <dgm:t>
        <a:bodyPr/>
        <a:lstStyle/>
        <a:p>
          <a:pPr rtl="0"/>
          <a:r>
            <a:rPr lang="en-US" dirty="0"/>
            <a:t>Helps </a:t>
          </a:r>
          <a:r>
            <a:rPr lang="en-US" b="1" dirty="0"/>
            <a:t>identify</a:t>
          </a:r>
          <a:r>
            <a:rPr lang="en-US" dirty="0"/>
            <a:t> what should be</a:t>
          </a:r>
        </a:p>
      </dgm:t>
    </dgm:pt>
    <dgm:pt modelId="{EB3F64AC-F537-4154-A274-5E2C2228D24B}" type="parTrans" cxnId="{EA1E20E2-7ABA-4C94-8292-87B4D282B20E}">
      <dgm:prSet/>
      <dgm:spPr/>
      <dgm:t>
        <a:bodyPr/>
        <a:lstStyle/>
        <a:p>
          <a:endParaRPr lang="en-US"/>
        </a:p>
      </dgm:t>
    </dgm:pt>
    <dgm:pt modelId="{6CEEF415-762F-465B-98FC-90054C69ECBE}" type="sibTrans" cxnId="{EA1E20E2-7ABA-4C94-8292-87B4D282B20E}">
      <dgm:prSet/>
      <dgm:spPr/>
      <dgm:t>
        <a:bodyPr/>
        <a:lstStyle/>
        <a:p>
          <a:endParaRPr lang="en-US"/>
        </a:p>
      </dgm:t>
    </dgm:pt>
    <dgm:pt modelId="{5259BD6D-10B2-4071-9B04-58085A968384}" type="pres">
      <dgm:prSet presAssocID="{2CE5532D-1A11-4FAF-9EBD-E3F6C2B7F17F}" presName="Name0" presStyleCnt="0">
        <dgm:presLayoutVars>
          <dgm:chMax val="7"/>
          <dgm:chPref val="7"/>
          <dgm:dir/>
          <dgm:animLvl val="lvl"/>
        </dgm:presLayoutVars>
      </dgm:prSet>
      <dgm:spPr/>
    </dgm:pt>
    <dgm:pt modelId="{9A104CB0-6C5F-443F-A31A-5FD2FC4FAFE6}" type="pres">
      <dgm:prSet presAssocID="{AD3DD174-5F89-47FB-BAFC-CEE88A9F608D}" presName="Accent1" presStyleCnt="0"/>
      <dgm:spPr/>
    </dgm:pt>
    <dgm:pt modelId="{7C2A4DCA-37CC-4898-B95A-77E52D816E7E}" type="pres">
      <dgm:prSet presAssocID="{AD3DD174-5F89-47FB-BAFC-CEE88A9F608D}" presName="Accent" presStyleLbl="node1" presStyleIdx="0" presStyleCnt="3"/>
      <dgm:spPr/>
    </dgm:pt>
    <dgm:pt modelId="{F0A70A07-869C-4BBC-BA45-49CCF1736BDB}" type="pres">
      <dgm:prSet presAssocID="{AD3DD174-5F89-47FB-BAFC-CEE88A9F608D}" presName="Parent1" presStyleLbl="revTx" presStyleIdx="0" presStyleCnt="3">
        <dgm:presLayoutVars>
          <dgm:chMax val="1"/>
          <dgm:chPref val="1"/>
          <dgm:bulletEnabled val="1"/>
        </dgm:presLayoutVars>
      </dgm:prSet>
      <dgm:spPr/>
    </dgm:pt>
    <dgm:pt modelId="{AAF0F084-933C-46D4-BD9B-D743896455AB}" type="pres">
      <dgm:prSet presAssocID="{BFB51E9C-B555-4B02-84A0-FA311159142E}" presName="Accent2" presStyleCnt="0"/>
      <dgm:spPr/>
    </dgm:pt>
    <dgm:pt modelId="{B3F4621A-405C-459A-BBF6-6E2D78BFBFAA}" type="pres">
      <dgm:prSet presAssocID="{BFB51E9C-B555-4B02-84A0-FA311159142E}" presName="Accent" presStyleLbl="node1" presStyleIdx="1" presStyleCnt="3"/>
      <dgm:spPr/>
    </dgm:pt>
    <dgm:pt modelId="{8EAF0BD3-E329-451D-A362-E8C702B3E8F5}" type="pres">
      <dgm:prSet presAssocID="{BFB51E9C-B555-4B02-84A0-FA311159142E}" presName="Parent2" presStyleLbl="revTx" presStyleIdx="1" presStyleCnt="3">
        <dgm:presLayoutVars>
          <dgm:chMax val="1"/>
          <dgm:chPref val="1"/>
          <dgm:bulletEnabled val="1"/>
        </dgm:presLayoutVars>
      </dgm:prSet>
      <dgm:spPr/>
    </dgm:pt>
    <dgm:pt modelId="{CC4B28EB-E0FC-4F28-BB06-B5503A1E5E45}" type="pres">
      <dgm:prSet presAssocID="{72A80D18-6A91-4602-A42E-DC679919A623}" presName="Accent3" presStyleCnt="0"/>
      <dgm:spPr/>
    </dgm:pt>
    <dgm:pt modelId="{F535D9C7-B068-4ABC-89CE-5B5325378AB9}" type="pres">
      <dgm:prSet presAssocID="{72A80D18-6A91-4602-A42E-DC679919A623}" presName="Accent" presStyleLbl="node1" presStyleIdx="2" presStyleCnt="3"/>
      <dgm:spPr/>
    </dgm:pt>
    <dgm:pt modelId="{FCA37E81-9F84-487B-9548-6CBE54849474}" type="pres">
      <dgm:prSet presAssocID="{72A80D18-6A91-4602-A42E-DC679919A623}" presName="Parent3" presStyleLbl="revTx" presStyleIdx="2" presStyleCnt="3">
        <dgm:presLayoutVars>
          <dgm:chMax val="1"/>
          <dgm:chPref val="1"/>
          <dgm:bulletEnabled val="1"/>
        </dgm:presLayoutVars>
      </dgm:prSet>
      <dgm:spPr/>
    </dgm:pt>
  </dgm:ptLst>
  <dgm:cxnLst>
    <dgm:cxn modelId="{C8954F2B-DA18-41CB-8B49-52E2541DCDAC}" type="presOf" srcId="{72A80D18-6A91-4602-A42E-DC679919A623}" destId="{FCA37E81-9F84-487B-9548-6CBE54849474}" srcOrd="0" destOrd="0" presId="urn:microsoft.com/office/officeart/2009/layout/CircleArrowProcess"/>
    <dgm:cxn modelId="{7DDEB237-4944-4B94-8434-107D3E039130}" type="presOf" srcId="{2CE5532D-1A11-4FAF-9EBD-E3F6C2B7F17F}" destId="{5259BD6D-10B2-4071-9B04-58085A968384}" srcOrd="0" destOrd="0" presId="urn:microsoft.com/office/officeart/2009/layout/CircleArrowProcess"/>
    <dgm:cxn modelId="{884E624B-E2A7-438F-98DC-1072A5511123}" srcId="{2CE5532D-1A11-4FAF-9EBD-E3F6C2B7F17F}" destId="{BFB51E9C-B555-4B02-84A0-FA311159142E}" srcOrd="1" destOrd="0" parTransId="{9F16F3A4-7BA2-4A8D-BAF2-AE05F1629CA7}" sibTransId="{A0FBB2EA-7500-4863-BA72-0F5B899AB61C}"/>
    <dgm:cxn modelId="{7B853D53-CEDA-428A-9CD9-86B9483EA051}" srcId="{2CE5532D-1A11-4FAF-9EBD-E3F6C2B7F17F}" destId="{AD3DD174-5F89-47FB-BAFC-CEE88A9F608D}" srcOrd="0" destOrd="0" parTransId="{07D5FAF8-D190-42BF-BA84-25CB6DDBE30E}" sibTransId="{BFA0E6C4-6E2B-449A-8145-AE0BC1B615F4}"/>
    <dgm:cxn modelId="{EA1E20E2-7ABA-4C94-8292-87B4D282B20E}" srcId="{2CE5532D-1A11-4FAF-9EBD-E3F6C2B7F17F}" destId="{72A80D18-6A91-4602-A42E-DC679919A623}" srcOrd="2" destOrd="0" parTransId="{EB3F64AC-F537-4154-A274-5E2C2228D24B}" sibTransId="{6CEEF415-762F-465B-98FC-90054C69ECBE}"/>
    <dgm:cxn modelId="{D9B705E4-68F3-46B1-9B30-CE27A45A4615}" type="presOf" srcId="{AD3DD174-5F89-47FB-BAFC-CEE88A9F608D}" destId="{F0A70A07-869C-4BBC-BA45-49CCF1736BDB}" srcOrd="0" destOrd="0" presId="urn:microsoft.com/office/officeart/2009/layout/CircleArrowProcess"/>
    <dgm:cxn modelId="{EBA5A4EE-F8C2-4E7E-85FE-7AD6F3F8B6F9}" type="presOf" srcId="{BFB51E9C-B555-4B02-84A0-FA311159142E}" destId="{8EAF0BD3-E329-451D-A362-E8C702B3E8F5}" srcOrd="0" destOrd="0" presId="urn:microsoft.com/office/officeart/2009/layout/CircleArrowProcess"/>
    <dgm:cxn modelId="{09ABF6F7-57AF-4235-9612-E2078470CC0D}" type="presParOf" srcId="{5259BD6D-10B2-4071-9B04-58085A968384}" destId="{9A104CB0-6C5F-443F-A31A-5FD2FC4FAFE6}" srcOrd="0" destOrd="0" presId="urn:microsoft.com/office/officeart/2009/layout/CircleArrowProcess"/>
    <dgm:cxn modelId="{C5C98EBB-DB4B-479F-8224-9A9309C9A69E}" type="presParOf" srcId="{9A104CB0-6C5F-443F-A31A-5FD2FC4FAFE6}" destId="{7C2A4DCA-37CC-4898-B95A-77E52D816E7E}" srcOrd="0" destOrd="0" presId="urn:microsoft.com/office/officeart/2009/layout/CircleArrowProcess"/>
    <dgm:cxn modelId="{55E74B26-B1E8-4C19-A02A-835F0930FDB4}" type="presParOf" srcId="{5259BD6D-10B2-4071-9B04-58085A968384}" destId="{F0A70A07-869C-4BBC-BA45-49CCF1736BDB}" srcOrd="1" destOrd="0" presId="urn:microsoft.com/office/officeart/2009/layout/CircleArrowProcess"/>
    <dgm:cxn modelId="{8CA9695C-ECF9-4604-A906-3274BBB7F375}" type="presParOf" srcId="{5259BD6D-10B2-4071-9B04-58085A968384}" destId="{AAF0F084-933C-46D4-BD9B-D743896455AB}" srcOrd="2" destOrd="0" presId="urn:microsoft.com/office/officeart/2009/layout/CircleArrowProcess"/>
    <dgm:cxn modelId="{9FBB065B-2171-409F-8A81-AFFDE0A97F7A}" type="presParOf" srcId="{AAF0F084-933C-46D4-BD9B-D743896455AB}" destId="{B3F4621A-405C-459A-BBF6-6E2D78BFBFAA}" srcOrd="0" destOrd="0" presId="urn:microsoft.com/office/officeart/2009/layout/CircleArrowProcess"/>
    <dgm:cxn modelId="{8FDE2816-4295-49E0-9F9D-3C2B19011DC9}" type="presParOf" srcId="{5259BD6D-10B2-4071-9B04-58085A968384}" destId="{8EAF0BD3-E329-451D-A362-E8C702B3E8F5}" srcOrd="3" destOrd="0" presId="urn:microsoft.com/office/officeart/2009/layout/CircleArrowProcess"/>
    <dgm:cxn modelId="{DF0FABE0-9778-4970-8250-14602C43A4C9}" type="presParOf" srcId="{5259BD6D-10B2-4071-9B04-58085A968384}" destId="{CC4B28EB-E0FC-4F28-BB06-B5503A1E5E45}" srcOrd="4" destOrd="0" presId="urn:microsoft.com/office/officeart/2009/layout/CircleArrowProcess"/>
    <dgm:cxn modelId="{2021237C-6676-4EAB-A4FB-B665EBE033DC}" type="presParOf" srcId="{CC4B28EB-E0FC-4F28-BB06-B5503A1E5E45}" destId="{F535D9C7-B068-4ABC-89CE-5B5325378AB9}" srcOrd="0" destOrd="0" presId="urn:microsoft.com/office/officeart/2009/layout/CircleArrowProcess"/>
    <dgm:cxn modelId="{B0E2E776-4B70-4D35-920B-B6CB167F2CB8}" type="presParOf" srcId="{5259BD6D-10B2-4071-9B04-58085A968384}" destId="{FCA37E81-9F84-487B-9548-6CBE54849474}"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C7DB381-B02B-43D8-97C6-C592B8A72F64}"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EED5BF3A-65C9-4EAB-93F6-B9A0E3C7A674}">
      <dgm:prSet custT="1"/>
      <dgm:spPr/>
      <dgm:t>
        <a:bodyPr/>
        <a:lstStyle/>
        <a:p>
          <a:pPr rtl="0"/>
          <a:r>
            <a:rPr lang="en-US" sz="3600" dirty="0"/>
            <a:t>Examine results</a:t>
          </a:r>
        </a:p>
      </dgm:t>
    </dgm:pt>
    <dgm:pt modelId="{BC169D46-7940-421F-9316-FDB0A6BFE54F}" type="parTrans" cxnId="{0E2EE29B-FE6C-4B5B-A5C1-F6AA69682E11}">
      <dgm:prSet/>
      <dgm:spPr/>
      <dgm:t>
        <a:bodyPr/>
        <a:lstStyle/>
        <a:p>
          <a:endParaRPr lang="en-US"/>
        </a:p>
      </dgm:t>
    </dgm:pt>
    <dgm:pt modelId="{86D3C4D7-8E19-4B0A-989C-81D3D4A0B3EA}" type="sibTrans" cxnId="{0E2EE29B-FE6C-4B5B-A5C1-F6AA69682E11}">
      <dgm:prSet/>
      <dgm:spPr/>
      <dgm:t>
        <a:bodyPr/>
        <a:lstStyle/>
        <a:p>
          <a:endParaRPr lang="en-US"/>
        </a:p>
      </dgm:t>
    </dgm:pt>
    <dgm:pt modelId="{42F17B51-81A5-4382-A09A-D65C5F8DE1EC}">
      <dgm:prSet custT="1"/>
      <dgm:spPr/>
      <dgm:t>
        <a:bodyPr/>
        <a:lstStyle/>
        <a:p>
          <a:pPr rtl="0"/>
          <a:r>
            <a:rPr lang="en-US" sz="3600" dirty="0"/>
            <a:t>Prioritize the needs</a:t>
          </a:r>
          <a:r>
            <a:rPr lang="en-US" sz="2600" dirty="0"/>
            <a:t> </a:t>
          </a:r>
        </a:p>
      </dgm:t>
    </dgm:pt>
    <dgm:pt modelId="{4B72C980-7EBA-4E66-B3B2-597F37834961}" type="parTrans" cxnId="{B4574F7D-AE9C-4A15-A4CD-5488EFDD66A7}">
      <dgm:prSet/>
      <dgm:spPr/>
      <dgm:t>
        <a:bodyPr/>
        <a:lstStyle/>
        <a:p>
          <a:endParaRPr lang="en-US"/>
        </a:p>
      </dgm:t>
    </dgm:pt>
    <dgm:pt modelId="{66A6200F-1AEC-4461-9028-1C46BF74A10D}" type="sibTrans" cxnId="{B4574F7D-AE9C-4A15-A4CD-5488EFDD66A7}">
      <dgm:prSet/>
      <dgm:spPr/>
      <dgm:t>
        <a:bodyPr/>
        <a:lstStyle/>
        <a:p>
          <a:endParaRPr lang="en-US"/>
        </a:p>
      </dgm:t>
    </dgm:pt>
    <dgm:pt modelId="{3EC0B618-D1AA-429E-ACD3-19D0D0278459}">
      <dgm:prSet custT="1"/>
      <dgm:spPr/>
      <dgm:t>
        <a:bodyPr/>
        <a:lstStyle/>
        <a:p>
          <a:pPr rtl="0"/>
          <a:r>
            <a:rPr lang="en-US" sz="3200" i="1" dirty="0">
              <a:solidFill>
                <a:schemeClr val="bg1"/>
              </a:solidFill>
            </a:rPr>
            <a:t>Look for “like” areas</a:t>
          </a:r>
        </a:p>
      </dgm:t>
    </dgm:pt>
    <dgm:pt modelId="{74CFCB01-3633-44C8-BDB1-4A4E23D1F372}" type="parTrans" cxnId="{35215181-4F3C-4FEA-9A64-9B03E161FC62}">
      <dgm:prSet/>
      <dgm:spPr/>
      <dgm:t>
        <a:bodyPr/>
        <a:lstStyle/>
        <a:p>
          <a:endParaRPr lang="en-US"/>
        </a:p>
      </dgm:t>
    </dgm:pt>
    <dgm:pt modelId="{8AD15427-EC2E-4242-B2D3-73EF3EDF5644}" type="sibTrans" cxnId="{35215181-4F3C-4FEA-9A64-9B03E161FC62}">
      <dgm:prSet/>
      <dgm:spPr/>
      <dgm:t>
        <a:bodyPr/>
        <a:lstStyle/>
        <a:p>
          <a:endParaRPr lang="en-US"/>
        </a:p>
      </dgm:t>
    </dgm:pt>
    <dgm:pt modelId="{71E6916D-1D5F-40A2-ACB3-7CC3FA42B719}">
      <dgm:prSet/>
      <dgm:spPr/>
      <dgm:t>
        <a:bodyPr/>
        <a:lstStyle/>
        <a:p>
          <a:pPr rtl="0"/>
          <a:r>
            <a:rPr lang="en-US" dirty="0"/>
            <a:t>Examine how current services fit the identified needs</a:t>
          </a:r>
        </a:p>
      </dgm:t>
    </dgm:pt>
    <dgm:pt modelId="{FEEA0BD4-7209-456D-9D13-83D85C0E7174}" type="parTrans" cxnId="{9A46E78E-FCD3-469F-996F-5DC29745E7A7}">
      <dgm:prSet/>
      <dgm:spPr/>
      <dgm:t>
        <a:bodyPr/>
        <a:lstStyle/>
        <a:p>
          <a:endParaRPr lang="en-US"/>
        </a:p>
      </dgm:t>
    </dgm:pt>
    <dgm:pt modelId="{95A97A02-A85E-4636-802C-C409A36C8393}" type="sibTrans" cxnId="{9A46E78E-FCD3-469F-996F-5DC29745E7A7}">
      <dgm:prSet/>
      <dgm:spPr/>
      <dgm:t>
        <a:bodyPr/>
        <a:lstStyle/>
        <a:p>
          <a:endParaRPr lang="en-US"/>
        </a:p>
      </dgm:t>
    </dgm:pt>
    <dgm:pt modelId="{87C40AFE-6AB4-4154-AA7A-83604455804D}" type="pres">
      <dgm:prSet presAssocID="{BC7DB381-B02B-43D8-97C6-C592B8A72F64}" presName="Name0" presStyleCnt="0">
        <dgm:presLayoutVars>
          <dgm:dir/>
          <dgm:animLvl val="lvl"/>
          <dgm:resizeHandles val="exact"/>
        </dgm:presLayoutVars>
      </dgm:prSet>
      <dgm:spPr/>
    </dgm:pt>
    <dgm:pt modelId="{2B554B38-6E03-4090-BF60-EFEE32C65E1B}" type="pres">
      <dgm:prSet presAssocID="{71E6916D-1D5F-40A2-ACB3-7CC3FA42B719}" presName="boxAndChildren" presStyleCnt="0"/>
      <dgm:spPr/>
    </dgm:pt>
    <dgm:pt modelId="{559B2484-A91D-4B25-AB28-09F242C77AEA}" type="pres">
      <dgm:prSet presAssocID="{71E6916D-1D5F-40A2-ACB3-7CC3FA42B719}" presName="parentTextBox" presStyleLbl="node1" presStyleIdx="0" presStyleCnt="3"/>
      <dgm:spPr/>
    </dgm:pt>
    <dgm:pt modelId="{58AB6D37-F3D0-4044-B231-5BE3A8320949}" type="pres">
      <dgm:prSet presAssocID="{66A6200F-1AEC-4461-9028-1C46BF74A10D}" presName="sp" presStyleCnt="0"/>
      <dgm:spPr/>
    </dgm:pt>
    <dgm:pt modelId="{AB800CAD-94BC-4815-A636-31C93B8745BB}" type="pres">
      <dgm:prSet presAssocID="{42F17B51-81A5-4382-A09A-D65C5F8DE1EC}" presName="arrowAndChildren" presStyleCnt="0"/>
      <dgm:spPr/>
    </dgm:pt>
    <dgm:pt modelId="{FF317C4E-9239-4277-B613-8D460C980299}" type="pres">
      <dgm:prSet presAssocID="{42F17B51-81A5-4382-A09A-D65C5F8DE1EC}" presName="parentTextArrow" presStyleLbl="node1" presStyleIdx="0" presStyleCnt="3"/>
      <dgm:spPr/>
    </dgm:pt>
    <dgm:pt modelId="{441DEC74-5083-4A3B-BC5E-C2C1C29A111F}" type="pres">
      <dgm:prSet presAssocID="{42F17B51-81A5-4382-A09A-D65C5F8DE1EC}" presName="arrow" presStyleLbl="node1" presStyleIdx="1" presStyleCnt="3"/>
      <dgm:spPr/>
    </dgm:pt>
    <dgm:pt modelId="{E67EE6F1-68E6-4430-8FE3-348694E5EEE5}" type="pres">
      <dgm:prSet presAssocID="{42F17B51-81A5-4382-A09A-D65C5F8DE1EC}" presName="descendantArrow" presStyleCnt="0"/>
      <dgm:spPr/>
    </dgm:pt>
    <dgm:pt modelId="{A224982E-3BAC-4BB2-9BF8-B36044274ED3}" type="pres">
      <dgm:prSet presAssocID="{3EC0B618-D1AA-429E-ACD3-19D0D0278459}" presName="childTextArrow" presStyleLbl="fgAccFollowNode1" presStyleIdx="0" presStyleCnt="1">
        <dgm:presLayoutVars>
          <dgm:bulletEnabled val="1"/>
        </dgm:presLayoutVars>
      </dgm:prSet>
      <dgm:spPr/>
    </dgm:pt>
    <dgm:pt modelId="{EF8F8971-0604-41F0-A8E4-544E3A2645E7}" type="pres">
      <dgm:prSet presAssocID="{86D3C4D7-8E19-4B0A-989C-81D3D4A0B3EA}" presName="sp" presStyleCnt="0"/>
      <dgm:spPr/>
    </dgm:pt>
    <dgm:pt modelId="{2DB84E68-7FF1-44F7-A36C-8DF9052ABBCA}" type="pres">
      <dgm:prSet presAssocID="{EED5BF3A-65C9-4EAB-93F6-B9A0E3C7A674}" presName="arrowAndChildren" presStyleCnt="0"/>
      <dgm:spPr/>
    </dgm:pt>
    <dgm:pt modelId="{540CE72C-44E4-4583-80BB-620E1DC08A8B}" type="pres">
      <dgm:prSet presAssocID="{EED5BF3A-65C9-4EAB-93F6-B9A0E3C7A674}" presName="parentTextArrow" presStyleLbl="node1" presStyleIdx="2" presStyleCnt="3"/>
      <dgm:spPr/>
    </dgm:pt>
  </dgm:ptLst>
  <dgm:cxnLst>
    <dgm:cxn modelId="{8702BB2B-F39F-4DDB-9856-B4D07C176C0F}" type="presOf" srcId="{EED5BF3A-65C9-4EAB-93F6-B9A0E3C7A674}" destId="{540CE72C-44E4-4583-80BB-620E1DC08A8B}" srcOrd="0" destOrd="0" presId="urn:microsoft.com/office/officeart/2005/8/layout/process4"/>
    <dgm:cxn modelId="{B4574F7D-AE9C-4A15-A4CD-5488EFDD66A7}" srcId="{BC7DB381-B02B-43D8-97C6-C592B8A72F64}" destId="{42F17B51-81A5-4382-A09A-D65C5F8DE1EC}" srcOrd="1" destOrd="0" parTransId="{4B72C980-7EBA-4E66-B3B2-597F37834961}" sibTransId="{66A6200F-1AEC-4461-9028-1C46BF74A10D}"/>
    <dgm:cxn modelId="{35215181-4F3C-4FEA-9A64-9B03E161FC62}" srcId="{42F17B51-81A5-4382-A09A-D65C5F8DE1EC}" destId="{3EC0B618-D1AA-429E-ACD3-19D0D0278459}" srcOrd="0" destOrd="0" parTransId="{74CFCB01-3633-44C8-BDB1-4A4E23D1F372}" sibTransId="{8AD15427-EC2E-4242-B2D3-73EF3EDF5644}"/>
    <dgm:cxn modelId="{9A46E78E-FCD3-469F-996F-5DC29745E7A7}" srcId="{BC7DB381-B02B-43D8-97C6-C592B8A72F64}" destId="{71E6916D-1D5F-40A2-ACB3-7CC3FA42B719}" srcOrd="2" destOrd="0" parTransId="{FEEA0BD4-7209-456D-9D13-83D85C0E7174}" sibTransId="{95A97A02-A85E-4636-802C-C409A36C8393}"/>
    <dgm:cxn modelId="{0E2EE29B-FE6C-4B5B-A5C1-F6AA69682E11}" srcId="{BC7DB381-B02B-43D8-97C6-C592B8A72F64}" destId="{EED5BF3A-65C9-4EAB-93F6-B9A0E3C7A674}" srcOrd="0" destOrd="0" parTransId="{BC169D46-7940-421F-9316-FDB0A6BFE54F}" sibTransId="{86D3C4D7-8E19-4B0A-989C-81D3D4A0B3EA}"/>
    <dgm:cxn modelId="{6B100FB1-52F4-4679-9737-491099C6C61C}" type="presOf" srcId="{42F17B51-81A5-4382-A09A-D65C5F8DE1EC}" destId="{441DEC74-5083-4A3B-BC5E-C2C1C29A111F}" srcOrd="1" destOrd="0" presId="urn:microsoft.com/office/officeart/2005/8/layout/process4"/>
    <dgm:cxn modelId="{DBBF55B6-AD7D-4633-B1D9-EA6AA3D97AF1}" type="presOf" srcId="{71E6916D-1D5F-40A2-ACB3-7CC3FA42B719}" destId="{559B2484-A91D-4B25-AB28-09F242C77AEA}" srcOrd="0" destOrd="0" presId="urn:microsoft.com/office/officeart/2005/8/layout/process4"/>
    <dgm:cxn modelId="{D49036D5-A0C5-4258-BBF1-15C4563B3706}" type="presOf" srcId="{42F17B51-81A5-4382-A09A-D65C5F8DE1EC}" destId="{FF317C4E-9239-4277-B613-8D460C980299}" srcOrd="0" destOrd="0" presId="urn:microsoft.com/office/officeart/2005/8/layout/process4"/>
    <dgm:cxn modelId="{D64E20ED-7BF3-4C16-B94A-A220F6FBB4B0}" type="presOf" srcId="{BC7DB381-B02B-43D8-97C6-C592B8A72F64}" destId="{87C40AFE-6AB4-4154-AA7A-83604455804D}" srcOrd="0" destOrd="0" presId="urn:microsoft.com/office/officeart/2005/8/layout/process4"/>
    <dgm:cxn modelId="{E7D3A9F2-3196-41B5-A602-0F31EEC75C22}" type="presOf" srcId="{3EC0B618-D1AA-429E-ACD3-19D0D0278459}" destId="{A224982E-3BAC-4BB2-9BF8-B36044274ED3}" srcOrd="0" destOrd="0" presId="urn:microsoft.com/office/officeart/2005/8/layout/process4"/>
    <dgm:cxn modelId="{7908F1F5-08D9-4BC3-B580-06BAA49AA9B4}" type="presParOf" srcId="{87C40AFE-6AB4-4154-AA7A-83604455804D}" destId="{2B554B38-6E03-4090-BF60-EFEE32C65E1B}" srcOrd="0" destOrd="0" presId="urn:microsoft.com/office/officeart/2005/8/layout/process4"/>
    <dgm:cxn modelId="{A7BE017F-C7A2-4418-8D15-964FDE341D24}" type="presParOf" srcId="{2B554B38-6E03-4090-BF60-EFEE32C65E1B}" destId="{559B2484-A91D-4B25-AB28-09F242C77AEA}" srcOrd="0" destOrd="0" presId="urn:microsoft.com/office/officeart/2005/8/layout/process4"/>
    <dgm:cxn modelId="{7B0CA4C7-60E7-49D9-B802-98B873BD9EBA}" type="presParOf" srcId="{87C40AFE-6AB4-4154-AA7A-83604455804D}" destId="{58AB6D37-F3D0-4044-B231-5BE3A8320949}" srcOrd="1" destOrd="0" presId="urn:microsoft.com/office/officeart/2005/8/layout/process4"/>
    <dgm:cxn modelId="{FE29C768-DF26-4DCA-9B50-45FD670D5B60}" type="presParOf" srcId="{87C40AFE-6AB4-4154-AA7A-83604455804D}" destId="{AB800CAD-94BC-4815-A636-31C93B8745BB}" srcOrd="2" destOrd="0" presId="urn:microsoft.com/office/officeart/2005/8/layout/process4"/>
    <dgm:cxn modelId="{A1DDDF1E-A2C8-4CC7-B611-DAE5F8AA686D}" type="presParOf" srcId="{AB800CAD-94BC-4815-A636-31C93B8745BB}" destId="{FF317C4E-9239-4277-B613-8D460C980299}" srcOrd="0" destOrd="0" presId="urn:microsoft.com/office/officeart/2005/8/layout/process4"/>
    <dgm:cxn modelId="{800BA91E-C96E-4492-9C22-4CBCF5546050}" type="presParOf" srcId="{AB800CAD-94BC-4815-A636-31C93B8745BB}" destId="{441DEC74-5083-4A3B-BC5E-C2C1C29A111F}" srcOrd="1" destOrd="0" presId="urn:microsoft.com/office/officeart/2005/8/layout/process4"/>
    <dgm:cxn modelId="{24DB2FDC-5381-4FFC-BC7E-DC7752EBA7C1}" type="presParOf" srcId="{AB800CAD-94BC-4815-A636-31C93B8745BB}" destId="{E67EE6F1-68E6-4430-8FE3-348694E5EEE5}" srcOrd="2" destOrd="0" presId="urn:microsoft.com/office/officeart/2005/8/layout/process4"/>
    <dgm:cxn modelId="{396042EB-6F96-463E-BAE3-DF787E491EFD}" type="presParOf" srcId="{E67EE6F1-68E6-4430-8FE3-348694E5EEE5}" destId="{A224982E-3BAC-4BB2-9BF8-B36044274ED3}" srcOrd="0" destOrd="0" presId="urn:microsoft.com/office/officeart/2005/8/layout/process4"/>
    <dgm:cxn modelId="{98B3C4B0-DEBE-4697-9265-1266CAC7F7B8}" type="presParOf" srcId="{87C40AFE-6AB4-4154-AA7A-83604455804D}" destId="{EF8F8971-0604-41F0-A8E4-544E3A2645E7}" srcOrd="3" destOrd="0" presId="urn:microsoft.com/office/officeart/2005/8/layout/process4"/>
    <dgm:cxn modelId="{BA04F7FC-84E0-4199-AEC3-EA18F17117DD}" type="presParOf" srcId="{87C40AFE-6AB4-4154-AA7A-83604455804D}" destId="{2DB84E68-7FF1-44F7-A36C-8DF9052ABBCA}" srcOrd="4" destOrd="0" presId="urn:microsoft.com/office/officeart/2005/8/layout/process4"/>
    <dgm:cxn modelId="{D04A297A-82CE-43EB-BDC0-CD510DAF5320}" type="presParOf" srcId="{2DB84E68-7FF1-44F7-A36C-8DF9052ABBCA}" destId="{540CE72C-44E4-4583-80BB-620E1DC08A8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0260DE8-A602-4E95-8441-D2F024D0B495}" type="doc">
      <dgm:prSet loTypeId="urn:microsoft.com/office/officeart/2005/8/layout/venn2" loCatId="relationship" qsTypeId="urn:microsoft.com/office/officeart/2005/8/quickstyle/simple1" qsCatId="simple" csTypeId="urn:microsoft.com/office/officeart/2005/8/colors/colorful4" csCatId="colorful" phldr="1"/>
      <dgm:spPr/>
      <dgm:t>
        <a:bodyPr/>
        <a:lstStyle/>
        <a:p>
          <a:endParaRPr lang="en-US"/>
        </a:p>
      </dgm:t>
    </dgm:pt>
    <dgm:pt modelId="{CD5B2AE9-C4D2-4FD9-A762-97315BC4C3EB}">
      <dgm:prSet custT="1"/>
      <dgm:spPr/>
      <dgm:t>
        <a:bodyPr/>
        <a:lstStyle/>
        <a:p>
          <a:pPr rtl="0"/>
          <a:r>
            <a:rPr lang="en-US" sz="1600" dirty="0"/>
            <a:t>Step 3: Programs have understanding of basic components of effective practice</a:t>
          </a:r>
        </a:p>
      </dgm:t>
    </dgm:pt>
    <dgm:pt modelId="{017A67D4-2DB1-4DE5-AF9B-E4E3ED5291FD}" type="parTrans" cxnId="{961C7ACF-3ACD-4A59-B9D8-C78A79076555}">
      <dgm:prSet/>
      <dgm:spPr/>
      <dgm:t>
        <a:bodyPr/>
        <a:lstStyle/>
        <a:p>
          <a:endParaRPr lang="en-US"/>
        </a:p>
      </dgm:t>
    </dgm:pt>
    <dgm:pt modelId="{2E3A35C6-C79E-4404-8CF9-B3675BA6B312}" type="sibTrans" cxnId="{961C7ACF-3ACD-4A59-B9D8-C78A79076555}">
      <dgm:prSet/>
      <dgm:spPr/>
      <dgm:t>
        <a:bodyPr/>
        <a:lstStyle/>
        <a:p>
          <a:endParaRPr lang="en-US"/>
        </a:p>
      </dgm:t>
    </dgm:pt>
    <dgm:pt modelId="{3325C5DE-9D73-429A-916F-83B310D1C922}">
      <dgm:prSet custT="1"/>
      <dgm:spPr/>
      <dgm:t>
        <a:bodyPr/>
        <a:lstStyle/>
        <a:p>
          <a:pPr rtl="0"/>
          <a:endParaRPr lang="en-US" sz="1600" dirty="0"/>
        </a:p>
        <a:p>
          <a:pPr rtl="0"/>
          <a:r>
            <a:rPr lang="en-US" sz="1600" dirty="0"/>
            <a:t>Step 2: Programs have conducted a literature review and identified the theory of change</a:t>
          </a:r>
        </a:p>
      </dgm:t>
    </dgm:pt>
    <dgm:pt modelId="{461A98F2-11A5-4FE6-8262-35A81B25CC5A}" type="parTrans" cxnId="{626BFEAD-1AB5-4C12-8113-3CAB7B2EF3F6}">
      <dgm:prSet/>
      <dgm:spPr/>
      <dgm:t>
        <a:bodyPr/>
        <a:lstStyle/>
        <a:p>
          <a:endParaRPr lang="en-US"/>
        </a:p>
      </dgm:t>
    </dgm:pt>
    <dgm:pt modelId="{A0B3B521-CF91-401B-8C34-612E2D3E2B30}" type="sibTrans" cxnId="{626BFEAD-1AB5-4C12-8113-3CAB7B2EF3F6}">
      <dgm:prSet/>
      <dgm:spPr/>
      <dgm:t>
        <a:bodyPr/>
        <a:lstStyle/>
        <a:p>
          <a:endParaRPr lang="en-US"/>
        </a:p>
      </dgm:t>
    </dgm:pt>
    <dgm:pt modelId="{C25595FD-00EB-4379-A701-3EBFE176A93C}">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600" dirty="0"/>
            <a:t>Step 1: Programs have completed a needs assessment </a:t>
          </a:r>
        </a:p>
        <a:p>
          <a:pPr defTabSz="444500" rtl="0">
            <a:lnSpc>
              <a:spcPct val="90000"/>
            </a:lnSpc>
            <a:spcBef>
              <a:spcPct val="0"/>
            </a:spcBef>
            <a:spcAft>
              <a:spcPct val="35000"/>
            </a:spcAft>
          </a:pPr>
          <a:endParaRPr lang="en-US" sz="1100" dirty="0"/>
        </a:p>
      </dgm:t>
    </dgm:pt>
    <dgm:pt modelId="{0A03EF51-4134-4B28-B8E4-E3443EA168D7}" type="parTrans" cxnId="{46FC8AE8-CAF5-45D7-B657-AD62FA52A084}">
      <dgm:prSet/>
      <dgm:spPr/>
      <dgm:t>
        <a:bodyPr/>
        <a:lstStyle/>
        <a:p>
          <a:endParaRPr lang="en-US"/>
        </a:p>
      </dgm:t>
    </dgm:pt>
    <dgm:pt modelId="{C5EFC08A-1E95-4F28-8AD6-06A01B80D896}" type="sibTrans" cxnId="{46FC8AE8-CAF5-45D7-B657-AD62FA52A084}">
      <dgm:prSet/>
      <dgm:spPr/>
      <dgm:t>
        <a:bodyPr/>
        <a:lstStyle/>
        <a:p>
          <a:endParaRPr lang="en-US"/>
        </a:p>
      </dgm:t>
    </dgm:pt>
    <dgm:pt modelId="{3859A6F6-D245-404D-8120-DDCEFD772FA6}" type="pres">
      <dgm:prSet presAssocID="{90260DE8-A602-4E95-8441-D2F024D0B495}" presName="Name0" presStyleCnt="0">
        <dgm:presLayoutVars>
          <dgm:chMax val="7"/>
          <dgm:resizeHandles val="exact"/>
        </dgm:presLayoutVars>
      </dgm:prSet>
      <dgm:spPr/>
    </dgm:pt>
    <dgm:pt modelId="{7489CC10-0097-4512-8305-6CCF689F7F37}" type="pres">
      <dgm:prSet presAssocID="{90260DE8-A602-4E95-8441-D2F024D0B495}" presName="comp1" presStyleCnt="0"/>
      <dgm:spPr/>
    </dgm:pt>
    <dgm:pt modelId="{3E562D1F-6389-4560-A82A-AD603F4D00C7}" type="pres">
      <dgm:prSet presAssocID="{90260DE8-A602-4E95-8441-D2F024D0B495}" presName="circle1" presStyleLbl="node1" presStyleIdx="0" presStyleCnt="3"/>
      <dgm:spPr/>
    </dgm:pt>
    <dgm:pt modelId="{57B44029-ED16-4633-BCFD-0488CEB23773}" type="pres">
      <dgm:prSet presAssocID="{90260DE8-A602-4E95-8441-D2F024D0B495}" presName="c1text" presStyleLbl="node1" presStyleIdx="0" presStyleCnt="3">
        <dgm:presLayoutVars>
          <dgm:bulletEnabled val="1"/>
        </dgm:presLayoutVars>
      </dgm:prSet>
      <dgm:spPr/>
    </dgm:pt>
    <dgm:pt modelId="{A10F18C1-7467-47E4-A6D4-10559BA1DD02}" type="pres">
      <dgm:prSet presAssocID="{90260DE8-A602-4E95-8441-D2F024D0B495}" presName="comp2" presStyleCnt="0"/>
      <dgm:spPr/>
    </dgm:pt>
    <dgm:pt modelId="{1DDE23B3-ADC3-4498-8096-95C48BF740EE}" type="pres">
      <dgm:prSet presAssocID="{90260DE8-A602-4E95-8441-D2F024D0B495}" presName="circle2" presStyleLbl="node1" presStyleIdx="1" presStyleCnt="3"/>
      <dgm:spPr/>
    </dgm:pt>
    <dgm:pt modelId="{019F2B64-36C1-414D-AECC-2F1F76B6F4C4}" type="pres">
      <dgm:prSet presAssocID="{90260DE8-A602-4E95-8441-D2F024D0B495}" presName="c2text" presStyleLbl="node1" presStyleIdx="1" presStyleCnt="3">
        <dgm:presLayoutVars>
          <dgm:bulletEnabled val="1"/>
        </dgm:presLayoutVars>
      </dgm:prSet>
      <dgm:spPr/>
    </dgm:pt>
    <dgm:pt modelId="{6FF8AE91-CB34-4D35-B0CA-85977BE82B8D}" type="pres">
      <dgm:prSet presAssocID="{90260DE8-A602-4E95-8441-D2F024D0B495}" presName="comp3" presStyleCnt="0"/>
      <dgm:spPr/>
    </dgm:pt>
    <dgm:pt modelId="{69D5C6C1-B9F1-4AC3-967E-1E7A88868775}" type="pres">
      <dgm:prSet presAssocID="{90260DE8-A602-4E95-8441-D2F024D0B495}" presName="circle3" presStyleLbl="node1" presStyleIdx="2" presStyleCnt="3"/>
      <dgm:spPr/>
    </dgm:pt>
    <dgm:pt modelId="{CB796788-5867-464B-9D98-ABCBDCFCD48E}" type="pres">
      <dgm:prSet presAssocID="{90260DE8-A602-4E95-8441-D2F024D0B495}" presName="c3text" presStyleLbl="node1" presStyleIdx="2" presStyleCnt="3">
        <dgm:presLayoutVars>
          <dgm:bulletEnabled val="1"/>
        </dgm:presLayoutVars>
      </dgm:prSet>
      <dgm:spPr/>
    </dgm:pt>
  </dgm:ptLst>
  <dgm:cxnLst>
    <dgm:cxn modelId="{32542D24-E659-43A6-9A89-6F751D48A5AB}" type="presOf" srcId="{3325C5DE-9D73-429A-916F-83B310D1C922}" destId="{019F2B64-36C1-414D-AECC-2F1F76B6F4C4}" srcOrd="1" destOrd="0" presId="urn:microsoft.com/office/officeart/2005/8/layout/venn2"/>
    <dgm:cxn modelId="{6924EB2F-465F-4D1D-8CEC-1F4C468778E3}" type="presOf" srcId="{CD5B2AE9-C4D2-4FD9-A762-97315BC4C3EB}" destId="{57B44029-ED16-4633-BCFD-0488CEB23773}" srcOrd="1" destOrd="0" presId="urn:microsoft.com/office/officeart/2005/8/layout/venn2"/>
    <dgm:cxn modelId="{DDAE0363-FADE-4C6B-B64C-B458D51E9415}" type="presOf" srcId="{3325C5DE-9D73-429A-916F-83B310D1C922}" destId="{1DDE23B3-ADC3-4498-8096-95C48BF740EE}" srcOrd="0" destOrd="0" presId="urn:microsoft.com/office/officeart/2005/8/layout/venn2"/>
    <dgm:cxn modelId="{9F1795AB-7D53-44F9-BC00-A59B73567C2B}" type="presOf" srcId="{C25595FD-00EB-4379-A701-3EBFE176A93C}" destId="{CB796788-5867-464B-9D98-ABCBDCFCD48E}" srcOrd="1" destOrd="0" presId="urn:microsoft.com/office/officeart/2005/8/layout/venn2"/>
    <dgm:cxn modelId="{626BFEAD-1AB5-4C12-8113-3CAB7B2EF3F6}" srcId="{90260DE8-A602-4E95-8441-D2F024D0B495}" destId="{3325C5DE-9D73-429A-916F-83B310D1C922}" srcOrd="1" destOrd="0" parTransId="{461A98F2-11A5-4FE6-8262-35A81B25CC5A}" sibTransId="{A0B3B521-CF91-401B-8C34-612E2D3E2B30}"/>
    <dgm:cxn modelId="{B828FABB-F854-4BF5-9836-5DA1F1DF3B2C}" type="presOf" srcId="{90260DE8-A602-4E95-8441-D2F024D0B495}" destId="{3859A6F6-D245-404D-8120-DDCEFD772FA6}" srcOrd="0" destOrd="0" presId="urn:microsoft.com/office/officeart/2005/8/layout/venn2"/>
    <dgm:cxn modelId="{252795C2-A520-4C4B-A46A-3311288476CC}" type="presOf" srcId="{CD5B2AE9-C4D2-4FD9-A762-97315BC4C3EB}" destId="{3E562D1F-6389-4560-A82A-AD603F4D00C7}" srcOrd="0" destOrd="0" presId="urn:microsoft.com/office/officeart/2005/8/layout/venn2"/>
    <dgm:cxn modelId="{961C7ACF-3ACD-4A59-B9D8-C78A79076555}" srcId="{90260DE8-A602-4E95-8441-D2F024D0B495}" destId="{CD5B2AE9-C4D2-4FD9-A762-97315BC4C3EB}" srcOrd="0" destOrd="0" parTransId="{017A67D4-2DB1-4DE5-AF9B-E4E3ED5291FD}" sibTransId="{2E3A35C6-C79E-4404-8CF9-B3675BA6B312}"/>
    <dgm:cxn modelId="{90DD53E3-4BA6-4BDD-B133-887406F7B21D}" type="presOf" srcId="{C25595FD-00EB-4379-A701-3EBFE176A93C}" destId="{69D5C6C1-B9F1-4AC3-967E-1E7A88868775}" srcOrd="0" destOrd="0" presId="urn:microsoft.com/office/officeart/2005/8/layout/venn2"/>
    <dgm:cxn modelId="{46FC8AE8-CAF5-45D7-B657-AD62FA52A084}" srcId="{90260DE8-A602-4E95-8441-D2F024D0B495}" destId="{C25595FD-00EB-4379-A701-3EBFE176A93C}" srcOrd="2" destOrd="0" parTransId="{0A03EF51-4134-4B28-B8E4-E3443EA168D7}" sibTransId="{C5EFC08A-1E95-4F28-8AD6-06A01B80D896}"/>
    <dgm:cxn modelId="{976AB43E-D8B1-484F-91E9-7994425C3C0B}" type="presParOf" srcId="{3859A6F6-D245-404D-8120-DDCEFD772FA6}" destId="{7489CC10-0097-4512-8305-6CCF689F7F37}" srcOrd="0" destOrd="0" presId="urn:microsoft.com/office/officeart/2005/8/layout/venn2"/>
    <dgm:cxn modelId="{D1ECE300-22C1-4B9F-A65F-2C21C3E8A32F}" type="presParOf" srcId="{7489CC10-0097-4512-8305-6CCF689F7F37}" destId="{3E562D1F-6389-4560-A82A-AD603F4D00C7}" srcOrd="0" destOrd="0" presId="urn:microsoft.com/office/officeart/2005/8/layout/venn2"/>
    <dgm:cxn modelId="{439C5FB8-D3E9-4B2E-AB76-779521F1539C}" type="presParOf" srcId="{7489CC10-0097-4512-8305-6CCF689F7F37}" destId="{57B44029-ED16-4633-BCFD-0488CEB23773}" srcOrd="1" destOrd="0" presId="urn:microsoft.com/office/officeart/2005/8/layout/venn2"/>
    <dgm:cxn modelId="{48D7248A-EA5C-439F-94E7-F250A10C48F8}" type="presParOf" srcId="{3859A6F6-D245-404D-8120-DDCEFD772FA6}" destId="{A10F18C1-7467-47E4-A6D4-10559BA1DD02}" srcOrd="1" destOrd="0" presId="urn:microsoft.com/office/officeart/2005/8/layout/venn2"/>
    <dgm:cxn modelId="{0A40FB11-F5F5-487D-8DBB-2CAD24762AFC}" type="presParOf" srcId="{A10F18C1-7467-47E4-A6D4-10559BA1DD02}" destId="{1DDE23B3-ADC3-4498-8096-95C48BF740EE}" srcOrd="0" destOrd="0" presId="urn:microsoft.com/office/officeart/2005/8/layout/venn2"/>
    <dgm:cxn modelId="{8DB30C46-49B4-4F62-AE58-33CF804FBA9B}" type="presParOf" srcId="{A10F18C1-7467-47E4-A6D4-10559BA1DD02}" destId="{019F2B64-36C1-414D-AECC-2F1F76B6F4C4}" srcOrd="1" destOrd="0" presId="urn:microsoft.com/office/officeart/2005/8/layout/venn2"/>
    <dgm:cxn modelId="{F224B375-11F1-477D-BA9B-0E5D7BDAB2D4}" type="presParOf" srcId="{3859A6F6-D245-404D-8120-DDCEFD772FA6}" destId="{6FF8AE91-CB34-4D35-B0CA-85977BE82B8D}" srcOrd="2" destOrd="0" presId="urn:microsoft.com/office/officeart/2005/8/layout/venn2"/>
    <dgm:cxn modelId="{7F3E2CF1-611B-4B5B-9A0C-8979D6246423}" type="presParOf" srcId="{6FF8AE91-CB34-4D35-B0CA-85977BE82B8D}" destId="{69D5C6C1-B9F1-4AC3-967E-1E7A88868775}" srcOrd="0" destOrd="0" presId="urn:microsoft.com/office/officeart/2005/8/layout/venn2"/>
    <dgm:cxn modelId="{FE84236D-9D87-473B-9DBE-CA9238E3AA0E}" type="presParOf" srcId="{6FF8AE91-CB34-4D35-B0CA-85977BE82B8D}" destId="{CB796788-5867-464B-9D98-ABCBDCFCD48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9D201D2-463D-45F8-8259-294AABF133C9}"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A0D0000F-8D4C-48E3-8367-23AE0954A24D}">
      <dgm:prSet/>
      <dgm:spPr/>
      <dgm:t>
        <a:bodyPr/>
        <a:lstStyle/>
        <a:p>
          <a:pPr rtl="0"/>
          <a:r>
            <a:rPr lang="en-US" b="1"/>
            <a:t>Basis or underlying logic that guides decisions and adjustments to programs</a:t>
          </a:r>
          <a:endParaRPr lang="en-US"/>
        </a:p>
      </dgm:t>
    </dgm:pt>
    <dgm:pt modelId="{839ACFC5-CF74-497D-8815-AE7B44E095B3}" type="parTrans" cxnId="{62784811-9782-4858-A28B-08C7ED43089A}">
      <dgm:prSet/>
      <dgm:spPr/>
      <dgm:t>
        <a:bodyPr/>
        <a:lstStyle/>
        <a:p>
          <a:endParaRPr lang="en-US"/>
        </a:p>
      </dgm:t>
    </dgm:pt>
    <dgm:pt modelId="{E6A33A5F-4232-4A52-8A6D-D9E29B0E7727}" type="sibTrans" cxnId="{62784811-9782-4858-A28B-08C7ED43089A}">
      <dgm:prSet/>
      <dgm:spPr/>
      <dgm:t>
        <a:bodyPr/>
        <a:lstStyle/>
        <a:p>
          <a:endParaRPr lang="en-US"/>
        </a:p>
      </dgm:t>
    </dgm:pt>
    <dgm:pt modelId="{08FE3093-4A3F-48C2-9A3C-29EEB16ACBA7}">
      <dgm:prSet/>
      <dgm:spPr/>
      <dgm:t>
        <a:bodyPr/>
        <a:lstStyle/>
        <a:p>
          <a:pPr rtl="0"/>
          <a:r>
            <a:rPr lang="en-US" b="1"/>
            <a:t>Systems – ALL SYSTEMS – should be able to articulate why they do what they do</a:t>
          </a:r>
          <a:endParaRPr lang="en-US"/>
        </a:p>
      </dgm:t>
    </dgm:pt>
    <dgm:pt modelId="{58E25578-A0C1-4A70-865E-102EFFB28255}" type="parTrans" cxnId="{AD4A37D9-4544-4970-9C05-FBFE6E411523}">
      <dgm:prSet/>
      <dgm:spPr/>
      <dgm:t>
        <a:bodyPr/>
        <a:lstStyle/>
        <a:p>
          <a:endParaRPr lang="en-US"/>
        </a:p>
      </dgm:t>
    </dgm:pt>
    <dgm:pt modelId="{E15F136B-585D-4A88-9892-DBEFB7157AA9}" type="sibTrans" cxnId="{AD4A37D9-4544-4970-9C05-FBFE6E411523}">
      <dgm:prSet/>
      <dgm:spPr/>
      <dgm:t>
        <a:bodyPr/>
        <a:lstStyle/>
        <a:p>
          <a:endParaRPr lang="en-US"/>
        </a:p>
      </dgm:t>
    </dgm:pt>
    <dgm:pt modelId="{4EDADDC1-B8E2-4B02-A2A6-B570F38EA5A7}">
      <dgm:prSet/>
      <dgm:spPr/>
      <dgm:t>
        <a:bodyPr/>
        <a:lstStyle/>
        <a:p>
          <a:pPr rtl="0"/>
          <a:r>
            <a:rPr lang="en-US" b="1"/>
            <a:t>What is the basis for the type of approach that was chosen?</a:t>
          </a:r>
          <a:endParaRPr lang="en-US"/>
        </a:p>
      </dgm:t>
    </dgm:pt>
    <dgm:pt modelId="{CCDA366A-61DB-45FB-AAAF-CD9A964E0939}" type="parTrans" cxnId="{9F0FCE89-5EEE-45AF-BC90-5CA3BB78F98F}">
      <dgm:prSet/>
      <dgm:spPr/>
      <dgm:t>
        <a:bodyPr/>
        <a:lstStyle/>
        <a:p>
          <a:endParaRPr lang="en-US"/>
        </a:p>
      </dgm:t>
    </dgm:pt>
    <dgm:pt modelId="{BDCCA71B-1B47-4D9A-82F5-6B67B34CDD1F}" type="sibTrans" cxnId="{9F0FCE89-5EEE-45AF-BC90-5CA3BB78F98F}">
      <dgm:prSet/>
      <dgm:spPr/>
      <dgm:t>
        <a:bodyPr/>
        <a:lstStyle/>
        <a:p>
          <a:endParaRPr lang="en-US"/>
        </a:p>
      </dgm:t>
    </dgm:pt>
    <dgm:pt modelId="{A04309A2-7CCC-4FD3-8D05-E33E3D5B21F6}">
      <dgm:prSet/>
      <dgm:spPr/>
      <dgm:t>
        <a:bodyPr/>
        <a:lstStyle/>
        <a:p>
          <a:pPr rtl="0"/>
          <a:r>
            <a:rPr lang="en-US" b="1"/>
            <a:t>What supports the belief that a system will see positive outcomes for children and families?</a:t>
          </a:r>
          <a:endParaRPr lang="en-US"/>
        </a:p>
      </dgm:t>
    </dgm:pt>
    <dgm:pt modelId="{35705C6E-BD4C-40D3-9A66-F99AD5357120}" type="parTrans" cxnId="{726AC5CD-3200-4C09-88FF-073F798101D8}">
      <dgm:prSet/>
      <dgm:spPr/>
      <dgm:t>
        <a:bodyPr/>
        <a:lstStyle/>
        <a:p>
          <a:endParaRPr lang="en-US"/>
        </a:p>
      </dgm:t>
    </dgm:pt>
    <dgm:pt modelId="{4608C451-8D49-4BC1-9226-DE109512FB73}" type="sibTrans" cxnId="{726AC5CD-3200-4C09-88FF-073F798101D8}">
      <dgm:prSet/>
      <dgm:spPr/>
      <dgm:t>
        <a:bodyPr/>
        <a:lstStyle/>
        <a:p>
          <a:endParaRPr lang="en-US"/>
        </a:p>
      </dgm:t>
    </dgm:pt>
    <dgm:pt modelId="{7FEFC09D-878C-4A44-A1F2-8DCF66A90711}" type="pres">
      <dgm:prSet presAssocID="{49D201D2-463D-45F8-8259-294AABF133C9}" presName="linear" presStyleCnt="0">
        <dgm:presLayoutVars>
          <dgm:animLvl val="lvl"/>
          <dgm:resizeHandles val="exact"/>
        </dgm:presLayoutVars>
      </dgm:prSet>
      <dgm:spPr/>
    </dgm:pt>
    <dgm:pt modelId="{8FF147C4-8B61-431A-9DDF-B87A332F66BE}" type="pres">
      <dgm:prSet presAssocID="{A0D0000F-8D4C-48E3-8367-23AE0954A24D}" presName="parentText" presStyleLbl="node1" presStyleIdx="0" presStyleCnt="2">
        <dgm:presLayoutVars>
          <dgm:chMax val="0"/>
          <dgm:bulletEnabled val="1"/>
        </dgm:presLayoutVars>
      </dgm:prSet>
      <dgm:spPr/>
    </dgm:pt>
    <dgm:pt modelId="{4A7E9D24-F10A-40CA-81CA-5431780D819E}" type="pres">
      <dgm:prSet presAssocID="{E6A33A5F-4232-4A52-8A6D-D9E29B0E7727}" presName="spacer" presStyleCnt="0"/>
      <dgm:spPr/>
    </dgm:pt>
    <dgm:pt modelId="{EF986F52-4B7C-4A38-BC80-47AAFC876B9E}" type="pres">
      <dgm:prSet presAssocID="{08FE3093-4A3F-48C2-9A3C-29EEB16ACBA7}" presName="parentText" presStyleLbl="node1" presStyleIdx="1" presStyleCnt="2">
        <dgm:presLayoutVars>
          <dgm:chMax val="0"/>
          <dgm:bulletEnabled val="1"/>
        </dgm:presLayoutVars>
      </dgm:prSet>
      <dgm:spPr/>
    </dgm:pt>
    <dgm:pt modelId="{53AC6F4F-7C39-48C6-A780-DA9E898C071E}" type="pres">
      <dgm:prSet presAssocID="{08FE3093-4A3F-48C2-9A3C-29EEB16ACBA7}" presName="childText" presStyleLbl="revTx" presStyleIdx="0" presStyleCnt="1">
        <dgm:presLayoutVars>
          <dgm:bulletEnabled val="1"/>
        </dgm:presLayoutVars>
      </dgm:prSet>
      <dgm:spPr/>
    </dgm:pt>
  </dgm:ptLst>
  <dgm:cxnLst>
    <dgm:cxn modelId="{62784811-9782-4858-A28B-08C7ED43089A}" srcId="{49D201D2-463D-45F8-8259-294AABF133C9}" destId="{A0D0000F-8D4C-48E3-8367-23AE0954A24D}" srcOrd="0" destOrd="0" parTransId="{839ACFC5-CF74-497D-8815-AE7B44E095B3}" sibTransId="{E6A33A5F-4232-4A52-8A6D-D9E29B0E7727}"/>
    <dgm:cxn modelId="{DC288A15-5EF5-48B7-BD68-5614C931CF80}" type="presOf" srcId="{A0D0000F-8D4C-48E3-8367-23AE0954A24D}" destId="{8FF147C4-8B61-431A-9DDF-B87A332F66BE}" srcOrd="0" destOrd="0" presId="urn:microsoft.com/office/officeart/2005/8/layout/vList2"/>
    <dgm:cxn modelId="{213E841D-45DA-4220-9C97-08021B61C230}" type="presOf" srcId="{49D201D2-463D-45F8-8259-294AABF133C9}" destId="{7FEFC09D-878C-4A44-A1F2-8DCF66A90711}" srcOrd="0" destOrd="0" presId="urn:microsoft.com/office/officeart/2005/8/layout/vList2"/>
    <dgm:cxn modelId="{7B361D75-D0AF-4812-9393-CB91110193FF}" type="presOf" srcId="{A04309A2-7CCC-4FD3-8D05-E33E3D5B21F6}" destId="{53AC6F4F-7C39-48C6-A780-DA9E898C071E}" srcOrd="0" destOrd="1" presId="urn:microsoft.com/office/officeart/2005/8/layout/vList2"/>
    <dgm:cxn modelId="{9F0FCE89-5EEE-45AF-BC90-5CA3BB78F98F}" srcId="{08FE3093-4A3F-48C2-9A3C-29EEB16ACBA7}" destId="{4EDADDC1-B8E2-4B02-A2A6-B570F38EA5A7}" srcOrd="0" destOrd="0" parTransId="{CCDA366A-61DB-45FB-AAAF-CD9A964E0939}" sibTransId="{BDCCA71B-1B47-4D9A-82F5-6B67B34CDD1F}"/>
    <dgm:cxn modelId="{191FB9B2-1663-4B9C-9573-D0B947F1A1D9}" type="presOf" srcId="{08FE3093-4A3F-48C2-9A3C-29EEB16ACBA7}" destId="{EF986F52-4B7C-4A38-BC80-47AAFC876B9E}" srcOrd="0" destOrd="0" presId="urn:microsoft.com/office/officeart/2005/8/layout/vList2"/>
    <dgm:cxn modelId="{726AC5CD-3200-4C09-88FF-073F798101D8}" srcId="{08FE3093-4A3F-48C2-9A3C-29EEB16ACBA7}" destId="{A04309A2-7CCC-4FD3-8D05-E33E3D5B21F6}" srcOrd="1" destOrd="0" parTransId="{35705C6E-BD4C-40D3-9A66-F99AD5357120}" sibTransId="{4608C451-8D49-4BC1-9226-DE109512FB73}"/>
    <dgm:cxn modelId="{F0CBC9CF-D349-448C-A4F5-FA2160FC2854}" type="presOf" srcId="{4EDADDC1-B8E2-4B02-A2A6-B570F38EA5A7}" destId="{53AC6F4F-7C39-48C6-A780-DA9E898C071E}" srcOrd="0" destOrd="0" presId="urn:microsoft.com/office/officeart/2005/8/layout/vList2"/>
    <dgm:cxn modelId="{AD4A37D9-4544-4970-9C05-FBFE6E411523}" srcId="{49D201D2-463D-45F8-8259-294AABF133C9}" destId="{08FE3093-4A3F-48C2-9A3C-29EEB16ACBA7}" srcOrd="1" destOrd="0" parTransId="{58E25578-A0C1-4A70-865E-102EFFB28255}" sibTransId="{E15F136B-585D-4A88-9892-DBEFB7157AA9}"/>
    <dgm:cxn modelId="{CFEF4A4C-DA45-4D2F-B7A1-0ED03839E3CC}" type="presParOf" srcId="{7FEFC09D-878C-4A44-A1F2-8DCF66A90711}" destId="{8FF147C4-8B61-431A-9DDF-B87A332F66BE}" srcOrd="0" destOrd="0" presId="urn:microsoft.com/office/officeart/2005/8/layout/vList2"/>
    <dgm:cxn modelId="{C8A68750-CF61-432E-A740-C78D1022DEE0}" type="presParOf" srcId="{7FEFC09D-878C-4A44-A1F2-8DCF66A90711}" destId="{4A7E9D24-F10A-40CA-81CA-5431780D819E}" srcOrd="1" destOrd="0" presId="urn:microsoft.com/office/officeart/2005/8/layout/vList2"/>
    <dgm:cxn modelId="{51D10617-B8D0-41FA-A90E-F3D9FF0C419C}" type="presParOf" srcId="{7FEFC09D-878C-4A44-A1F2-8DCF66A90711}" destId="{EF986F52-4B7C-4A38-BC80-47AAFC876B9E}" srcOrd="2" destOrd="0" presId="urn:microsoft.com/office/officeart/2005/8/layout/vList2"/>
    <dgm:cxn modelId="{A4CA7034-3118-49D7-8ED2-351A36EE664A}" type="presParOf" srcId="{7FEFC09D-878C-4A44-A1F2-8DCF66A90711}" destId="{53AC6F4F-7C39-48C6-A780-DA9E898C071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770DC-1D73-4567-8380-F74EC405E9B9}"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BD99EE28-6BDF-4226-82A2-835346E5221C}">
      <dgm:prSet/>
      <dgm:spPr/>
      <dgm:t>
        <a:bodyPr/>
        <a:lstStyle/>
        <a:p>
          <a:pPr rtl="0"/>
          <a:r>
            <a:rPr lang="en-US"/>
            <a:t>Using proven practices that are implemented with understanding of the model as it was intended and any changes made to the model</a:t>
          </a:r>
        </a:p>
      </dgm:t>
    </dgm:pt>
    <dgm:pt modelId="{48ECFC5C-1999-4AC7-A567-31DB93229DFF}" type="parTrans" cxnId="{FDF18238-A2D1-47ED-A5CB-7197F5C94B41}">
      <dgm:prSet/>
      <dgm:spPr/>
      <dgm:t>
        <a:bodyPr/>
        <a:lstStyle/>
        <a:p>
          <a:endParaRPr lang="en-US"/>
        </a:p>
      </dgm:t>
    </dgm:pt>
    <dgm:pt modelId="{C22CAE8E-4322-4054-89B7-9620F3B29E48}" type="sibTrans" cxnId="{FDF18238-A2D1-47ED-A5CB-7197F5C94B41}">
      <dgm:prSet/>
      <dgm:spPr/>
      <dgm:t>
        <a:bodyPr/>
        <a:lstStyle/>
        <a:p>
          <a:endParaRPr lang="en-US"/>
        </a:p>
      </dgm:t>
    </dgm:pt>
    <dgm:pt modelId="{753CB6B7-33C8-4B04-ADCD-89BE70703BD1}">
      <dgm:prSet/>
      <dgm:spPr/>
      <dgm:t>
        <a:bodyPr/>
        <a:lstStyle/>
        <a:p>
          <a:pPr rtl="0"/>
          <a:r>
            <a:rPr lang="en-US"/>
            <a:t>Comprehensive evaluation plans that include logic models and CQI to understand and monitor progress</a:t>
          </a:r>
        </a:p>
      </dgm:t>
    </dgm:pt>
    <dgm:pt modelId="{D11B3E35-8216-46D2-A171-63554A0E32B0}" type="parTrans" cxnId="{9B0A8D1B-07AB-45D2-BEA6-7E55BEACCB77}">
      <dgm:prSet/>
      <dgm:spPr/>
      <dgm:t>
        <a:bodyPr/>
        <a:lstStyle/>
        <a:p>
          <a:endParaRPr lang="en-US"/>
        </a:p>
      </dgm:t>
    </dgm:pt>
    <dgm:pt modelId="{1BD37F97-61D0-4B43-9243-45EB09E2F1C7}" type="sibTrans" cxnId="{9B0A8D1B-07AB-45D2-BEA6-7E55BEACCB77}">
      <dgm:prSet/>
      <dgm:spPr/>
      <dgm:t>
        <a:bodyPr/>
        <a:lstStyle/>
        <a:p>
          <a:endParaRPr lang="en-US"/>
        </a:p>
      </dgm:t>
    </dgm:pt>
    <dgm:pt modelId="{371B3EDB-0255-41B2-AB00-FB8E34752F97}" type="pres">
      <dgm:prSet presAssocID="{676770DC-1D73-4567-8380-F74EC405E9B9}" presName="linear" presStyleCnt="0">
        <dgm:presLayoutVars>
          <dgm:animLvl val="lvl"/>
          <dgm:resizeHandles val="exact"/>
        </dgm:presLayoutVars>
      </dgm:prSet>
      <dgm:spPr/>
    </dgm:pt>
    <dgm:pt modelId="{2B08F0E8-5157-4C0E-8195-1CAED7D0C361}" type="pres">
      <dgm:prSet presAssocID="{BD99EE28-6BDF-4226-82A2-835346E5221C}" presName="parentText" presStyleLbl="node1" presStyleIdx="0" presStyleCnt="2">
        <dgm:presLayoutVars>
          <dgm:chMax val="0"/>
          <dgm:bulletEnabled val="1"/>
        </dgm:presLayoutVars>
      </dgm:prSet>
      <dgm:spPr/>
    </dgm:pt>
    <dgm:pt modelId="{E0E8136F-8233-4ABB-9856-7EDD64791EB8}" type="pres">
      <dgm:prSet presAssocID="{C22CAE8E-4322-4054-89B7-9620F3B29E48}" presName="spacer" presStyleCnt="0"/>
      <dgm:spPr/>
    </dgm:pt>
    <dgm:pt modelId="{1E58614C-FBCA-42A2-9D07-C6788CE8A021}" type="pres">
      <dgm:prSet presAssocID="{753CB6B7-33C8-4B04-ADCD-89BE70703BD1}" presName="parentText" presStyleLbl="node1" presStyleIdx="1" presStyleCnt="2">
        <dgm:presLayoutVars>
          <dgm:chMax val="0"/>
          <dgm:bulletEnabled val="1"/>
        </dgm:presLayoutVars>
      </dgm:prSet>
      <dgm:spPr/>
    </dgm:pt>
  </dgm:ptLst>
  <dgm:cxnLst>
    <dgm:cxn modelId="{9B0A8D1B-07AB-45D2-BEA6-7E55BEACCB77}" srcId="{676770DC-1D73-4567-8380-F74EC405E9B9}" destId="{753CB6B7-33C8-4B04-ADCD-89BE70703BD1}" srcOrd="1" destOrd="0" parTransId="{D11B3E35-8216-46D2-A171-63554A0E32B0}" sibTransId="{1BD37F97-61D0-4B43-9243-45EB09E2F1C7}"/>
    <dgm:cxn modelId="{B208F22B-6F53-4EC0-96D7-F9C7409521DE}" type="presOf" srcId="{753CB6B7-33C8-4B04-ADCD-89BE70703BD1}" destId="{1E58614C-FBCA-42A2-9D07-C6788CE8A021}" srcOrd="0" destOrd="0" presId="urn:microsoft.com/office/officeart/2005/8/layout/vList2"/>
    <dgm:cxn modelId="{FDF18238-A2D1-47ED-A5CB-7197F5C94B41}" srcId="{676770DC-1D73-4567-8380-F74EC405E9B9}" destId="{BD99EE28-6BDF-4226-82A2-835346E5221C}" srcOrd="0" destOrd="0" parTransId="{48ECFC5C-1999-4AC7-A567-31DB93229DFF}" sibTransId="{C22CAE8E-4322-4054-89B7-9620F3B29E48}"/>
    <dgm:cxn modelId="{2FC89743-723B-43D5-BBB7-12118D0DE58B}" type="presOf" srcId="{BD99EE28-6BDF-4226-82A2-835346E5221C}" destId="{2B08F0E8-5157-4C0E-8195-1CAED7D0C361}" srcOrd="0" destOrd="0" presId="urn:microsoft.com/office/officeart/2005/8/layout/vList2"/>
    <dgm:cxn modelId="{4BC017D6-161A-4118-8D59-6A50F7FF675E}" type="presOf" srcId="{676770DC-1D73-4567-8380-F74EC405E9B9}" destId="{371B3EDB-0255-41B2-AB00-FB8E34752F97}" srcOrd="0" destOrd="0" presId="urn:microsoft.com/office/officeart/2005/8/layout/vList2"/>
    <dgm:cxn modelId="{5D2C7546-72A5-4F35-890A-46D01DAF99B3}" type="presParOf" srcId="{371B3EDB-0255-41B2-AB00-FB8E34752F97}" destId="{2B08F0E8-5157-4C0E-8195-1CAED7D0C361}" srcOrd="0" destOrd="0" presId="urn:microsoft.com/office/officeart/2005/8/layout/vList2"/>
    <dgm:cxn modelId="{4405CBE8-21EB-479E-91F2-09D451B7598C}" type="presParOf" srcId="{371B3EDB-0255-41B2-AB00-FB8E34752F97}" destId="{E0E8136F-8233-4ABB-9856-7EDD64791EB8}" srcOrd="1" destOrd="0" presId="urn:microsoft.com/office/officeart/2005/8/layout/vList2"/>
    <dgm:cxn modelId="{4E32E174-A131-4535-91FB-56EEECABBE46}" type="presParOf" srcId="{371B3EDB-0255-41B2-AB00-FB8E34752F97}" destId="{1E58614C-FBCA-42A2-9D07-C6788CE8A02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56128C5-E5A1-4CDE-B457-BAED19B97E70}"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24B5943D-69C1-4A78-92C3-EEB1DBE623F4}">
      <dgm:prSet/>
      <dgm:spPr/>
      <dgm:t>
        <a:bodyPr/>
        <a:lstStyle/>
        <a:p>
          <a:pPr rtl="0"/>
          <a:r>
            <a:rPr lang="en-US" dirty="0"/>
            <a:t>KNOW</a:t>
          </a:r>
        </a:p>
      </dgm:t>
    </dgm:pt>
    <dgm:pt modelId="{BFB1B507-D5D6-49BD-810C-3C0396EC2EA7}" type="parTrans" cxnId="{20B16E98-96AF-4345-B1E1-258FD24AB8E1}">
      <dgm:prSet/>
      <dgm:spPr/>
      <dgm:t>
        <a:bodyPr/>
        <a:lstStyle/>
        <a:p>
          <a:endParaRPr lang="en-US"/>
        </a:p>
      </dgm:t>
    </dgm:pt>
    <dgm:pt modelId="{7E8F8508-5136-4280-9367-80F7EDDDF548}" type="sibTrans" cxnId="{20B16E98-96AF-4345-B1E1-258FD24AB8E1}">
      <dgm:prSet/>
      <dgm:spPr/>
      <dgm:t>
        <a:bodyPr/>
        <a:lstStyle/>
        <a:p>
          <a:endParaRPr lang="en-US"/>
        </a:p>
      </dgm:t>
    </dgm:pt>
    <dgm:pt modelId="{20DC8EB8-8B14-4DB5-BCEE-37ED43995AD5}">
      <dgm:prSet/>
      <dgm:spPr/>
      <dgm:t>
        <a:bodyPr/>
        <a:lstStyle/>
        <a:p>
          <a:pPr rtl="0"/>
          <a:r>
            <a:rPr lang="en-US"/>
            <a:t>Target Population</a:t>
          </a:r>
        </a:p>
      </dgm:t>
    </dgm:pt>
    <dgm:pt modelId="{741026BD-1EEC-41A0-8DB4-D7C9B00F6312}" type="parTrans" cxnId="{7DA6CB78-0684-491E-B6E0-E398E2DB9EA7}">
      <dgm:prSet/>
      <dgm:spPr/>
      <dgm:t>
        <a:bodyPr/>
        <a:lstStyle/>
        <a:p>
          <a:endParaRPr lang="en-US"/>
        </a:p>
      </dgm:t>
    </dgm:pt>
    <dgm:pt modelId="{616AFD96-78DC-4C24-B941-6AE04501DD0D}" type="sibTrans" cxnId="{7DA6CB78-0684-491E-B6E0-E398E2DB9EA7}">
      <dgm:prSet/>
      <dgm:spPr/>
      <dgm:t>
        <a:bodyPr/>
        <a:lstStyle/>
        <a:p>
          <a:endParaRPr lang="en-US"/>
        </a:p>
      </dgm:t>
    </dgm:pt>
    <dgm:pt modelId="{EDDDF367-0D1A-4F4E-8EFA-CCB437ABCF96}">
      <dgm:prSet/>
      <dgm:spPr/>
      <dgm:t>
        <a:bodyPr/>
        <a:lstStyle/>
        <a:p>
          <a:pPr rtl="0"/>
          <a:r>
            <a:rPr lang="en-US"/>
            <a:t>Targeted Outcomes </a:t>
          </a:r>
        </a:p>
      </dgm:t>
    </dgm:pt>
    <dgm:pt modelId="{CFF8E114-F814-4C3B-AD64-62FBEAFAC194}" type="parTrans" cxnId="{97E32C1A-F61D-41FE-8448-B827E70E2B88}">
      <dgm:prSet/>
      <dgm:spPr/>
      <dgm:t>
        <a:bodyPr/>
        <a:lstStyle/>
        <a:p>
          <a:endParaRPr lang="en-US"/>
        </a:p>
      </dgm:t>
    </dgm:pt>
    <dgm:pt modelId="{0234DFEB-8136-4ED4-9969-236D7EA603A4}" type="sibTrans" cxnId="{97E32C1A-F61D-41FE-8448-B827E70E2B88}">
      <dgm:prSet/>
      <dgm:spPr/>
      <dgm:t>
        <a:bodyPr/>
        <a:lstStyle/>
        <a:p>
          <a:endParaRPr lang="en-US"/>
        </a:p>
      </dgm:t>
    </dgm:pt>
    <dgm:pt modelId="{71974F13-B374-4D51-8BB1-4343BD9C010B}">
      <dgm:prSet/>
      <dgm:spPr/>
      <dgm:t>
        <a:bodyPr/>
        <a:lstStyle/>
        <a:p>
          <a:pPr rtl="0"/>
          <a:r>
            <a:rPr lang="en-US" dirty="0"/>
            <a:t>Then Consider…</a:t>
          </a:r>
        </a:p>
      </dgm:t>
    </dgm:pt>
    <dgm:pt modelId="{8597166D-7A47-4456-A4CE-84A859A67649}" type="parTrans" cxnId="{E9B2BDBE-52B3-4965-809A-C214909E41D9}">
      <dgm:prSet/>
      <dgm:spPr/>
      <dgm:t>
        <a:bodyPr/>
        <a:lstStyle/>
        <a:p>
          <a:endParaRPr lang="en-US"/>
        </a:p>
      </dgm:t>
    </dgm:pt>
    <dgm:pt modelId="{5A85F503-8CFB-47E9-9A5C-67BCB169CE3F}" type="sibTrans" cxnId="{E9B2BDBE-52B3-4965-809A-C214909E41D9}">
      <dgm:prSet/>
      <dgm:spPr/>
      <dgm:t>
        <a:bodyPr/>
        <a:lstStyle/>
        <a:p>
          <a:endParaRPr lang="en-US"/>
        </a:p>
      </dgm:t>
    </dgm:pt>
    <dgm:pt modelId="{D601A6EB-E7AC-4A62-BF73-88EAB6C5D284}">
      <dgm:prSet/>
      <dgm:spPr/>
      <dgm:t>
        <a:bodyPr/>
        <a:lstStyle/>
        <a:p>
          <a:pPr rtl="0"/>
          <a:r>
            <a:rPr lang="en-US" dirty="0"/>
            <a:t>Where do we find information on EB/EI?</a:t>
          </a:r>
        </a:p>
      </dgm:t>
    </dgm:pt>
    <dgm:pt modelId="{022B653C-CE84-4123-ABC5-96137A33B93E}" type="parTrans" cxnId="{95C96CA7-4D1E-4923-898F-2CE4549E813D}">
      <dgm:prSet/>
      <dgm:spPr/>
      <dgm:t>
        <a:bodyPr/>
        <a:lstStyle/>
        <a:p>
          <a:endParaRPr lang="en-US"/>
        </a:p>
      </dgm:t>
    </dgm:pt>
    <dgm:pt modelId="{DD8E003B-D2FB-480E-95FB-E9D81DB836A3}" type="sibTrans" cxnId="{95C96CA7-4D1E-4923-898F-2CE4549E813D}">
      <dgm:prSet/>
      <dgm:spPr/>
      <dgm:t>
        <a:bodyPr/>
        <a:lstStyle/>
        <a:p>
          <a:endParaRPr lang="en-US"/>
        </a:p>
      </dgm:t>
    </dgm:pt>
    <dgm:pt modelId="{A8D72F97-C731-49BB-B3C3-F358F1CF3887}">
      <dgm:prSet/>
      <dgm:spPr/>
      <dgm:t>
        <a:bodyPr/>
        <a:lstStyle/>
        <a:p>
          <a:pPr rtl="0"/>
          <a:r>
            <a:rPr lang="en-US" dirty="0"/>
            <a:t>Who should we talk to?</a:t>
          </a:r>
        </a:p>
      </dgm:t>
    </dgm:pt>
    <dgm:pt modelId="{1EE7CDFB-DE7A-40B7-8508-CABFF0B2E443}" type="parTrans" cxnId="{48D78821-CD89-420E-86D8-B8AED84DB0BC}">
      <dgm:prSet/>
      <dgm:spPr/>
      <dgm:t>
        <a:bodyPr/>
        <a:lstStyle/>
        <a:p>
          <a:endParaRPr lang="en-US"/>
        </a:p>
      </dgm:t>
    </dgm:pt>
    <dgm:pt modelId="{DEFA80F7-A91E-4941-8003-1746BD491EAD}" type="sibTrans" cxnId="{48D78821-CD89-420E-86D8-B8AED84DB0BC}">
      <dgm:prSet/>
      <dgm:spPr/>
      <dgm:t>
        <a:bodyPr/>
        <a:lstStyle/>
        <a:p>
          <a:endParaRPr lang="en-US"/>
        </a:p>
      </dgm:t>
    </dgm:pt>
    <dgm:pt modelId="{9D98CF01-8690-4151-871E-C8BD780B0A62}">
      <dgm:prSet/>
      <dgm:spPr/>
      <dgm:t>
        <a:bodyPr/>
        <a:lstStyle/>
        <a:p>
          <a:pPr rtl="0"/>
          <a:r>
            <a:rPr lang="en-US"/>
            <a:t>What are the intervention components?</a:t>
          </a:r>
        </a:p>
      </dgm:t>
    </dgm:pt>
    <dgm:pt modelId="{24B791FE-9165-4376-AB72-1FDBC934D607}" type="parTrans" cxnId="{D5845AEB-377C-4F5B-A55D-03D8DF11F933}">
      <dgm:prSet/>
      <dgm:spPr/>
      <dgm:t>
        <a:bodyPr/>
        <a:lstStyle/>
        <a:p>
          <a:endParaRPr lang="en-US"/>
        </a:p>
      </dgm:t>
    </dgm:pt>
    <dgm:pt modelId="{B2D27072-5A74-4EE4-B78E-CCFA909189A0}" type="sibTrans" cxnId="{D5845AEB-377C-4F5B-A55D-03D8DF11F933}">
      <dgm:prSet/>
      <dgm:spPr/>
      <dgm:t>
        <a:bodyPr/>
        <a:lstStyle/>
        <a:p>
          <a:endParaRPr lang="en-US"/>
        </a:p>
      </dgm:t>
    </dgm:pt>
    <dgm:pt modelId="{80718C8D-DC57-4DDA-9D58-794E8F8B498D}">
      <dgm:prSet/>
      <dgm:spPr/>
      <dgm:t>
        <a:bodyPr/>
        <a:lstStyle/>
        <a:p>
          <a:pPr rtl="0"/>
          <a:r>
            <a:rPr lang="en-US" dirty="0"/>
            <a:t>What about adaptation and fit?</a:t>
          </a:r>
        </a:p>
      </dgm:t>
    </dgm:pt>
    <dgm:pt modelId="{BEC29D18-EC46-4924-B037-DB01F94E5950}" type="parTrans" cxnId="{F29ABB4D-83B7-4F2F-9E3B-E83DDEF13F02}">
      <dgm:prSet/>
      <dgm:spPr/>
      <dgm:t>
        <a:bodyPr/>
        <a:lstStyle/>
        <a:p>
          <a:endParaRPr lang="en-US"/>
        </a:p>
      </dgm:t>
    </dgm:pt>
    <dgm:pt modelId="{3C67D2D7-5A47-40B5-9278-022A81269DD4}" type="sibTrans" cxnId="{F29ABB4D-83B7-4F2F-9E3B-E83DDEF13F02}">
      <dgm:prSet/>
      <dgm:spPr/>
      <dgm:t>
        <a:bodyPr/>
        <a:lstStyle/>
        <a:p>
          <a:endParaRPr lang="en-US"/>
        </a:p>
      </dgm:t>
    </dgm:pt>
    <dgm:pt modelId="{536EF0E4-C740-42D5-AB15-7631BEE35CE6}">
      <dgm:prSet/>
      <dgm:spPr/>
      <dgm:t>
        <a:bodyPr/>
        <a:lstStyle/>
        <a:p>
          <a:pPr rtl="0"/>
          <a:r>
            <a:rPr lang="en-US" dirty="0"/>
            <a:t>Needs of Community</a:t>
          </a:r>
        </a:p>
      </dgm:t>
    </dgm:pt>
    <dgm:pt modelId="{09366111-57E4-44C9-8A6D-F4323BC7C6C9}" type="parTrans" cxnId="{20513A84-81E8-4BC9-864D-2F3414F266D2}">
      <dgm:prSet/>
      <dgm:spPr/>
      <dgm:t>
        <a:bodyPr/>
        <a:lstStyle/>
        <a:p>
          <a:endParaRPr lang="en-US"/>
        </a:p>
      </dgm:t>
    </dgm:pt>
    <dgm:pt modelId="{0EF3A0D6-3584-4AE2-B71A-3BDA2B6651F7}" type="sibTrans" cxnId="{20513A84-81E8-4BC9-864D-2F3414F266D2}">
      <dgm:prSet/>
      <dgm:spPr/>
      <dgm:t>
        <a:bodyPr/>
        <a:lstStyle/>
        <a:p>
          <a:endParaRPr lang="en-US"/>
        </a:p>
      </dgm:t>
    </dgm:pt>
    <dgm:pt modelId="{9A773A02-7C98-4E9F-B55E-7CC7E52095D7}">
      <dgm:prSet/>
      <dgm:spPr/>
      <dgm:t>
        <a:bodyPr/>
        <a:lstStyle/>
        <a:p>
          <a:pPr rtl="0"/>
          <a:r>
            <a:rPr lang="en-US" dirty="0"/>
            <a:t>How do you find detailed info on a specific model/practice?</a:t>
          </a:r>
        </a:p>
      </dgm:t>
    </dgm:pt>
    <dgm:pt modelId="{8FA56B0A-C277-4878-8107-60BA19A055D9}" type="parTrans" cxnId="{6F250728-00FD-4ABA-94AF-DC533DF0C641}">
      <dgm:prSet/>
      <dgm:spPr/>
    </dgm:pt>
    <dgm:pt modelId="{4CEAF702-9647-4B21-AF2D-DC25C7593EC9}" type="sibTrans" cxnId="{6F250728-00FD-4ABA-94AF-DC533DF0C641}">
      <dgm:prSet/>
      <dgm:spPr/>
    </dgm:pt>
    <dgm:pt modelId="{BFD7C396-E80A-4670-A2C9-B6217EA74AA1}" type="pres">
      <dgm:prSet presAssocID="{856128C5-E5A1-4CDE-B457-BAED19B97E70}" presName="Name0" presStyleCnt="0">
        <dgm:presLayoutVars>
          <dgm:dir/>
          <dgm:resizeHandles/>
        </dgm:presLayoutVars>
      </dgm:prSet>
      <dgm:spPr/>
    </dgm:pt>
    <dgm:pt modelId="{6F8943BC-D54B-4608-B685-09B07092DE0C}" type="pres">
      <dgm:prSet presAssocID="{24B5943D-69C1-4A78-92C3-EEB1DBE623F4}" presName="compNode" presStyleCnt="0"/>
      <dgm:spPr/>
    </dgm:pt>
    <dgm:pt modelId="{761A17FD-BB1E-4A41-B034-7C6556DFD153}" type="pres">
      <dgm:prSet presAssocID="{24B5943D-69C1-4A78-92C3-EEB1DBE623F4}" presName="dummyConnPt" presStyleCnt="0"/>
      <dgm:spPr/>
    </dgm:pt>
    <dgm:pt modelId="{FA143DE8-4BD4-48E4-A594-937DD0A7960F}" type="pres">
      <dgm:prSet presAssocID="{24B5943D-69C1-4A78-92C3-EEB1DBE623F4}" presName="node" presStyleLbl="node1" presStyleIdx="0" presStyleCnt="10">
        <dgm:presLayoutVars>
          <dgm:bulletEnabled val="1"/>
        </dgm:presLayoutVars>
      </dgm:prSet>
      <dgm:spPr/>
    </dgm:pt>
    <dgm:pt modelId="{F35232EE-06F7-4DA0-80FD-150C5C5642AC}" type="pres">
      <dgm:prSet presAssocID="{7E8F8508-5136-4280-9367-80F7EDDDF548}" presName="sibTrans" presStyleLbl="bgSibTrans2D1" presStyleIdx="0" presStyleCnt="9"/>
      <dgm:spPr/>
    </dgm:pt>
    <dgm:pt modelId="{0CC32689-4690-45D4-9A98-E3AE4C5133CB}" type="pres">
      <dgm:prSet presAssocID="{536EF0E4-C740-42D5-AB15-7631BEE35CE6}" presName="compNode" presStyleCnt="0"/>
      <dgm:spPr/>
    </dgm:pt>
    <dgm:pt modelId="{CE42FA0F-CCF2-4D4D-B1E8-120BCBBFA89C}" type="pres">
      <dgm:prSet presAssocID="{536EF0E4-C740-42D5-AB15-7631BEE35CE6}" presName="dummyConnPt" presStyleCnt="0"/>
      <dgm:spPr/>
    </dgm:pt>
    <dgm:pt modelId="{2546B1AB-7E6C-47A5-93C6-B709AD8EE8A9}" type="pres">
      <dgm:prSet presAssocID="{536EF0E4-C740-42D5-AB15-7631BEE35CE6}" presName="node" presStyleLbl="node1" presStyleIdx="1" presStyleCnt="10">
        <dgm:presLayoutVars>
          <dgm:bulletEnabled val="1"/>
        </dgm:presLayoutVars>
      </dgm:prSet>
      <dgm:spPr/>
    </dgm:pt>
    <dgm:pt modelId="{3F9A310A-14CA-4F73-8857-0007F2C162AE}" type="pres">
      <dgm:prSet presAssocID="{0EF3A0D6-3584-4AE2-B71A-3BDA2B6651F7}" presName="sibTrans" presStyleLbl="bgSibTrans2D1" presStyleIdx="1" presStyleCnt="9"/>
      <dgm:spPr/>
    </dgm:pt>
    <dgm:pt modelId="{E85A24D5-AEBC-427D-B507-2237A0174AED}" type="pres">
      <dgm:prSet presAssocID="{20DC8EB8-8B14-4DB5-BCEE-37ED43995AD5}" presName="compNode" presStyleCnt="0"/>
      <dgm:spPr/>
    </dgm:pt>
    <dgm:pt modelId="{0E243EDD-25AE-46F5-A298-9619EA703CA1}" type="pres">
      <dgm:prSet presAssocID="{20DC8EB8-8B14-4DB5-BCEE-37ED43995AD5}" presName="dummyConnPt" presStyleCnt="0"/>
      <dgm:spPr/>
    </dgm:pt>
    <dgm:pt modelId="{00728884-FE77-42E4-9D38-7824587CE96E}" type="pres">
      <dgm:prSet presAssocID="{20DC8EB8-8B14-4DB5-BCEE-37ED43995AD5}" presName="node" presStyleLbl="node1" presStyleIdx="2" presStyleCnt="10">
        <dgm:presLayoutVars>
          <dgm:bulletEnabled val="1"/>
        </dgm:presLayoutVars>
      </dgm:prSet>
      <dgm:spPr/>
    </dgm:pt>
    <dgm:pt modelId="{D2C3BC20-7810-4E16-BF4B-CE7B8EC43F25}" type="pres">
      <dgm:prSet presAssocID="{616AFD96-78DC-4C24-B941-6AE04501DD0D}" presName="sibTrans" presStyleLbl="bgSibTrans2D1" presStyleIdx="2" presStyleCnt="9"/>
      <dgm:spPr/>
    </dgm:pt>
    <dgm:pt modelId="{2D75AC5D-B7A6-428A-A51D-CE3BE31FDD66}" type="pres">
      <dgm:prSet presAssocID="{EDDDF367-0D1A-4F4E-8EFA-CCB437ABCF96}" presName="compNode" presStyleCnt="0"/>
      <dgm:spPr/>
    </dgm:pt>
    <dgm:pt modelId="{946C3DFE-D626-4FE8-B2DA-630611ABB501}" type="pres">
      <dgm:prSet presAssocID="{EDDDF367-0D1A-4F4E-8EFA-CCB437ABCF96}" presName="dummyConnPt" presStyleCnt="0"/>
      <dgm:spPr/>
    </dgm:pt>
    <dgm:pt modelId="{7119395C-5801-4B3B-ACCF-520D1AFB39AD}" type="pres">
      <dgm:prSet presAssocID="{EDDDF367-0D1A-4F4E-8EFA-CCB437ABCF96}" presName="node" presStyleLbl="node1" presStyleIdx="3" presStyleCnt="10">
        <dgm:presLayoutVars>
          <dgm:bulletEnabled val="1"/>
        </dgm:presLayoutVars>
      </dgm:prSet>
      <dgm:spPr/>
    </dgm:pt>
    <dgm:pt modelId="{E1D917A4-2DDC-42DF-A1E3-CE05A0BB42FB}" type="pres">
      <dgm:prSet presAssocID="{0234DFEB-8136-4ED4-9969-236D7EA603A4}" presName="sibTrans" presStyleLbl="bgSibTrans2D1" presStyleIdx="3" presStyleCnt="9"/>
      <dgm:spPr/>
    </dgm:pt>
    <dgm:pt modelId="{D0A424EA-B861-4E95-B76C-2CBCA7CC9D0C}" type="pres">
      <dgm:prSet presAssocID="{71974F13-B374-4D51-8BB1-4343BD9C010B}" presName="compNode" presStyleCnt="0"/>
      <dgm:spPr/>
    </dgm:pt>
    <dgm:pt modelId="{04BCA48C-93E0-4CDB-9220-3983CE726769}" type="pres">
      <dgm:prSet presAssocID="{71974F13-B374-4D51-8BB1-4343BD9C010B}" presName="dummyConnPt" presStyleCnt="0"/>
      <dgm:spPr/>
    </dgm:pt>
    <dgm:pt modelId="{46799AC4-C55B-4812-A330-EB63806BB48A}" type="pres">
      <dgm:prSet presAssocID="{71974F13-B374-4D51-8BB1-4343BD9C010B}" presName="node" presStyleLbl="node1" presStyleIdx="4" presStyleCnt="10">
        <dgm:presLayoutVars>
          <dgm:bulletEnabled val="1"/>
        </dgm:presLayoutVars>
      </dgm:prSet>
      <dgm:spPr/>
    </dgm:pt>
    <dgm:pt modelId="{BE411CCE-3ECF-4566-A2DC-9C81FF404694}" type="pres">
      <dgm:prSet presAssocID="{5A85F503-8CFB-47E9-9A5C-67BCB169CE3F}" presName="sibTrans" presStyleLbl="bgSibTrans2D1" presStyleIdx="4" presStyleCnt="9"/>
      <dgm:spPr/>
    </dgm:pt>
    <dgm:pt modelId="{5A52DDAB-58B9-4BC2-92C2-E78496824C1A}" type="pres">
      <dgm:prSet presAssocID="{D601A6EB-E7AC-4A62-BF73-88EAB6C5D284}" presName="compNode" presStyleCnt="0"/>
      <dgm:spPr/>
    </dgm:pt>
    <dgm:pt modelId="{6AAE7EED-27C5-4289-8348-0FA49FA749E2}" type="pres">
      <dgm:prSet presAssocID="{D601A6EB-E7AC-4A62-BF73-88EAB6C5D284}" presName="dummyConnPt" presStyleCnt="0"/>
      <dgm:spPr/>
    </dgm:pt>
    <dgm:pt modelId="{73A55BEF-784F-4C18-8EF7-39A2CCB93FCD}" type="pres">
      <dgm:prSet presAssocID="{D601A6EB-E7AC-4A62-BF73-88EAB6C5D284}" presName="node" presStyleLbl="node1" presStyleIdx="5" presStyleCnt="10">
        <dgm:presLayoutVars>
          <dgm:bulletEnabled val="1"/>
        </dgm:presLayoutVars>
      </dgm:prSet>
      <dgm:spPr/>
    </dgm:pt>
    <dgm:pt modelId="{496F0797-17ED-453C-82FE-8080B81F01E1}" type="pres">
      <dgm:prSet presAssocID="{DD8E003B-D2FB-480E-95FB-E9D81DB836A3}" presName="sibTrans" presStyleLbl="bgSibTrans2D1" presStyleIdx="5" presStyleCnt="9"/>
      <dgm:spPr/>
    </dgm:pt>
    <dgm:pt modelId="{6711BC6A-4439-46DC-9131-2C585173CBA1}" type="pres">
      <dgm:prSet presAssocID="{A8D72F97-C731-49BB-B3C3-F358F1CF3887}" presName="compNode" presStyleCnt="0"/>
      <dgm:spPr/>
    </dgm:pt>
    <dgm:pt modelId="{9E33D614-B810-4A42-ADE7-142E83AD054A}" type="pres">
      <dgm:prSet presAssocID="{A8D72F97-C731-49BB-B3C3-F358F1CF3887}" presName="dummyConnPt" presStyleCnt="0"/>
      <dgm:spPr/>
    </dgm:pt>
    <dgm:pt modelId="{D7EEC2FA-FD08-460F-A61E-02CB52421DF4}" type="pres">
      <dgm:prSet presAssocID="{A8D72F97-C731-49BB-B3C3-F358F1CF3887}" presName="node" presStyleLbl="node1" presStyleIdx="6" presStyleCnt="10">
        <dgm:presLayoutVars>
          <dgm:bulletEnabled val="1"/>
        </dgm:presLayoutVars>
      </dgm:prSet>
      <dgm:spPr/>
    </dgm:pt>
    <dgm:pt modelId="{03CA70C9-6E86-4942-B27E-53B9FF1A09BD}" type="pres">
      <dgm:prSet presAssocID="{DEFA80F7-A91E-4941-8003-1746BD491EAD}" presName="sibTrans" presStyleLbl="bgSibTrans2D1" presStyleIdx="6" presStyleCnt="9"/>
      <dgm:spPr/>
    </dgm:pt>
    <dgm:pt modelId="{1C774DAD-B7C8-441A-9969-BDC0190F9F2F}" type="pres">
      <dgm:prSet presAssocID="{9A773A02-7C98-4E9F-B55E-7CC7E52095D7}" presName="compNode" presStyleCnt="0"/>
      <dgm:spPr/>
    </dgm:pt>
    <dgm:pt modelId="{A64FAFE3-7E38-41B3-96C4-4A93402BA43E}" type="pres">
      <dgm:prSet presAssocID="{9A773A02-7C98-4E9F-B55E-7CC7E52095D7}" presName="dummyConnPt" presStyleCnt="0"/>
      <dgm:spPr/>
    </dgm:pt>
    <dgm:pt modelId="{368CD019-21DF-417A-BD00-794A4C4CFC17}" type="pres">
      <dgm:prSet presAssocID="{9A773A02-7C98-4E9F-B55E-7CC7E52095D7}" presName="node" presStyleLbl="node1" presStyleIdx="7" presStyleCnt="10">
        <dgm:presLayoutVars>
          <dgm:bulletEnabled val="1"/>
        </dgm:presLayoutVars>
      </dgm:prSet>
      <dgm:spPr/>
    </dgm:pt>
    <dgm:pt modelId="{3ED7BE1E-DAE0-43B2-B8B7-A0FF11D0C114}" type="pres">
      <dgm:prSet presAssocID="{4CEAF702-9647-4B21-AF2D-DC25C7593EC9}" presName="sibTrans" presStyleLbl="bgSibTrans2D1" presStyleIdx="7" presStyleCnt="9"/>
      <dgm:spPr/>
    </dgm:pt>
    <dgm:pt modelId="{F9A7E57F-0037-48B4-A552-208A32D11AC7}" type="pres">
      <dgm:prSet presAssocID="{9D98CF01-8690-4151-871E-C8BD780B0A62}" presName="compNode" presStyleCnt="0"/>
      <dgm:spPr/>
    </dgm:pt>
    <dgm:pt modelId="{F6C1D812-9543-4835-959D-18FE5884EED6}" type="pres">
      <dgm:prSet presAssocID="{9D98CF01-8690-4151-871E-C8BD780B0A62}" presName="dummyConnPt" presStyleCnt="0"/>
      <dgm:spPr/>
    </dgm:pt>
    <dgm:pt modelId="{A5A70068-0EE8-46F6-8487-1594D338ED58}" type="pres">
      <dgm:prSet presAssocID="{9D98CF01-8690-4151-871E-C8BD780B0A62}" presName="node" presStyleLbl="node1" presStyleIdx="8" presStyleCnt="10">
        <dgm:presLayoutVars>
          <dgm:bulletEnabled val="1"/>
        </dgm:presLayoutVars>
      </dgm:prSet>
      <dgm:spPr/>
    </dgm:pt>
    <dgm:pt modelId="{162FA95F-638D-48BA-8435-79339D6E543F}" type="pres">
      <dgm:prSet presAssocID="{B2D27072-5A74-4EE4-B78E-CCFA909189A0}" presName="sibTrans" presStyleLbl="bgSibTrans2D1" presStyleIdx="8" presStyleCnt="9"/>
      <dgm:spPr/>
    </dgm:pt>
    <dgm:pt modelId="{6004EB78-37F9-436B-973E-087642249BE4}" type="pres">
      <dgm:prSet presAssocID="{80718C8D-DC57-4DDA-9D58-794E8F8B498D}" presName="compNode" presStyleCnt="0"/>
      <dgm:spPr/>
    </dgm:pt>
    <dgm:pt modelId="{4EDA8974-840A-429D-8A09-6717D8299892}" type="pres">
      <dgm:prSet presAssocID="{80718C8D-DC57-4DDA-9D58-794E8F8B498D}" presName="dummyConnPt" presStyleCnt="0"/>
      <dgm:spPr/>
    </dgm:pt>
    <dgm:pt modelId="{98097DDE-E630-48CA-9D50-4B39A217A878}" type="pres">
      <dgm:prSet presAssocID="{80718C8D-DC57-4DDA-9D58-794E8F8B498D}" presName="node" presStyleLbl="node1" presStyleIdx="9" presStyleCnt="10">
        <dgm:presLayoutVars>
          <dgm:bulletEnabled val="1"/>
        </dgm:presLayoutVars>
      </dgm:prSet>
      <dgm:spPr/>
    </dgm:pt>
  </dgm:ptLst>
  <dgm:cxnLst>
    <dgm:cxn modelId="{4201BB01-2251-407C-A78C-70E104A15711}" type="presOf" srcId="{4CEAF702-9647-4B21-AF2D-DC25C7593EC9}" destId="{3ED7BE1E-DAE0-43B2-B8B7-A0FF11D0C114}" srcOrd="0" destOrd="0" presId="urn:microsoft.com/office/officeart/2005/8/layout/bProcess4"/>
    <dgm:cxn modelId="{A3046B0E-B6EF-4F25-BD7D-662730BB4E0C}" type="presOf" srcId="{616AFD96-78DC-4C24-B941-6AE04501DD0D}" destId="{D2C3BC20-7810-4E16-BF4B-CE7B8EC43F25}" srcOrd="0" destOrd="0" presId="urn:microsoft.com/office/officeart/2005/8/layout/bProcess4"/>
    <dgm:cxn modelId="{97E32C1A-F61D-41FE-8448-B827E70E2B88}" srcId="{856128C5-E5A1-4CDE-B457-BAED19B97E70}" destId="{EDDDF367-0D1A-4F4E-8EFA-CCB437ABCF96}" srcOrd="3" destOrd="0" parTransId="{CFF8E114-F814-4C3B-AD64-62FBEAFAC194}" sibTransId="{0234DFEB-8136-4ED4-9969-236D7EA603A4}"/>
    <dgm:cxn modelId="{C3387B1B-2F4A-41A8-877B-38C43CC54E71}" type="presOf" srcId="{DEFA80F7-A91E-4941-8003-1746BD491EAD}" destId="{03CA70C9-6E86-4942-B27E-53B9FF1A09BD}" srcOrd="0" destOrd="0" presId="urn:microsoft.com/office/officeart/2005/8/layout/bProcess4"/>
    <dgm:cxn modelId="{48D78821-CD89-420E-86D8-B8AED84DB0BC}" srcId="{856128C5-E5A1-4CDE-B457-BAED19B97E70}" destId="{A8D72F97-C731-49BB-B3C3-F358F1CF3887}" srcOrd="6" destOrd="0" parTransId="{1EE7CDFB-DE7A-40B7-8508-CABFF0B2E443}" sibTransId="{DEFA80F7-A91E-4941-8003-1746BD491EAD}"/>
    <dgm:cxn modelId="{1E006122-31AD-403E-8474-15BE1508E50F}" type="presOf" srcId="{B2D27072-5A74-4EE4-B78E-CCFA909189A0}" destId="{162FA95F-638D-48BA-8435-79339D6E543F}" srcOrd="0" destOrd="0" presId="urn:microsoft.com/office/officeart/2005/8/layout/bProcess4"/>
    <dgm:cxn modelId="{6F250728-00FD-4ABA-94AF-DC533DF0C641}" srcId="{856128C5-E5A1-4CDE-B457-BAED19B97E70}" destId="{9A773A02-7C98-4E9F-B55E-7CC7E52095D7}" srcOrd="7" destOrd="0" parTransId="{8FA56B0A-C277-4878-8107-60BA19A055D9}" sibTransId="{4CEAF702-9647-4B21-AF2D-DC25C7593EC9}"/>
    <dgm:cxn modelId="{13D10E2C-F101-45F9-A592-6C0D3E921D6A}" type="presOf" srcId="{0234DFEB-8136-4ED4-9969-236D7EA603A4}" destId="{E1D917A4-2DDC-42DF-A1E3-CE05A0BB42FB}" srcOrd="0" destOrd="0" presId="urn:microsoft.com/office/officeart/2005/8/layout/bProcess4"/>
    <dgm:cxn modelId="{5B064C3D-1094-4627-ADEE-6EE53B65C4CE}" type="presOf" srcId="{9A773A02-7C98-4E9F-B55E-7CC7E52095D7}" destId="{368CD019-21DF-417A-BD00-794A4C4CFC17}" srcOrd="0" destOrd="0" presId="urn:microsoft.com/office/officeart/2005/8/layout/bProcess4"/>
    <dgm:cxn modelId="{B7C05C63-FBB5-4754-9DD4-A9DF5DDD36FE}" type="presOf" srcId="{20DC8EB8-8B14-4DB5-BCEE-37ED43995AD5}" destId="{00728884-FE77-42E4-9D38-7824587CE96E}" srcOrd="0" destOrd="0" presId="urn:microsoft.com/office/officeart/2005/8/layout/bProcess4"/>
    <dgm:cxn modelId="{730B2B4B-9788-431D-8281-BED5B8A89649}" type="presOf" srcId="{24B5943D-69C1-4A78-92C3-EEB1DBE623F4}" destId="{FA143DE8-4BD4-48E4-A594-937DD0A7960F}" srcOrd="0" destOrd="0" presId="urn:microsoft.com/office/officeart/2005/8/layout/bProcess4"/>
    <dgm:cxn modelId="{F29ABB4D-83B7-4F2F-9E3B-E83DDEF13F02}" srcId="{856128C5-E5A1-4CDE-B457-BAED19B97E70}" destId="{80718C8D-DC57-4DDA-9D58-794E8F8B498D}" srcOrd="9" destOrd="0" parTransId="{BEC29D18-EC46-4924-B037-DB01F94E5950}" sibTransId="{3C67D2D7-5A47-40B5-9278-022A81269DD4}"/>
    <dgm:cxn modelId="{5EBA4F71-6A80-4606-A618-7063FE2F5948}" type="presOf" srcId="{71974F13-B374-4D51-8BB1-4343BD9C010B}" destId="{46799AC4-C55B-4812-A330-EB63806BB48A}" srcOrd="0" destOrd="0" presId="urn:microsoft.com/office/officeart/2005/8/layout/bProcess4"/>
    <dgm:cxn modelId="{C44E7F75-90E0-4E32-A314-8DD3D4512D8F}" type="presOf" srcId="{0EF3A0D6-3584-4AE2-B71A-3BDA2B6651F7}" destId="{3F9A310A-14CA-4F73-8857-0007F2C162AE}" srcOrd="0" destOrd="0" presId="urn:microsoft.com/office/officeart/2005/8/layout/bProcess4"/>
    <dgm:cxn modelId="{7DA6CB78-0684-491E-B6E0-E398E2DB9EA7}" srcId="{856128C5-E5A1-4CDE-B457-BAED19B97E70}" destId="{20DC8EB8-8B14-4DB5-BCEE-37ED43995AD5}" srcOrd="2" destOrd="0" parTransId="{741026BD-1EEC-41A0-8DB4-D7C9B00F6312}" sibTransId="{616AFD96-78DC-4C24-B941-6AE04501DD0D}"/>
    <dgm:cxn modelId="{A2C0EC79-00EE-4566-9143-1F202C658460}" type="presOf" srcId="{7E8F8508-5136-4280-9367-80F7EDDDF548}" destId="{F35232EE-06F7-4DA0-80FD-150C5C5642AC}" srcOrd="0" destOrd="0" presId="urn:microsoft.com/office/officeart/2005/8/layout/bProcess4"/>
    <dgm:cxn modelId="{20513A84-81E8-4BC9-864D-2F3414F266D2}" srcId="{856128C5-E5A1-4CDE-B457-BAED19B97E70}" destId="{536EF0E4-C740-42D5-AB15-7631BEE35CE6}" srcOrd="1" destOrd="0" parTransId="{09366111-57E4-44C9-8A6D-F4323BC7C6C9}" sibTransId="{0EF3A0D6-3584-4AE2-B71A-3BDA2B6651F7}"/>
    <dgm:cxn modelId="{09995585-03A9-4367-9544-313C13E0E978}" type="presOf" srcId="{A8D72F97-C731-49BB-B3C3-F358F1CF3887}" destId="{D7EEC2FA-FD08-460F-A61E-02CB52421DF4}" srcOrd="0" destOrd="0" presId="urn:microsoft.com/office/officeart/2005/8/layout/bProcess4"/>
    <dgm:cxn modelId="{00C75C92-8A7C-4450-8378-181EA4712D26}" type="presOf" srcId="{EDDDF367-0D1A-4F4E-8EFA-CCB437ABCF96}" destId="{7119395C-5801-4B3B-ACCF-520D1AFB39AD}" srcOrd="0" destOrd="0" presId="urn:microsoft.com/office/officeart/2005/8/layout/bProcess4"/>
    <dgm:cxn modelId="{20B16E98-96AF-4345-B1E1-258FD24AB8E1}" srcId="{856128C5-E5A1-4CDE-B457-BAED19B97E70}" destId="{24B5943D-69C1-4A78-92C3-EEB1DBE623F4}" srcOrd="0" destOrd="0" parTransId="{BFB1B507-D5D6-49BD-810C-3C0396EC2EA7}" sibTransId="{7E8F8508-5136-4280-9367-80F7EDDDF548}"/>
    <dgm:cxn modelId="{6BD3B7A3-EC2D-481B-8888-DBFE9BFBCF62}" type="presOf" srcId="{DD8E003B-D2FB-480E-95FB-E9D81DB836A3}" destId="{496F0797-17ED-453C-82FE-8080B81F01E1}" srcOrd="0" destOrd="0" presId="urn:microsoft.com/office/officeart/2005/8/layout/bProcess4"/>
    <dgm:cxn modelId="{95C96CA7-4D1E-4923-898F-2CE4549E813D}" srcId="{856128C5-E5A1-4CDE-B457-BAED19B97E70}" destId="{D601A6EB-E7AC-4A62-BF73-88EAB6C5D284}" srcOrd="5" destOrd="0" parTransId="{022B653C-CE84-4123-ABC5-96137A33B93E}" sibTransId="{DD8E003B-D2FB-480E-95FB-E9D81DB836A3}"/>
    <dgm:cxn modelId="{6B16B8B2-3E97-499A-ADCA-3F65F6B27045}" type="presOf" srcId="{9D98CF01-8690-4151-871E-C8BD780B0A62}" destId="{A5A70068-0EE8-46F6-8487-1594D338ED58}" srcOrd="0" destOrd="0" presId="urn:microsoft.com/office/officeart/2005/8/layout/bProcess4"/>
    <dgm:cxn modelId="{471746BD-18D2-4F40-95D6-23FC8C6B02B3}" type="presOf" srcId="{D601A6EB-E7AC-4A62-BF73-88EAB6C5D284}" destId="{73A55BEF-784F-4C18-8EF7-39A2CCB93FCD}" srcOrd="0" destOrd="0" presId="urn:microsoft.com/office/officeart/2005/8/layout/bProcess4"/>
    <dgm:cxn modelId="{E9B2BDBE-52B3-4965-809A-C214909E41D9}" srcId="{856128C5-E5A1-4CDE-B457-BAED19B97E70}" destId="{71974F13-B374-4D51-8BB1-4343BD9C010B}" srcOrd="4" destOrd="0" parTransId="{8597166D-7A47-4456-A4CE-84A859A67649}" sibTransId="{5A85F503-8CFB-47E9-9A5C-67BCB169CE3F}"/>
    <dgm:cxn modelId="{F92997CD-AE8A-419D-B22E-E0D3CF6BA425}" type="presOf" srcId="{536EF0E4-C740-42D5-AB15-7631BEE35CE6}" destId="{2546B1AB-7E6C-47A5-93C6-B709AD8EE8A9}" srcOrd="0" destOrd="0" presId="urn:microsoft.com/office/officeart/2005/8/layout/bProcess4"/>
    <dgm:cxn modelId="{3D1310E5-E327-4BEA-BA7C-2E4D244F14C0}" type="presOf" srcId="{856128C5-E5A1-4CDE-B457-BAED19B97E70}" destId="{BFD7C396-E80A-4670-A2C9-B6217EA74AA1}" srcOrd="0" destOrd="0" presId="urn:microsoft.com/office/officeart/2005/8/layout/bProcess4"/>
    <dgm:cxn modelId="{56E368EA-8EE7-4612-AB6A-8DB00E82DA1D}" type="presOf" srcId="{80718C8D-DC57-4DDA-9D58-794E8F8B498D}" destId="{98097DDE-E630-48CA-9D50-4B39A217A878}" srcOrd="0" destOrd="0" presId="urn:microsoft.com/office/officeart/2005/8/layout/bProcess4"/>
    <dgm:cxn modelId="{D5845AEB-377C-4F5B-A55D-03D8DF11F933}" srcId="{856128C5-E5A1-4CDE-B457-BAED19B97E70}" destId="{9D98CF01-8690-4151-871E-C8BD780B0A62}" srcOrd="8" destOrd="0" parTransId="{24B791FE-9165-4376-AB72-1FDBC934D607}" sibTransId="{B2D27072-5A74-4EE4-B78E-CCFA909189A0}"/>
    <dgm:cxn modelId="{3FBDA6F6-A651-4B31-9C01-CB605841518C}" type="presOf" srcId="{5A85F503-8CFB-47E9-9A5C-67BCB169CE3F}" destId="{BE411CCE-3ECF-4566-A2DC-9C81FF404694}" srcOrd="0" destOrd="0" presId="urn:microsoft.com/office/officeart/2005/8/layout/bProcess4"/>
    <dgm:cxn modelId="{F1D4FB63-834D-4D6C-A524-E736C5B135D6}" type="presParOf" srcId="{BFD7C396-E80A-4670-A2C9-B6217EA74AA1}" destId="{6F8943BC-D54B-4608-B685-09B07092DE0C}" srcOrd="0" destOrd="0" presId="urn:microsoft.com/office/officeart/2005/8/layout/bProcess4"/>
    <dgm:cxn modelId="{72F44020-B84D-4D91-83A6-2CED719541DC}" type="presParOf" srcId="{6F8943BC-D54B-4608-B685-09B07092DE0C}" destId="{761A17FD-BB1E-4A41-B034-7C6556DFD153}" srcOrd="0" destOrd="0" presId="urn:microsoft.com/office/officeart/2005/8/layout/bProcess4"/>
    <dgm:cxn modelId="{0C97A936-556D-470E-869C-855A94344372}" type="presParOf" srcId="{6F8943BC-D54B-4608-B685-09B07092DE0C}" destId="{FA143DE8-4BD4-48E4-A594-937DD0A7960F}" srcOrd="1" destOrd="0" presId="urn:microsoft.com/office/officeart/2005/8/layout/bProcess4"/>
    <dgm:cxn modelId="{1298D8BA-9326-463A-8668-02A47A698323}" type="presParOf" srcId="{BFD7C396-E80A-4670-A2C9-B6217EA74AA1}" destId="{F35232EE-06F7-4DA0-80FD-150C5C5642AC}" srcOrd="1" destOrd="0" presId="urn:microsoft.com/office/officeart/2005/8/layout/bProcess4"/>
    <dgm:cxn modelId="{3E5E3345-AF69-423F-9860-2095E3FB4237}" type="presParOf" srcId="{BFD7C396-E80A-4670-A2C9-B6217EA74AA1}" destId="{0CC32689-4690-45D4-9A98-E3AE4C5133CB}" srcOrd="2" destOrd="0" presId="urn:microsoft.com/office/officeart/2005/8/layout/bProcess4"/>
    <dgm:cxn modelId="{BB13E1A6-E5C5-4560-8B58-56A0AF95F636}" type="presParOf" srcId="{0CC32689-4690-45D4-9A98-E3AE4C5133CB}" destId="{CE42FA0F-CCF2-4D4D-B1E8-120BCBBFA89C}" srcOrd="0" destOrd="0" presId="urn:microsoft.com/office/officeart/2005/8/layout/bProcess4"/>
    <dgm:cxn modelId="{10DC79D4-7ABB-4F99-A753-7F4A941AD971}" type="presParOf" srcId="{0CC32689-4690-45D4-9A98-E3AE4C5133CB}" destId="{2546B1AB-7E6C-47A5-93C6-B709AD8EE8A9}" srcOrd="1" destOrd="0" presId="urn:microsoft.com/office/officeart/2005/8/layout/bProcess4"/>
    <dgm:cxn modelId="{C9B568C4-EEC7-4919-9161-28391DC3EF92}" type="presParOf" srcId="{BFD7C396-E80A-4670-A2C9-B6217EA74AA1}" destId="{3F9A310A-14CA-4F73-8857-0007F2C162AE}" srcOrd="3" destOrd="0" presId="urn:microsoft.com/office/officeart/2005/8/layout/bProcess4"/>
    <dgm:cxn modelId="{117F92F3-2E9B-4231-8167-5ED5F773A7FF}" type="presParOf" srcId="{BFD7C396-E80A-4670-A2C9-B6217EA74AA1}" destId="{E85A24D5-AEBC-427D-B507-2237A0174AED}" srcOrd="4" destOrd="0" presId="urn:microsoft.com/office/officeart/2005/8/layout/bProcess4"/>
    <dgm:cxn modelId="{C5218ECF-5EED-40D4-8E50-97F0A89E9364}" type="presParOf" srcId="{E85A24D5-AEBC-427D-B507-2237A0174AED}" destId="{0E243EDD-25AE-46F5-A298-9619EA703CA1}" srcOrd="0" destOrd="0" presId="urn:microsoft.com/office/officeart/2005/8/layout/bProcess4"/>
    <dgm:cxn modelId="{74102F23-ACF1-4948-9615-731ED6706F24}" type="presParOf" srcId="{E85A24D5-AEBC-427D-B507-2237A0174AED}" destId="{00728884-FE77-42E4-9D38-7824587CE96E}" srcOrd="1" destOrd="0" presId="urn:microsoft.com/office/officeart/2005/8/layout/bProcess4"/>
    <dgm:cxn modelId="{0DE3A5BF-AF31-4048-A3AB-9A74C10A3ECD}" type="presParOf" srcId="{BFD7C396-E80A-4670-A2C9-B6217EA74AA1}" destId="{D2C3BC20-7810-4E16-BF4B-CE7B8EC43F25}" srcOrd="5" destOrd="0" presId="urn:microsoft.com/office/officeart/2005/8/layout/bProcess4"/>
    <dgm:cxn modelId="{EDDAEF35-F723-4380-939E-F41CCA31A187}" type="presParOf" srcId="{BFD7C396-E80A-4670-A2C9-B6217EA74AA1}" destId="{2D75AC5D-B7A6-428A-A51D-CE3BE31FDD66}" srcOrd="6" destOrd="0" presId="urn:microsoft.com/office/officeart/2005/8/layout/bProcess4"/>
    <dgm:cxn modelId="{0C911359-0E44-4D2F-B27C-C6376E842EB6}" type="presParOf" srcId="{2D75AC5D-B7A6-428A-A51D-CE3BE31FDD66}" destId="{946C3DFE-D626-4FE8-B2DA-630611ABB501}" srcOrd="0" destOrd="0" presId="urn:microsoft.com/office/officeart/2005/8/layout/bProcess4"/>
    <dgm:cxn modelId="{3605FA94-F557-454F-99D2-BF4DA5FCDAC0}" type="presParOf" srcId="{2D75AC5D-B7A6-428A-A51D-CE3BE31FDD66}" destId="{7119395C-5801-4B3B-ACCF-520D1AFB39AD}" srcOrd="1" destOrd="0" presId="urn:microsoft.com/office/officeart/2005/8/layout/bProcess4"/>
    <dgm:cxn modelId="{6D1AC628-0C72-4203-800E-AF8B39465FD0}" type="presParOf" srcId="{BFD7C396-E80A-4670-A2C9-B6217EA74AA1}" destId="{E1D917A4-2DDC-42DF-A1E3-CE05A0BB42FB}" srcOrd="7" destOrd="0" presId="urn:microsoft.com/office/officeart/2005/8/layout/bProcess4"/>
    <dgm:cxn modelId="{7C0E702F-34C3-459F-A1E1-C23A045FF4C3}" type="presParOf" srcId="{BFD7C396-E80A-4670-A2C9-B6217EA74AA1}" destId="{D0A424EA-B861-4E95-B76C-2CBCA7CC9D0C}" srcOrd="8" destOrd="0" presId="urn:microsoft.com/office/officeart/2005/8/layout/bProcess4"/>
    <dgm:cxn modelId="{DEB700D1-03C3-4457-A643-21F7A92ECBC4}" type="presParOf" srcId="{D0A424EA-B861-4E95-B76C-2CBCA7CC9D0C}" destId="{04BCA48C-93E0-4CDB-9220-3983CE726769}" srcOrd="0" destOrd="0" presId="urn:microsoft.com/office/officeart/2005/8/layout/bProcess4"/>
    <dgm:cxn modelId="{AFE62AC1-7DFE-4543-B8FA-078454D9D28B}" type="presParOf" srcId="{D0A424EA-B861-4E95-B76C-2CBCA7CC9D0C}" destId="{46799AC4-C55B-4812-A330-EB63806BB48A}" srcOrd="1" destOrd="0" presId="urn:microsoft.com/office/officeart/2005/8/layout/bProcess4"/>
    <dgm:cxn modelId="{AD3DB54D-833A-45B0-BC5E-0D5724788D72}" type="presParOf" srcId="{BFD7C396-E80A-4670-A2C9-B6217EA74AA1}" destId="{BE411CCE-3ECF-4566-A2DC-9C81FF404694}" srcOrd="9" destOrd="0" presId="urn:microsoft.com/office/officeart/2005/8/layout/bProcess4"/>
    <dgm:cxn modelId="{4DA7BC67-C85E-4C6E-9727-3ED3C3773D26}" type="presParOf" srcId="{BFD7C396-E80A-4670-A2C9-B6217EA74AA1}" destId="{5A52DDAB-58B9-4BC2-92C2-E78496824C1A}" srcOrd="10" destOrd="0" presId="urn:microsoft.com/office/officeart/2005/8/layout/bProcess4"/>
    <dgm:cxn modelId="{F7C24035-ADC7-44EA-B365-F3879C32E6D6}" type="presParOf" srcId="{5A52DDAB-58B9-4BC2-92C2-E78496824C1A}" destId="{6AAE7EED-27C5-4289-8348-0FA49FA749E2}" srcOrd="0" destOrd="0" presId="urn:microsoft.com/office/officeart/2005/8/layout/bProcess4"/>
    <dgm:cxn modelId="{A140D6BE-9090-45C6-B680-BDC472DC26E9}" type="presParOf" srcId="{5A52DDAB-58B9-4BC2-92C2-E78496824C1A}" destId="{73A55BEF-784F-4C18-8EF7-39A2CCB93FCD}" srcOrd="1" destOrd="0" presId="urn:microsoft.com/office/officeart/2005/8/layout/bProcess4"/>
    <dgm:cxn modelId="{A01784DD-21B0-49F4-80EA-42287F7AFB36}" type="presParOf" srcId="{BFD7C396-E80A-4670-A2C9-B6217EA74AA1}" destId="{496F0797-17ED-453C-82FE-8080B81F01E1}" srcOrd="11" destOrd="0" presId="urn:microsoft.com/office/officeart/2005/8/layout/bProcess4"/>
    <dgm:cxn modelId="{3A10F82F-888C-44FE-A197-48CA6B6A3A62}" type="presParOf" srcId="{BFD7C396-E80A-4670-A2C9-B6217EA74AA1}" destId="{6711BC6A-4439-46DC-9131-2C585173CBA1}" srcOrd="12" destOrd="0" presId="urn:microsoft.com/office/officeart/2005/8/layout/bProcess4"/>
    <dgm:cxn modelId="{DED53191-9E28-4301-BBFE-0118B14C336A}" type="presParOf" srcId="{6711BC6A-4439-46DC-9131-2C585173CBA1}" destId="{9E33D614-B810-4A42-ADE7-142E83AD054A}" srcOrd="0" destOrd="0" presId="urn:microsoft.com/office/officeart/2005/8/layout/bProcess4"/>
    <dgm:cxn modelId="{6576BD2A-8E7C-4766-812A-9F4AE629E017}" type="presParOf" srcId="{6711BC6A-4439-46DC-9131-2C585173CBA1}" destId="{D7EEC2FA-FD08-460F-A61E-02CB52421DF4}" srcOrd="1" destOrd="0" presId="urn:microsoft.com/office/officeart/2005/8/layout/bProcess4"/>
    <dgm:cxn modelId="{7D466F80-4FFB-4183-ACBF-1455B875EEC5}" type="presParOf" srcId="{BFD7C396-E80A-4670-A2C9-B6217EA74AA1}" destId="{03CA70C9-6E86-4942-B27E-53B9FF1A09BD}" srcOrd="13" destOrd="0" presId="urn:microsoft.com/office/officeart/2005/8/layout/bProcess4"/>
    <dgm:cxn modelId="{3F523E6B-6371-4C67-9EC0-FDDB7450DCEF}" type="presParOf" srcId="{BFD7C396-E80A-4670-A2C9-B6217EA74AA1}" destId="{1C774DAD-B7C8-441A-9969-BDC0190F9F2F}" srcOrd="14" destOrd="0" presId="urn:microsoft.com/office/officeart/2005/8/layout/bProcess4"/>
    <dgm:cxn modelId="{39E6C90F-E13F-41C7-8BE0-708666C1453C}" type="presParOf" srcId="{1C774DAD-B7C8-441A-9969-BDC0190F9F2F}" destId="{A64FAFE3-7E38-41B3-96C4-4A93402BA43E}" srcOrd="0" destOrd="0" presId="urn:microsoft.com/office/officeart/2005/8/layout/bProcess4"/>
    <dgm:cxn modelId="{6EB86535-B3F8-4D07-84C5-08DC65F89062}" type="presParOf" srcId="{1C774DAD-B7C8-441A-9969-BDC0190F9F2F}" destId="{368CD019-21DF-417A-BD00-794A4C4CFC17}" srcOrd="1" destOrd="0" presId="urn:microsoft.com/office/officeart/2005/8/layout/bProcess4"/>
    <dgm:cxn modelId="{DAD04D28-8678-437C-BF30-2B14CC357CF5}" type="presParOf" srcId="{BFD7C396-E80A-4670-A2C9-B6217EA74AA1}" destId="{3ED7BE1E-DAE0-43B2-B8B7-A0FF11D0C114}" srcOrd="15" destOrd="0" presId="urn:microsoft.com/office/officeart/2005/8/layout/bProcess4"/>
    <dgm:cxn modelId="{BD400B11-FD45-4A98-8475-8376B98FED23}" type="presParOf" srcId="{BFD7C396-E80A-4670-A2C9-B6217EA74AA1}" destId="{F9A7E57F-0037-48B4-A552-208A32D11AC7}" srcOrd="16" destOrd="0" presId="urn:microsoft.com/office/officeart/2005/8/layout/bProcess4"/>
    <dgm:cxn modelId="{FC4EAB19-1890-4231-ABB1-BCB446F2AABD}" type="presParOf" srcId="{F9A7E57F-0037-48B4-A552-208A32D11AC7}" destId="{F6C1D812-9543-4835-959D-18FE5884EED6}" srcOrd="0" destOrd="0" presId="urn:microsoft.com/office/officeart/2005/8/layout/bProcess4"/>
    <dgm:cxn modelId="{1B799FF3-EA3F-4354-A3C3-B5133CE79C54}" type="presParOf" srcId="{F9A7E57F-0037-48B4-A552-208A32D11AC7}" destId="{A5A70068-0EE8-46F6-8487-1594D338ED58}" srcOrd="1" destOrd="0" presId="urn:microsoft.com/office/officeart/2005/8/layout/bProcess4"/>
    <dgm:cxn modelId="{2BC2395D-32D6-4ACF-8191-BAF0C80356F9}" type="presParOf" srcId="{BFD7C396-E80A-4670-A2C9-B6217EA74AA1}" destId="{162FA95F-638D-48BA-8435-79339D6E543F}" srcOrd="17" destOrd="0" presId="urn:microsoft.com/office/officeart/2005/8/layout/bProcess4"/>
    <dgm:cxn modelId="{0970ACFF-CCFD-4A44-B1F9-0DA08CA4D918}" type="presParOf" srcId="{BFD7C396-E80A-4670-A2C9-B6217EA74AA1}" destId="{6004EB78-37F9-436B-973E-087642249BE4}" srcOrd="18" destOrd="0" presId="urn:microsoft.com/office/officeart/2005/8/layout/bProcess4"/>
    <dgm:cxn modelId="{8DB4CF13-E5C4-4DDB-B543-A882407E2A1F}" type="presParOf" srcId="{6004EB78-37F9-436B-973E-087642249BE4}" destId="{4EDA8974-840A-429D-8A09-6717D8299892}" srcOrd="0" destOrd="0" presId="urn:microsoft.com/office/officeart/2005/8/layout/bProcess4"/>
    <dgm:cxn modelId="{58FB8BD3-D836-41CE-81BC-D59FB685F614}" type="presParOf" srcId="{6004EB78-37F9-436B-973E-087642249BE4}" destId="{98097DDE-E630-48CA-9D50-4B39A217A878}"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B02B3AE-3553-48D3-9517-9E87172897F8}"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F914C435-B499-4072-BD7D-81DE9F61D313}">
      <dgm:prSet/>
      <dgm:spPr/>
      <dgm:t>
        <a:bodyPr/>
        <a:lstStyle/>
        <a:p>
          <a:pPr rtl="0"/>
          <a:r>
            <a:rPr lang="en-US" dirty="0"/>
            <a:t>Understanding the route is key to planning effective T/TA</a:t>
          </a:r>
        </a:p>
      </dgm:t>
    </dgm:pt>
    <dgm:pt modelId="{AA69B994-23A2-4A3D-A0F3-8AD2AF701E37}" type="parTrans" cxnId="{5B1FE08E-0B30-46A1-AB75-C8E94AB93275}">
      <dgm:prSet/>
      <dgm:spPr/>
      <dgm:t>
        <a:bodyPr/>
        <a:lstStyle/>
        <a:p>
          <a:endParaRPr lang="en-US"/>
        </a:p>
      </dgm:t>
    </dgm:pt>
    <dgm:pt modelId="{28132620-4949-4FF1-9C22-6A6E575DEB11}" type="sibTrans" cxnId="{5B1FE08E-0B30-46A1-AB75-C8E94AB93275}">
      <dgm:prSet/>
      <dgm:spPr/>
      <dgm:t>
        <a:bodyPr/>
        <a:lstStyle/>
        <a:p>
          <a:endParaRPr lang="en-US"/>
        </a:p>
      </dgm:t>
    </dgm:pt>
    <dgm:pt modelId="{3AD43874-B12B-41E1-A0BB-CD5FCA52255A}">
      <dgm:prSet/>
      <dgm:spPr/>
      <dgm:t>
        <a:bodyPr/>
        <a:lstStyle/>
        <a:p>
          <a:pPr rtl="0"/>
          <a:r>
            <a:rPr lang="en-US" dirty="0"/>
            <a:t>Currently offering a program you are interested in continuing?</a:t>
          </a:r>
        </a:p>
      </dgm:t>
    </dgm:pt>
    <dgm:pt modelId="{F73086A4-A86B-447B-9A03-6F485E99D813}" type="parTrans" cxnId="{57213649-A40C-42CD-91A8-A4DFE40E9BD0}">
      <dgm:prSet/>
      <dgm:spPr/>
      <dgm:t>
        <a:bodyPr/>
        <a:lstStyle/>
        <a:p>
          <a:endParaRPr lang="en-US"/>
        </a:p>
      </dgm:t>
    </dgm:pt>
    <dgm:pt modelId="{36321016-AE66-46FB-815C-FC8DF8C97355}" type="sibTrans" cxnId="{57213649-A40C-42CD-91A8-A4DFE40E9BD0}">
      <dgm:prSet/>
      <dgm:spPr/>
      <dgm:t>
        <a:bodyPr/>
        <a:lstStyle/>
        <a:p>
          <a:endParaRPr lang="en-US"/>
        </a:p>
      </dgm:t>
    </dgm:pt>
    <dgm:pt modelId="{3E13B000-6440-4708-B8A0-5650635BB343}">
      <dgm:prSet/>
      <dgm:spPr/>
      <dgm:t>
        <a:bodyPr/>
        <a:lstStyle/>
        <a:p>
          <a:pPr rtl="0"/>
          <a:r>
            <a:rPr lang="en-US" dirty="0"/>
            <a:t>Does an EB or EI program exist with outcomes that meet the identified need?</a:t>
          </a:r>
        </a:p>
      </dgm:t>
    </dgm:pt>
    <dgm:pt modelId="{7117F18D-6018-468F-B678-E7EEFFA183F4}" type="parTrans" cxnId="{17572E04-9024-4EC0-A84A-3189D0CF3B03}">
      <dgm:prSet/>
      <dgm:spPr/>
      <dgm:t>
        <a:bodyPr/>
        <a:lstStyle/>
        <a:p>
          <a:endParaRPr lang="en-US"/>
        </a:p>
      </dgm:t>
    </dgm:pt>
    <dgm:pt modelId="{86911DAC-C660-4B5E-8736-926C955B2B44}" type="sibTrans" cxnId="{17572E04-9024-4EC0-A84A-3189D0CF3B03}">
      <dgm:prSet/>
      <dgm:spPr/>
      <dgm:t>
        <a:bodyPr/>
        <a:lstStyle/>
        <a:p>
          <a:endParaRPr lang="en-US"/>
        </a:p>
      </dgm:t>
    </dgm:pt>
    <dgm:pt modelId="{A7BAAEEB-B886-4582-BA26-45BA5FDA9B9F}" type="pres">
      <dgm:prSet presAssocID="{8B02B3AE-3553-48D3-9517-9E87172897F8}" presName="diagram" presStyleCnt="0">
        <dgm:presLayoutVars>
          <dgm:chPref val="1"/>
          <dgm:dir/>
          <dgm:animOne val="branch"/>
          <dgm:animLvl val="lvl"/>
          <dgm:resizeHandles val="exact"/>
        </dgm:presLayoutVars>
      </dgm:prSet>
      <dgm:spPr/>
    </dgm:pt>
    <dgm:pt modelId="{A9958FE5-31F2-44A3-BD04-38866CBA811D}" type="pres">
      <dgm:prSet presAssocID="{F914C435-B499-4072-BD7D-81DE9F61D313}" presName="root1" presStyleCnt="0"/>
      <dgm:spPr/>
    </dgm:pt>
    <dgm:pt modelId="{380ECF7B-D4C2-4A65-8E15-974E3F22A034}" type="pres">
      <dgm:prSet presAssocID="{F914C435-B499-4072-BD7D-81DE9F61D313}" presName="LevelOneTextNode" presStyleLbl="node0" presStyleIdx="0" presStyleCnt="1">
        <dgm:presLayoutVars>
          <dgm:chPref val="3"/>
        </dgm:presLayoutVars>
      </dgm:prSet>
      <dgm:spPr/>
    </dgm:pt>
    <dgm:pt modelId="{F21F3146-688E-4022-958E-CDDD01257642}" type="pres">
      <dgm:prSet presAssocID="{F914C435-B499-4072-BD7D-81DE9F61D313}" presName="level2hierChild" presStyleCnt="0"/>
      <dgm:spPr/>
    </dgm:pt>
    <dgm:pt modelId="{CC57B142-B286-4F13-9807-D46F094EF13A}" type="pres">
      <dgm:prSet presAssocID="{F73086A4-A86B-447B-9A03-6F485E99D813}" presName="conn2-1" presStyleLbl="parChTrans1D2" presStyleIdx="0" presStyleCnt="2"/>
      <dgm:spPr/>
    </dgm:pt>
    <dgm:pt modelId="{64E57B19-BA70-46B1-A772-74E7283C7F9B}" type="pres">
      <dgm:prSet presAssocID="{F73086A4-A86B-447B-9A03-6F485E99D813}" presName="connTx" presStyleLbl="parChTrans1D2" presStyleIdx="0" presStyleCnt="2"/>
      <dgm:spPr/>
    </dgm:pt>
    <dgm:pt modelId="{2A511B6C-8542-46B7-8703-446F93421721}" type="pres">
      <dgm:prSet presAssocID="{3AD43874-B12B-41E1-A0BB-CD5FCA52255A}" presName="root2" presStyleCnt="0"/>
      <dgm:spPr/>
    </dgm:pt>
    <dgm:pt modelId="{F554F735-B5DE-44E2-A084-D0269F039A59}" type="pres">
      <dgm:prSet presAssocID="{3AD43874-B12B-41E1-A0BB-CD5FCA52255A}" presName="LevelTwoTextNode" presStyleLbl="node2" presStyleIdx="0" presStyleCnt="2">
        <dgm:presLayoutVars>
          <dgm:chPref val="3"/>
        </dgm:presLayoutVars>
      </dgm:prSet>
      <dgm:spPr/>
    </dgm:pt>
    <dgm:pt modelId="{FCE63E06-9934-4EAB-95D3-BBE9A94F9888}" type="pres">
      <dgm:prSet presAssocID="{3AD43874-B12B-41E1-A0BB-CD5FCA52255A}" presName="level3hierChild" presStyleCnt="0"/>
      <dgm:spPr/>
    </dgm:pt>
    <dgm:pt modelId="{DDC8EF70-B36E-485D-A314-30B10BA24FEF}" type="pres">
      <dgm:prSet presAssocID="{7117F18D-6018-468F-B678-E7EEFFA183F4}" presName="conn2-1" presStyleLbl="parChTrans1D2" presStyleIdx="1" presStyleCnt="2"/>
      <dgm:spPr/>
    </dgm:pt>
    <dgm:pt modelId="{9005DD07-D2A0-4F48-9B32-9FD56C3EEAAA}" type="pres">
      <dgm:prSet presAssocID="{7117F18D-6018-468F-B678-E7EEFFA183F4}" presName="connTx" presStyleLbl="parChTrans1D2" presStyleIdx="1" presStyleCnt="2"/>
      <dgm:spPr/>
    </dgm:pt>
    <dgm:pt modelId="{7120EA31-A5E9-4940-A9D0-0AFBC19E2BD1}" type="pres">
      <dgm:prSet presAssocID="{3E13B000-6440-4708-B8A0-5650635BB343}" presName="root2" presStyleCnt="0"/>
      <dgm:spPr/>
    </dgm:pt>
    <dgm:pt modelId="{BF138CD3-60DC-405B-BB4E-AA82E2B5E886}" type="pres">
      <dgm:prSet presAssocID="{3E13B000-6440-4708-B8A0-5650635BB343}" presName="LevelTwoTextNode" presStyleLbl="node2" presStyleIdx="1" presStyleCnt="2">
        <dgm:presLayoutVars>
          <dgm:chPref val="3"/>
        </dgm:presLayoutVars>
      </dgm:prSet>
      <dgm:spPr/>
    </dgm:pt>
    <dgm:pt modelId="{44342B2B-D77C-41AD-ACD8-579CDF3B2B8E}" type="pres">
      <dgm:prSet presAssocID="{3E13B000-6440-4708-B8A0-5650635BB343}" presName="level3hierChild" presStyleCnt="0"/>
      <dgm:spPr/>
    </dgm:pt>
  </dgm:ptLst>
  <dgm:cxnLst>
    <dgm:cxn modelId="{17572E04-9024-4EC0-A84A-3189D0CF3B03}" srcId="{F914C435-B499-4072-BD7D-81DE9F61D313}" destId="{3E13B000-6440-4708-B8A0-5650635BB343}" srcOrd="1" destOrd="0" parTransId="{7117F18D-6018-468F-B678-E7EEFFA183F4}" sibTransId="{86911DAC-C660-4B5E-8736-926C955B2B44}"/>
    <dgm:cxn modelId="{367CCE2B-A408-4768-B966-6E6064CF3F67}" type="presOf" srcId="{F73086A4-A86B-447B-9A03-6F485E99D813}" destId="{CC57B142-B286-4F13-9807-D46F094EF13A}" srcOrd="0" destOrd="0" presId="urn:microsoft.com/office/officeart/2005/8/layout/hierarchy2"/>
    <dgm:cxn modelId="{57213649-A40C-42CD-91A8-A4DFE40E9BD0}" srcId="{F914C435-B499-4072-BD7D-81DE9F61D313}" destId="{3AD43874-B12B-41E1-A0BB-CD5FCA52255A}" srcOrd="0" destOrd="0" parTransId="{F73086A4-A86B-447B-9A03-6F485E99D813}" sibTransId="{36321016-AE66-46FB-815C-FC8DF8C97355}"/>
    <dgm:cxn modelId="{2E41414E-A188-4590-A41F-C012F98AD024}" type="presOf" srcId="{7117F18D-6018-468F-B678-E7EEFFA183F4}" destId="{9005DD07-D2A0-4F48-9B32-9FD56C3EEAAA}" srcOrd="1" destOrd="0" presId="urn:microsoft.com/office/officeart/2005/8/layout/hierarchy2"/>
    <dgm:cxn modelId="{924F8D51-1675-4DC4-8316-D2199AEBF7E2}" type="presOf" srcId="{8B02B3AE-3553-48D3-9517-9E87172897F8}" destId="{A7BAAEEB-B886-4582-BA26-45BA5FDA9B9F}" srcOrd="0" destOrd="0" presId="urn:microsoft.com/office/officeart/2005/8/layout/hierarchy2"/>
    <dgm:cxn modelId="{8FA49D7F-099B-4433-9310-467756D6E281}" type="presOf" srcId="{F914C435-B499-4072-BD7D-81DE9F61D313}" destId="{380ECF7B-D4C2-4A65-8E15-974E3F22A034}" srcOrd="0" destOrd="0" presId="urn:microsoft.com/office/officeart/2005/8/layout/hierarchy2"/>
    <dgm:cxn modelId="{5B1FE08E-0B30-46A1-AB75-C8E94AB93275}" srcId="{8B02B3AE-3553-48D3-9517-9E87172897F8}" destId="{F914C435-B499-4072-BD7D-81DE9F61D313}" srcOrd="0" destOrd="0" parTransId="{AA69B994-23A2-4A3D-A0F3-8AD2AF701E37}" sibTransId="{28132620-4949-4FF1-9C22-6A6E575DEB11}"/>
    <dgm:cxn modelId="{638CDE9D-462D-49D0-AFB9-7B42048222C2}" type="presOf" srcId="{3AD43874-B12B-41E1-A0BB-CD5FCA52255A}" destId="{F554F735-B5DE-44E2-A084-D0269F039A59}" srcOrd="0" destOrd="0" presId="urn:microsoft.com/office/officeart/2005/8/layout/hierarchy2"/>
    <dgm:cxn modelId="{244452A5-BC46-4E1B-82C8-B968F802C56D}" type="presOf" srcId="{F73086A4-A86B-447B-9A03-6F485E99D813}" destId="{64E57B19-BA70-46B1-A772-74E7283C7F9B}" srcOrd="1" destOrd="0" presId="urn:microsoft.com/office/officeart/2005/8/layout/hierarchy2"/>
    <dgm:cxn modelId="{3ABBA8D2-5136-48D3-8E5D-BF3AFC10F897}" type="presOf" srcId="{7117F18D-6018-468F-B678-E7EEFFA183F4}" destId="{DDC8EF70-B36E-485D-A314-30B10BA24FEF}" srcOrd="0" destOrd="0" presId="urn:microsoft.com/office/officeart/2005/8/layout/hierarchy2"/>
    <dgm:cxn modelId="{5CCDECE4-DC0B-4C13-8BE1-6C2C1173E2F7}" type="presOf" srcId="{3E13B000-6440-4708-B8A0-5650635BB343}" destId="{BF138CD3-60DC-405B-BB4E-AA82E2B5E886}" srcOrd="0" destOrd="0" presId="urn:microsoft.com/office/officeart/2005/8/layout/hierarchy2"/>
    <dgm:cxn modelId="{5C9489DC-9105-4487-976E-5888B66DA05F}" type="presParOf" srcId="{A7BAAEEB-B886-4582-BA26-45BA5FDA9B9F}" destId="{A9958FE5-31F2-44A3-BD04-38866CBA811D}" srcOrd="0" destOrd="0" presId="urn:microsoft.com/office/officeart/2005/8/layout/hierarchy2"/>
    <dgm:cxn modelId="{CCD68D88-8AC9-46E2-9A52-17E1000D0AED}" type="presParOf" srcId="{A9958FE5-31F2-44A3-BD04-38866CBA811D}" destId="{380ECF7B-D4C2-4A65-8E15-974E3F22A034}" srcOrd="0" destOrd="0" presId="urn:microsoft.com/office/officeart/2005/8/layout/hierarchy2"/>
    <dgm:cxn modelId="{B3168344-42F2-44BE-BD76-998BDB85E904}" type="presParOf" srcId="{A9958FE5-31F2-44A3-BD04-38866CBA811D}" destId="{F21F3146-688E-4022-958E-CDDD01257642}" srcOrd="1" destOrd="0" presId="urn:microsoft.com/office/officeart/2005/8/layout/hierarchy2"/>
    <dgm:cxn modelId="{64E2E7F5-A000-4BF3-AEEF-8D7837489A46}" type="presParOf" srcId="{F21F3146-688E-4022-958E-CDDD01257642}" destId="{CC57B142-B286-4F13-9807-D46F094EF13A}" srcOrd="0" destOrd="0" presId="urn:microsoft.com/office/officeart/2005/8/layout/hierarchy2"/>
    <dgm:cxn modelId="{E70056F3-742E-4753-A49D-A50BEEE9FEC8}" type="presParOf" srcId="{CC57B142-B286-4F13-9807-D46F094EF13A}" destId="{64E57B19-BA70-46B1-A772-74E7283C7F9B}" srcOrd="0" destOrd="0" presId="urn:microsoft.com/office/officeart/2005/8/layout/hierarchy2"/>
    <dgm:cxn modelId="{FDB603BB-9D7B-4CF3-BD7F-63F22BFD8EFE}" type="presParOf" srcId="{F21F3146-688E-4022-958E-CDDD01257642}" destId="{2A511B6C-8542-46B7-8703-446F93421721}" srcOrd="1" destOrd="0" presId="urn:microsoft.com/office/officeart/2005/8/layout/hierarchy2"/>
    <dgm:cxn modelId="{11719493-2871-4561-A2DB-FA350749B458}" type="presParOf" srcId="{2A511B6C-8542-46B7-8703-446F93421721}" destId="{F554F735-B5DE-44E2-A084-D0269F039A59}" srcOrd="0" destOrd="0" presId="urn:microsoft.com/office/officeart/2005/8/layout/hierarchy2"/>
    <dgm:cxn modelId="{E23BA5A8-B3DD-4D7E-B5A4-12DB6D60B21C}" type="presParOf" srcId="{2A511B6C-8542-46B7-8703-446F93421721}" destId="{FCE63E06-9934-4EAB-95D3-BBE9A94F9888}" srcOrd="1" destOrd="0" presId="urn:microsoft.com/office/officeart/2005/8/layout/hierarchy2"/>
    <dgm:cxn modelId="{26DD76F4-BB3D-4540-A3B2-1937B52CF2C0}" type="presParOf" srcId="{F21F3146-688E-4022-958E-CDDD01257642}" destId="{DDC8EF70-B36E-485D-A314-30B10BA24FEF}" srcOrd="2" destOrd="0" presId="urn:microsoft.com/office/officeart/2005/8/layout/hierarchy2"/>
    <dgm:cxn modelId="{ACBA73E2-1DBF-4331-AC7E-2140389436F7}" type="presParOf" srcId="{DDC8EF70-B36E-485D-A314-30B10BA24FEF}" destId="{9005DD07-D2A0-4F48-9B32-9FD56C3EEAAA}" srcOrd="0" destOrd="0" presId="urn:microsoft.com/office/officeart/2005/8/layout/hierarchy2"/>
    <dgm:cxn modelId="{15B0EE86-139B-4E91-874B-22E6B9CECCB8}" type="presParOf" srcId="{F21F3146-688E-4022-958E-CDDD01257642}" destId="{7120EA31-A5E9-4940-A9D0-0AFBC19E2BD1}" srcOrd="3" destOrd="0" presId="urn:microsoft.com/office/officeart/2005/8/layout/hierarchy2"/>
    <dgm:cxn modelId="{3316102B-3EE0-400F-9F9E-D3E3BC196C28}" type="presParOf" srcId="{7120EA31-A5E9-4940-A9D0-0AFBC19E2BD1}" destId="{BF138CD3-60DC-405B-BB4E-AA82E2B5E886}" srcOrd="0" destOrd="0" presId="urn:microsoft.com/office/officeart/2005/8/layout/hierarchy2"/>
    <dgm:cxn modelId="{CBAC6ED7-975C-47E4-AECE-B88B82B13818}" type="presParOf" srcId="{7120EA31-A5E9-4940-A9D0-0AFBC19E2BD1}" destId="{44342B2B-D77C-41AD-ACD8-579CDF3B2B8E}"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1D0724D-BAFC-4BDD-AF93-1E2122016E7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D28E688-9AFE-4446-AE0F-7F988F7723A6}">
      <dgm:prSet/>
      <dgm:spPr/>
      <dgm:t>
        <a:bodyPr/>
        <a:lstStyle/>
        <a:p>
          <a:pPr rtl="0"/>
          <a:r>
            <a:rPr lang="en-US"/>
            <a:t>Where do we find information about them?</a:t>
          </a:r>
        </a:p>
      </dgm:t>
    </dgm:pt>
    <dgm:pt modelId="{173BC79B-1E73-4E43-907D-1F137F39A9CB}" type="parTrans" cxnId="{01C996CD-B0ED-40C9-A2B3-E523716431F9}">
      <dgm:prSet/>
      <dgm:spPr/>
      <dgm:t>
        <a:bodyPr/>
        <a:lstStyle/>
        <a:p>
          <a:endParaRPr lang="en-US"/>
        </a:p>
      </dgm:t>
    </dgm:pt>
    <dgm:pt modelId="{15A9F15E-65C4-433B-82B2-B8AFB57F0AF8}" type="sibTrans" cxnId="{01C996CD-B0ED-40C9-A2B3-E523716431F9}">
      <dgm:prSet/>
      <dgm:spPr/>
      <dgm:t>
        <a:bodyPr/>
        <a:lstStyle/>
        <a:p>
          <a:endParaRPr lang="en-US"/>
        </a:p>
      </dgm:t>
    </dgm:pt>
    <dgm:pt modelId="{218D43DB-462F-4986-95ED-4EA630F83A9F}">
      <dgm:prSet/>
      <dgm:spPr/>
      <dgm:t>
        <a:bodyPr/>
        <a:lstStyle/>
        <a:p>
          <a:pPr rtl="0"/>
          <a:r>
            <a:rPr lang="en-US" dirty="0"/>
            <a:t>Registries</a:t>
          </a:r>
        </a:p>
      </dgm:t>
    </dgm:pt>
    <dgm:pt modelId="{BB2E7E37-117B-41A0-A33D-703B6D19B523}" type="parTrans" cxnId="{91C2AC41-DA74-47CB-96E4-5AAF25F0F763}">
      <dgm:prSet/>
      <dgm:spPr/>
      <dgm:t>
        <a:bodyPr/>
        <a:lstStyle/>
        <a:p>
          <a:endParaRPr lang="en-US"/>
        </a:p>
      </dgm:t>
    </dgm:pt>
    <dgm:pt modelId="{96626816-9ADF-433B-9DA8-35004D989B4C}" type="sibTrans" cxnId="{91C2AC41-DA74-47CB-96E4-5AAF25F0F763}">
      <dgm:prSet/>
      <dgm:spPr/>
      <dgm:t>
        <a:bodyPr/>
        <a:lstStyle/>
        <a:p>
          <a:endParaRPr lang="en-US"/>
        </a:p>
      </dgm:t>
    </dgm:pt>
    <dgm:pt modelId="{593F5066-F04E-469A-8A0F-6DE000BB9A7F}">
      <dgm:prSet/>
      <dgm:spPr/>
      <dgm:t>
        <a:bodyPr/>
        <a:lstStyle/>
        <a:p>
          <a:pPr rtl="0"/>
          <a:r>
            <a:rPr lang="en-US" dirty="0"/>
            <a:t>Developer Materials</a:t>
          </a:r>
        </a:p>
      </dgm:t>
    </dgm:pt>
    <dgm:pt modelId="{40F245F0-37EB-417D-80CD-E15C7E481B82}" type="parTrans" cxnId="{7AB198C6-EB76-4E9B-8EA0-77B387641E25}">
      <dgm:prSet/>
      <dgm:spPr/>
      <dgm:t>
        <a:bodyPr/>
        <a:lstStyle/>
        <a:p>
          <a:endParaRPr lang="en-US"/>
        </a:p>
      </dgm:t>
    </dgm:pt>
    <dgm:pt modelId="{1B299CFD-F0C8-4EFB-873E-9DB559ACC147}" type="sibTrans" cxnId="{7AB198C6-EB76-4E9B-8EA0-77B387641E25}">
      <dgm:prSet/>
      <dgm:spPr/>
      <dgm:t>
        <a:bodyPr/>
        <a:lstStyle/>
        <a:p>
          <a:endParaRPr lang="en-US"/>
        </a:p>
      </dgm:t>
    </dgm:pt>
    <dgm:pt modelId="{0D7F5842-54A7-492E-886E-43F975570E6B}">
      <dgm:prSet/>
      <dgm:spPr/>
      <dgm:t>
        <a:bodyPr/>
        <a:lstStyle/>
        <a:p>
          <a:pPr rtl="0"/>
          <a:r>
            <a:rPr lang="en-US" dirty="0"/>
            <a:t>Journals</a:t>
          </a:r>
        </a:p>
      </dgm:t>
    </dgm:pt>
    <dgm:pt modelId="{FB0A17CB-40A0-49E1-8051-99C5B92A7432}" type="parTrans" cxnId="{106BECD5-FF30-4546-A626-10B27A01D93B}">
      <dgm:prSet/>
      <dgm:spPr/>
      <dgm:t>
        <a:bodyPr/>
        <a:lstStyle/>
        <a:p>
          <a:endParaRPr lang="en-US"/>
        </a:p>
      </dgm:t>
    </dgm:pt>
    <dgm:pt modelId="{23B5DB85-FD0B-4B35-A422-EA44D466AE0D}" type="sibTrans" cxnId="{106BECD5-FF30-4546-A626-10B27A01D93B}">
      <dgm:prSet/>
      <dgm:spPr/>
      <dgm:t>
        <a:bodyPr/>
        <a:lstStyle/>
        <a:p>
          <a:endParaRPr lang="en-US"/>
        </a:p>
      </dgm:t>
    </dgm:pt>
    <dgm:pt modelId="{97AE62EA-85C2-4B71-95FC-9713B7C44F65}">
      <dgm:prSet/>
      <dgm:spPr/>
      <dgm:t>
        <a:bodyPr/>
        <a:lstStyle/>
        <a:p>
          <a:pPr rtl="0"/>
          <a:r>
            <a:rPr lang="en-US" dirty="0"/>
            <a:t>Other Lists</a:t>
          </a:r>
        </a:p>
      </dgm:t>
    </dgm:pt>
    <dgm:pt modelId="{44FDF465-C4EA-4980-8AA5-590C50B8B542}" type="parTrans" cxnId="{5E5E9989-D6B0-41E2-9761-99BF56671C08}">
      <dgm:prSet/>
      <dgm:spPr/>
    </dgm:pt>
    <dgm:pt modelId="{74E4A918-4251-432D-84A6-FCD8C5E1C04F}" type="sibTrans" cxnId="{5E5E9989-D6B0-41E2-9761-99BF56671C08}">
      <dgm:prSet/>
      <dgm:spPr/>
    </dgm:pt>
    <dgm:pt modelId="{FB277BD7-A336-451A-B3C9-9FA75E2B756E}" type="pres">
      <dgm:prSet presAssocID="{61D0724D-BAFC-4BDD-AF93-1E2122016E7A}" presName="Name0" presStyleCnt="0">
        <dgm:presLayoutVars>
          <dgm:dir/>
          <dgm:animLvl val="lvl"/>
          <dgm:resizeHandles val="exact"/>
        </dgm:presLayoutVars>
      </dgm:prSet>
      <dgm:spPr/>
    </dgm:pt>
    <dgm:pt modelId="{EDD5CB80-B698-4057-A04B-41610F5C2065}" type="pres">
      <dgm:prSet presAssocID="{6D28E688-9AFE-4446-AE0F-7F988F7723A6}" presName="linNode" presStyleCnt="0"/>
      <dgm:spPr/>
    </dgm:pt>
    <dgm:pt modelId="{4AF7D2F7-7712-462F-AF79-8FEC882AE3A3}" type="pres">
      <dgm:prSet presAssocID="{6D28E688-9AFE-4446-AE0F-7F988F7723A6}" presName="parentText" presStyleLbl="node1" presStyleIdx="0" presStyleCnt="1">
        <dgm:presLayoutVars>
          <dgm:chMax val="1"/>
          <dgm:bulletEnabled val="1"/>
        </dgm:presLayoutVars>
      </dgm:prSet>
      <dgm:spPr/>
    </dgm:pt>
    <dgm:pt modelId="{E34C27E8-E161-4E50-BD49-00C4FF8679D0}" type="pres">
      <dgm:prSet presAssocID="{6D28E688-9AFE-4446-AE0F-7F988F7723A6}" presName="descendantText" presStyleLbl="alignAccFollowNode1" presStyleIdx="0" presStyleCnt="1">
        <dgm:presLayoutVars>
          <dgm:bulletEnabled val="1"/>
        </dgm:presLayoutVars>
      </dgm:prSet>
      <dgm:spPr/>
    </dgm:pt>
  </dgm:ptLst>
  <dgm:cxnLst>
    <dgm:cxn modelId="{4AAE092C-DDEC-4F22-8810-BF88D688DFD3}" type="presOf" srcId="{6D28E688-9AFE-4446-AE0F-7F988F7723A6}" destId="{4AF7D2F7-7712-462F-AF79-8FEC882AE3A3}" srcOrd="0" destOrd="0" presId="urn:microsoft.com/office/officeart/2005/8/layout/vList5"/>
    <dgm:cxn modelId="{97B4F05D-5978-4D0B-A103-90CF2B8E55C2}" type="presOf" srcId="{218D43DB-462F-4986-95ED-4EA630F83A9F}" destId="{E34C27E8-E161-4E50-BD49-00C4FF8679D0}" srcOrd="0" destOrd="0" presId="urn:microsoft.com/office/officeart/2005/8/layout/vList5"/>
    <dgm:cxn modelId="{9CAC175E-DCB7-4F66-96D2-BB118FF0392F}" type="presOf" srcId="{593F5066-F04E-469A-8A0F-6DE000BB9A7F}" destId="{E34C27E8-E161-4E50-BD49-00C4FF8679D0}" srcOrd="0" destOrd="1" presId="urn:microsoft.com/office/officeart/2005/8/layout/vList5"/>
    <dgm:cxn modelId="{91C2AC41-DA74-47CB-96E4-5AAF25F0F763}" srcId="{6D28E688-9AFE-4446-AE0F-7F988F7723A6}" destId="{218D43DB-462F-4986-95ED-4EA630F83A9F}" srcOrd="0" destOrd="0" parTransId="{BB2E7E37-117B-41A0-A33D-703B6D19B523}" sibTransId="{96626816-9ADF-433B-9DA8-35004D989B4C}"/>
    <dgm:cxn modelId="{6FAFEE62-BA1E-4BD3-9C47-AB13C6E74FE5}" type="presOf" srcId="{61D0724D-BAFC-4BDD-AF93-1E2122016E7A}" destId="{FB277BD7-A336-451A-B3C9-9FA75E2B756E}" srcOrd="0" destOrd="0" presId="urn:microsoft.com/office/officeart/2005/8/layout/vList5"/>
    <dgm:cxn modelId="{5DFEFA6F-A066-45F8-9CEF-D66D47C5925A}" type="presOf" srcId="{97AE62EA-85C2-4B71-95FC-9713B7C44F65}" destId="{E34C27E8-E161-4E50-BD49-00C4FF8679D0}" srcOrd="0" destOrd="3" presId="urn:microsoft.com/office/officeart/2005/8/layout/vList5"/>
    <dgm:cxn modelId="{F6EB8456-1621-4304-8C9F-AA99E23F8B48}" type="presOf" srcId="{0D7F5842-54A7-492E-886E-43F975570E6B}" destId="{E34C27E8-E161-4E50-BD49-00C4FF8679D0}" srcOrd="0" destOrd="2" presId="urn:microsoft.com/office/officeart/2005/8/layout/vList5"/>
    <dgm:cxn modelId="{5E5E9989-D6B0-41E2-9761-99BF56671C08}" srcId="{6D28E688-9AFE-4446-AE0F-7F988F7723A6}" destId="{97AE62EA-85C2-4B71-95FC-9713B7C44F65}" srcOrd="3" destOrd="0" parTransId="{44FDF465-C4EA-4980-8AA5-590C50B8B542}" sibTransId="{74E4A918-4251-432D-84A6-FCD8C5E1C04F}"/>
    <dgm:cxn modelId="{7AB198C6-EB76-4E9B-8EA0-77B387641E25}" srcId="{6D28E688-9AFE-4446-AE0F-7F988F7723A6}" destId="{593F5066-F04E-469A-8A0F-6DE000BB9A7F}" srcOrd="1" destOrd="0" parTransId="{40F245F0-37EB-417D-80CD-E15C7E481B82}" sibTransId="{1B299CFD-F0C8-4EFB-873E-9DB559ACC147}"/>
    <dgm:cxn modelId="{01C996CD-B0ED-40C9-A2B3-E523716431F9}" srcId="{61D0724D-BAFC-4BDD-AF93-1E2122016E7A}" destId="{6D28E688-9AFE-4446-AE0F-7F988F7723A6}" srcOrd="0" destOrd="0" parTransId="{173BC79B-1E73-4E43-907D-1F137F39A9CB}" sibTransId="{15A9F15E-65C4-433B-82B2-B8AFB57F0AF8}"/>
    <dgm:cxn modelId="{106BECD5-FF30-4546-A626-10B27A01D93B}" srcId="{6D28E688-9AFE-4446-AE0F-7F988F7723A6}" destId="{0D7F5842-54A7-492E-886E-43F975570E6B}" srcOrd="2" destOrd="0" parTransId="{FB0A17CB-40A0-49E1-8051-99C5B92A7432}" sibTransId="{23B5DB85-FD0B-4B35-A422-EA44D466AE0D}"/>
    <dgm:cxn modelId="{670345CD-B081-4BAA-A108-A554FCE35B7E}" type="presParOf" srcId="{FB277BD7-A336-451A-B3C9-9FA75E2B756E}" destId="{EDD5CB80-B698-4057-A04B-41610F5C2065}" srcOrd="0" destOrd="0" presId="urn:microsoft.com/office/officeart/2005/8/layout/vList5"/>
    <dgm:cxn modelId="{B2C1E3EE-8263-4B81-9F54-FF9BBCBB9EC7}" type="presParOf" srcId="{EDD5CB80-B698-4057-A04B-41610F5C2065}" destId="{4AF7D2F7-7712-462F-AF79-8FEC882AE3A3}" srcOrd="0" destOrd="0" presId="urn:microsoft.com/office/officeart/2005/8/layout/vList5"/>
    <dgm:cxn modelId="{BE70FCA8-81B6-4C7B-A0C0-8445CD8E8C0B}" type="presParOf" srcId="{EDD5CB80-B698-4057-A04B-41610F5C2065}" destId="{E34C27E8-E161-4E50-BD49-00C4FF8679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53F18C3-0F4E-4A87-8D63-9986DAE71565}"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409F2D84-F630-4094-B076-CD17468F3A57}">
      <dgm:prSet/>
      <dgm:spPr/>
      <dgm:t>
        <a:bodyPr/>
        <a:lstStyle/>
        <a:p>
          <a:pPr rtl="0"/>
          <a:r>
            <a:rPr lang="en-US" dirty="0"/>
            <a:t>Typically a searchable online resource  with programs and practices that have been reviewed and rated </a:t>
          </a:r>
        </a:p>
      </dgm:t>
    </dgm:pt>
    <dgm:pt modelId="{97CE6969-0C02-470D-A69D-40AB37D27875}" type="parTrans" cxnId="{70FD0CCF-0664-457E-A9F2-0AE6A820576C}">
      <dgm:prSet/>
      <dgm:spPr/>
      <dgm:t>
        <a:bodyPr/>
        <a:lstStyle/>
        <a:p>
          <a:endParaRPr lang="en-US"/>
        </a:p>
      </dgm:t>
    </dgm:pt>
    <dgm:pt modelId="{F10FF4F2-A50F-4709-B4EB-915F18887F0F}" type="sibTrans" cxnId="{70FD0CCF-0664-457E-A9F2-0AE6A820576C}">
      <dgm:prSet/>
      <dgm:spPr/>
      <dgm:t>
        <a:bodyPr/>
        <a:lstStyle/>
        <a:p>
          <a:endParaRPr lang="en-US"/>
        </a:p>
      </dgm:t>
    </dgm:pt>
    <dgm:pt modelId="{07193FAD-9D2A-47FA-8A8C-DC35D649F99D}">
      <dgm:prSet/>
      <dgm:spPr/>
      <dgm:t>
        <a:bodyPr/>
        <a:lstStyle/>
        <a:p>
          <a:pPr rtl="0"/>
          <a:r>
            <a:rPr lang="en-US"/>
            <a:t>Assist the public in identifying approaches that have been scientifically tested</a:t>
          </a:r>
        </a:p>
      </dgm:t>
    </dgm:pt>
    <dgm:pt modelId="{797A278B-15A3-4943-8FDF-6CF71F3AE6F8}" type="parTrans" cxnId="{C3AA3E62-C664-4CB9-931D-39FBBCD63245}">
      <dgm:prSet/>
      <dgm:spPr/>
      <dgm:t>
        <a:bodyPr/>
        <a:lstStyle/>
        <a:p>
          <a:endParaRPr lang="en-US"/>
        </a:p>
      </dgm:t>
    </dgm:pt>
    <dgm:pt modelId="{CDA4CC7F-052A-493D-B3A1-9282C44DC31D}" type="sibTrans" cxnId="{C3AA3E62-C664-4CB9-931D-39FBBCD63245}">
      <dgm:prSet/>
      <dgm:spPr/>
      <dgm:t>
        <a:bodyPr/>
        <a:lstStyle/>
        <a:p>
          <a:endParaRPr lang="en-US"/>
        </a:p>
      </dgm:t>
    </dgm:pt>
    <dgm:pt modelId="{367C070F-3D4C-4BA9-9809-D9B6E22C70AF}">
      <dgm:prSet/>
      <dgm:spPr/>
      <dgm:t>
        <a:bodyPr/>
        <a:lstStyle/>
        <a:p>
          <a:pPr rtl="0"/>
          <a:r>
            <a:rPr lang="en-US"/>
            <a:t>Information may be</a:t>
          </a:r>
        </a:p>
      </dgm:t>
    </dgm:pt>
    <dgm:pt modelId="{D3C5D3D6-CA23-4EA9-A182-B2E52C613CE4}" type="parTrans" cxnId="{46146AF2-F700-4EA9-81E6-F76232FF9823}">
      <dgm:prSet/>
      <dgm:spPr/>
      <dgm:t>
        <a:bodyPr/>
        <a:lstStyle/>
        <a:p>
          <a:endParaRPr lang="en-US"/>
        </a:p>
      </dgm:t>
    </dgm:pt>
    <dgm:pt modelId="{26893FE7-7BF9-4B7D-9392-3503899AD054}" type="sibTrans" cxnId="{46146AF2-F700-4EA9-81E6-F76232FF9823}">
      <dgm:prSet/>
      <dgm:spPr/>
      <dgm:t>
        <a:bodyPr/>
        <a:lstStyle/>
        <a:p>
          <a:endParaRPr lang="en-US"/>
        </a:p>
      </dgm:t>
    </dgm:pt>
    <dgm:pt modelId="{07D07F8B-BAA5-4B9A-9192-4B91026DCAC3}">
      <dgm:prSet/>
      <dgm:spPr/>
      <dgm:t>
        <a:bodyPr/>
        <a:lstStyle/>
        <a:p>
          <a:pPr rtl="0"/>
          <a:r>
            <a:rPr lang="en-US"/>
            <a:t>Rigorously reviewed</a:t>
          </a:r>
        </a:p>
      </dgm:t>
    </dgm:pt>
    <dgm:pt modelId="{B6F7B97B-C33A-4C65-8EC3-2258E0B81247}" type="parTrans" cxnId="{34836DD1-8DD2-40B8-B088-B7CCBAFD9BFE}">
      <dgm:prSet/>
      <dgm:spPr/>
      <dgm:t>
        <a:bodyPr/>
        <a:lstStyle/>
        <a:p>
          <a:endParaRPr lang="en-US"/>
        </a:p>
      </dgm:t>
    </dgm:pt>
    <dgm:pt modelId="{22D26630-91BA-4D74-86DA-741D4CCF6953}" type="sibTrans" cxnId="{34836DD1-8DD2-40B8-B088-B7CCBAFD9BFE}">
      <dgm:prSet/>
      <dgm:spPr/>
      <dgm:t>
        <a:bodyPr/>
        <a:lstStyle/>
        <a:p>
          <a:endParaRPr lang="en-US"/>
        </a:p>
      </dgm:t>
    </dgm:pt>
    <dgm:pt modelId="{D743DE6A-5904-42B6-B213-0C516AA16491}">
      <dgm:prSet/>
      <dgm:spPr/>
      <dgm:t>
        <a:bodyPr/>
        <a:lstStyle/>
        <a:p>
          <a:pPr rtl="0"/>
          <a:r>
            <a:rPr lang="en-US"/>
            <a:t>Only voluntary</a:t>
          </a:r>
        </a:p>
      </dgm:t>
    </dgm:pt>
    <dgm:pt modelId="{CA0A73BD-0169-4587-945D-4EFDF3C661CF}" type="parTrans" cxnId="{1B50AE81-8775-467E-8C3E-444E5268604D}">
      <dgm:prSet/>
      <dgm:spPr/>
      <dgm:t>
        <a:bodyPr/>
        <a:lstStyle/>
        <a:p>
          <a:endParaRPr lang="en-US"/>
        </a:p>
      </dgm:t>
    </dgm:pt>
    <dgm:pt modelId="{39092D3A-D7B1-4FA0-BD53-28EC10AA526F}" type="sibTrans" cxnId="{1B50AE81-8775-467E-8C3E-444E5268604D}">
      <dgm:prSet/>
      <dgm:spPr/>
      <dgm:t>
        <a:bodyPr/>
        <a:lstStyle/>
        <a:p>
          <a:endParaRPr lang="en-US"/>
        </a:p>
      </dgm:t>
    </dgm:pt>
    <dgm:pt modelId="{B0730413-0C72-468F-B11A-57C8A7E56F7E}">
      <dgm:prSet/>
      <dgm:spPr/>
      <dgm:t>
        <a:bodyPr/>
        <a:lstStyle/>
        <a:p>
          <a:pPr rtl="0"/>
          <a:r>
            <a:rPr lang="en-US"/>
            <a:t>Independent and objective</a:t>
          </a:r>
        </a:p>
      </dgm:t>
    </dgm:pt>
    <dgm:pt modelId="{E5B3C38A-EE05-4F8D-986D-2C58FD6D391A}" type="parTrans" cxnId="{6396FBE1-E7E2-420A-856D-6BCDB67D2317}">
      <dgm:prSet/>
      <dgm:spPr/>
      <dgm:t>
        <a:bodyPr/>
        <a:lstStyle/>
        <a:p>
          <a:endParaRPr lang="en-US"/>
        </a:p>
      </dgm:t>
    </dgm:pt>
    <dgm:pt modelId="{35DA525E-A032-4A4C-A37F-775BF7F870B7}" type="sibTrans" cxnId="{6396FBE1-E7E2-420A-856D-6BCDB67D2317}">
      <dgm:prSet/>
      <dgm:spPr/>
      <dgm:t>
        <a:bodyPr/>
        <a:lstStyle/>
        <a:p>
          <a:endParaRPr lang="en-US"/>
        </a:p>
      </dgm:t>
    </dgm:pt>
    <dgm:pt modelId="{BE96F79C-568D-4C85-847E-689B9EA3BB2E}" type="pres">
      <dgm:prSet presAssocID="{453F18C3-0F4E-4A87-8D63-9986DAE71565}" presName="outerComposite" presStyleCnt="0">
        <dgm:presLayoutVars>
          <dgm:chMax val="5"/>
          <dgm:dir/>
          <dgm:resizeHandles val="exact"/>
        </dgm:presLayoutVars>
      </dgm:prSet>
      <dgm:spPr/>
    </dgm:pt>
    <dgm:pt modelId="{459F20B2-2E48-4DB1-BFA5-6EC41F507C98}" type="pres">
      <dgm:prSet presAssocID="{453F18C3-0F4E-4A87-8D63-9986DAE71565}" presName="dummyMaxCanvas" presStyleCnt="0">
        <dgm:presLayoutVars/>
      </dgm:prSet>
      <dgm:spPr/>
    </dgm:pt>
    <dgm:pt modelId="{5DBE55B0-4D0C-499B-9ECF-0AAF1D32FAB1}" type="pres">
      <dgm:prSet presAssocID="{453F18C3-0F4E-4A87-8D63-9986DAE71565}" presName="ThreeNodes_1" presStyleLbl="node1" presStyleIdx="0" presStyleCnt="3">
        <dgm:presLayoutVars>
          <dgm:bulletEnabled val="1"/>
        </dgm:presLayoutVars>
      </dgm:prSet>
      <dgm:spPr/>
    </dgm:pt>
    <dgm:pt modelId="{DDDE4DD5-34D6-45DB-93A5-EB80114C2880}" type="pres">
      <dgm:prSet presAssocID="{453F18C3-0F4E-4A87-8D63-9986DAE71565}" presName="ThreeNodes_2" presStyleLbl="node1" presStyleIdx="1" presStyleCnt="3">
        <dgm:presLayoutVars>
          <dgm:bulletEnabled val="1"/>
        </dgm:presLayoutVars>
      </dgm:prSet>
      <dgm:spPr/>
    </dgm:pt>
    <dgm:pt modelId="{F6776DEB-8D3F-4C48-904F-ABFE99CD9676}" type="pres">
      <dgm:prSet presAssocID="{453F18C3-0F4E-4A87-8D63-9986DAE71565}" presName="ThreeNodes_3" presStyleLbl="node1" presStyleIdx="2" presStyleCnt="3">
        <dgm:presLayoutVars>
          <dgm:bulletEnabled val="1"/>
        </dgm:presLayoutVars>
      </dgm:prSet>
      <dgm:spPr/>
    </dgm:pt>
    <dgm:pt modelId="{D5CD84BC-299D-40A3-900D-D58D1764344F}" type="pres">
      <dgm:prSet presAssocID="{453F18C3-0F4E-4A87-8D63-9986DAE71565}" presName="ThreeConn_1-2" presStyleLbl="fgAccFollowNode1" presStyleIdx="0" presStyleCnt="2">
        <dgm:presLayoutVars>
          <dgm:bulletEnabled val="1"/>
        </dgm:presLayoutVars>
      </dgm:prSet>
      <dgm:spPr/>
    </dgm:pt>
    <dgm:pt modelId="{44304C04-1941-41D0-8FEB-EF5C1593CB44}" type="pres">
      <dgm:prSet presAssocID="{453F18C3-0F4E-4A87-8D63-9986DAE71565}" presName="ThreeConn_2-3" presStyleLbl="fgAccFollowNode1" presStyleIdx="1" presStyleCnt="2">
        <dgm:presLayoutVars>
          <dgm:bulletEnabled val="1"/>
        </dgm:presLayoutVars>
      </dgm:prSet>
      <dgm:spPr/>
    </dgm:pt>
    <dgm:pt modelId="{94C20537-F378-4B8A-ADE4-C655F67C0303}" type="pres">
      <dgm:prSet presAssocID="{453F18C3-0F4E-4A87-8D63-9986DAE71565}" presName="ThreeNodes_1_text" presStyleLbl="node1" presStyleIdx="2" presStyleCnt="3">
        <dgm:presLayoutVars>
          <dgm:bulletEnabled val="1"/>
        </dgm:presLayoutVars>
      </dgm:prSet>
      <dgm:spPr/>
    </dgm:pt>
    <dgm:pt modelId="{28B28672-337A-41DC-B039-5055591C1141}" type="pres">
      <dgm:prSet presAssocID="{453F18C3-0F4E-4A87-8D63-9986DAE71565}" presName="ThreeNodes_2_text" presStyleLbl="node1" presStyleIdx="2" presStyleCnt="3">
        <dgm:presLayoutVars>
          <dgm:bulletEnabled val="1"/>
        </dgm:presLayoutVars>
      </dgm:prSet>
      <dgm:spPr/>
    </dgm:pt>
    <dgm:pt modelId="{7AF97B9A-CBB4-43E9-BE54-46609BB8C069}" type="pres">
      <dgm:prSet presAssocID="{453F18C3-0F4E-4A87-8D63-9986DAE71565}" presName="ThreeNodes_3_text" presStyleLbl="node1" presStyleIdx="2" presStyleCnt="3">
        <dgm:presLayoutVars>
          <dgm:bulletEnabled val="1"/>
        </dgm:presLayoutVars>
      </dgm:prSet>
      <dgm:spPr/>
    </dgm:pt>
  </dgm:ptLst>
  <dgm:cxnLst>
    <dgm:cxn modelId="{0FBFD612-3B2E-4F48-B6E6-85A35FDCF1F6}" type="presOf" srcId="{07193FAD-9D2A-47FA-8A8C-DC35D649F99D}" destId="{DDDE4DD5-34D6-45DB-93A5-EB80114C2880}" srcOrd="0" destOrd="0" presId="urn:microsoft.com/office/officeart/2005/8/layout/vProcess5"/>
    <dgm:cxn modelId="{5C138D1F-AEAE-4F03-80AF-9FFBF451C345}" type="presOf" srcId="{367C070F-3D4C-4BA9-9809-D9B6E22C70AF}" destId="{7AF97B9A-CBB4-43E9-BE54-46609BB8C069}" srcOrd="1" destOrd="0" presId="urn:microsoft.com/office/officeart/2005/8/layout/vProcess5"/>
    <dgm:cxn modelId="{CE03353C-4D15-4C24-A0DC-9342F3988E76}" type="presOf" srcId="{07D07F8B-BAA5-4B9A-9192-4B91026DCAC3}" destId="{F6776DEB-8D3F-4C48-904F-ABFE99CD9676}" srcOrd="0" destOrd="1" presId="urn:microsoft.com/office/officeart/2005/8/layout/vProcess5"/>
    <dgm:cxn modelId="{854F813F-DB70-4D8F-9F11-63CD3A722F0E}" type="presOf" srcId="{B0730413-0C72-468F-B11A-57C8A7E56F7E}" destId="{7AF97B9A-CBB4-43E9-BE54-46609BB8C069}" srcOrd="1" destOrd="3" presId="urn:microsoft.com/office/officeart/2005/8/layout/vProcess5"/>
    <dgm:cxn modelId="{C3AA3E62-C664-4CB9-931D-39FBBCD63245}" srcId="{453F18C3-0F4E-4A87-8D63-9986DAE71565}" destId="{07193FAD-9D2A-47FA-8A8C-DC35D649F99D}" srcOrd="1" destOrd="0" parTransId="{797A278B-15A3-4943-8FDF-6CF71F3AE6F8}" sibTransId="{CDA4CC7F-052A-493D-B3A1-9282C44DC31D}"/>
    <dgm:cxn modelId="{B4CF2464-00BC-4E3B-9E6B-4AEA6D281DDD}" type="presOf" srcId="{07193FAD-9D2A-47FA-8A8C-DC35D649F99D}" destId="{28B28672-337A-41DC-B039-5055591C1141}" srcOrd="1" destOrd="0" presId="urn:microsoft.com/office/officeart/2005/8/layout/vProcess5"/>
    <dgm:cxn modelId="{98E04048-3FCD-4873-BD70-063A68B87894}" type="presOf" srcId="{B0730413-0C72-468F-B11A-57C8A7E56F7E}" destId="{F6776DEB-8D3F-4C48-904F-ABFE99CD9676}" srcOrd="0" destOrd="3" presId="urn:microsoft.com/office/officeart/2005/8/layout/vProcess5"/>
    <dgm:cxn modelId="{D498F951-7F76-4A0A-978C-8F0A68F86A4D}" type="presOf" srcId="{CDA4CC7F-052A-493D-B3A1-9282C44DC31D}" destId="{44304C04-1941-41D0-8FEB-EF5C1593CB44}" srcOrd="0" destOrd="0" presId="urn:microsoft.com/office/officeart/2005/8/layout/vProcess5"/>
    <dgm:cxn modelId="{C3651857-B11D-432C-B484-ECB6EE15A983}" type="presOf" srcId="{367C070F-3D4C-4BA9-9809-D9B6E22C70AF}" destId="{F6776DEB-8D3F-4C48-904F-ABFE99CD9676}" srcOrd="0" destOrd="0" presId="urn:microsoft.com/office/officeart/2005/8/layout/vProcess5"/>
    <dgm:cxn modelId="{59BCD958-7764-4787-9094-C1E21A3CA8B7}" type="presOf" srcId="{D743DE6A-5904-42B6-B213-0C516AA16491}" destId="{7AF97B9A-CBB4-43E9-BE54-46609BB8C069}" srcOrd="1" destOrd="2" presId="urn:microsoft.com/office/officeart/2005/8/layout/vProcess5"/>
    <dgm:cxn modelId="{1B50AE81-8775-467E-8C3E-444E5268604D}" srcId="{367C070F-3D4C-4BA9-9809-D9B6E22C70AF}" destId="{D743DE6A-5904-42B6-B213-0C516AA16491}" srcOrd="1" destOrd="0" parTransId="{CA0A73BD-0169-4587-945D-4EFDF3C661CF}" sibTransId="{39092D3A-D7B1-4FA0-BD53-28EC10AA526F}"/>
    <dgm:cxn modelId="{D5B7108D-40F6-4F27-984F-235A828A1F9D}" type="presOf" srcId="{D743DE6A-5904-42B6-B213-0C516AA16491}" destId="{F6776DEB-8D3F-4C48-904F-ABFE99CD9676}" srcOrd="0" destOrd="2" presId="urn:microsoft.com/office/officeart/2005/8/layout/vProcess5"/>
    <dgm:cxn modelId="{14D08A97-F378-4765-8334-11817341CED2}" type="presOf" srcId="{409F2D84-F630-4094-B076-CD17468F3A57}" destId="{94C20537-F378-4B8A-ADE4-C655F67C0303}" srcOrd="1" destOrd="0" presId="urn:microsoft.com/office/officeart/2005/8/layout/vProcess5"/>
    <dgm:cxn modelId="{085F92A3-364B-42A5-868B-998C7C7F6913}" type="presOf" srcId="{F10FF4F2-A50F-4709-B4EB-915F18887F0F}" destId="{D5CD84BC-299D-40A3-900D-D58D1764344F}" srcOrd="0" destOrd="0" presId="urn:microsoft.com/office/officeart/2005/8/layout/vProcess5"/>
    <dgm:cxn modelId="{31E3CFB3-2193-4528-B1DE-A9B730F3F8CB}" type="presOf" srcId="{453F18C3-0F4E-4A87-8D63-9986DAE71565}" destId="{BE96F79C-568D-4C85-847E-689B9EA3BB2E}" srcOrd="0" destOrd="0" presId="urn:microsoft.com/office/officeart/2005/8/layout/vProcess5"/>
    <dgm:cxn modelId="{DA6E33CD-926A-437A-AFED-A4F8355F3A20}" type="presOf" srcId="{409F2D84-F630-4094-B076-CD17468F3A57}" destId="{5DBE55B0-4D0C-499B-9ECF-0AAF1D32FAB1}" srcOrd="0" destOrd="0" presId="urn:microsoft.com/office/officeart/2005/8/layout/vProcess5"/>
    <dgm:cxn modelId="{70FD0CCF-0664-457E-A9F2-0AE6A820576C}" srcId="{453F18C3-0F4E-4A87-8D63-9986DAE71565}" destId="{409F2D84-F630-4094-B076-CD17468F3A57}" srcOrd="0" destOrd="0" parTransId="{97CE6969-0C02-470D-A69D-40AB37D27875}" sibTransId="{F10FF4F2-A50F-4709-B4EB-915F18887F0F}"/>
    <dgm:cxn modelId="{34836DD1-8DD2-40B8-B088-B7CCBAFD9BFE}" srcId="{367C070F-3D4C-4BA9-9809-D9B6E22C70AF}" destId="{07D07F8B-BAA5-4B9A-9192-4B91026DCAC3}" srcOrd="0" destOrd="0" parTransId="{B6F7B97B-C33A-4C65-8EC3-2258E0B81247}" sibTransId="{22D26630-91BA-4D74-86DA-741D4CCF6953}"/>
    <dgm:cxn modelId="{B760A2E1-8ACD-44E0-B7C2-E128FB703DA8}" type="presOf" srcId="{07D07F8B-BAA5-4B9A-9192-4B91026DCAC3}" destId="{7AF97B9A-CBB4-43E9-BE54-46609BB8C069}" srcOrd="1" destOrd="1" presId="urn:microsoft.com/office/officeart/2005/8/layout/vProcess5"/>
    <dgm:cxn modelId="{6396FBE1-E7E2-420A-856D-6BCDB67D2317}" srcId="{367C070F-3D4C-4BA9-9809-D9B6E22C70AF}" destId="{B0730413-0C72-468F-B11A-57C8A7E56F7E}" srcOrd="2" destOrd="0" parTransId="{E5B3C38A-EE05-4F8D-986D-2C58FD6D391A}" sibTransId="{35DA525E-A032-4A4C-A37F-775BF7F870B7}"/>
    <dgm:cxn modelId="{46146AF2-F700-4EA9-81E6-F76232FF9823}" srcId="{453F18C3-0F4E-4A87-8D63-9986DAE71565}" destId="{367C070F-3D4C-4BA9-9809-D9B6E22C70AF}" srcOrd="2" destOrd="0" parTransId="{D3C5D3D6-CA23-4EA9-A182-B2E52C613CE4}" sibTransId="{26893FE7-7BF9-4B7D-9392-3503899AD054}"/>
    <dgm:cxn modelId="{5F2447BE-1BB7-416D-A25C-8FB77B822015}" type="presParOf" srcId="{BE96F79C-568D-4C85-847E-689B9EA3BB2E}" destId="{459F20B2-2E48-4DB1-BFA5-6EC41F507C98}" srcOrd="0" destOrd="0" presId="urn:microsoft.com/office/officeart/2005/8/layout/vProcess5"/>
    <dgm:cxn modelId="{9F1B9151-D864-44D9-A6FA-51DBA1F3E074}" type="presParOf" srcId="{BE96F79C-568D-4C85-847E-689B9EA3BB2E}" destId="{5DBE55B0-4D0C-499B-9ECF-0AAF1D32FAB1}" srcOrd="1" destOrd="0" presId="urn:microsoft.com/office/officeart/2005/8/layout/vProcess5"/>
    <dgm:cxn modelId="{282819DC-481E-4F8E-86FA-43A8EA1EAE0C}" type="presParOf" srcId="{BE96F79C-568D-4C85-847E-689B9EA3BB2E}" destId="{DDDE4DD5-34D6-45DB-93A5-EB80114C2880}" srcOrd="2" destOrd="0" presId="urn:microsoft.com/office/officeart/2005/8/layout/vProcess5"/>
    <dgm:cxn modelId="{B16C39D5-1F53-4A16-A1FA-A8B73BDB3404}" type="presParOf" srcId="{BE96F79C-568D-4C85-847E-689B9EA3BB2E}" destId="{F6776DEB-8D3F-4C48-904F-ABFE99CD9676}" srcOrd="3" destOrd="0" presId="urn:microsoft.com/office/officeart/2005/8/layout/vProcess5"/>
    <dgm:cxn modelId="{55C5ED70-79C6-4357-8772-1C07C613B734}" type="presParOf" srcId="{BE96F79C-568D-4C85-847E-689B9EA3BB2E}" destId="{D5CD84BC-299D-40A3-900D-D58D1764344F}" srcOrd="4" destOrd="0" presId="urn:microsoft.com/office/officeart/2005/8/layout/vProcess5"/>
    <dgm:cxn modelId="{B4D183D4-16E1-4FC2-AA01-A55F6008D9A0}" type="presParOf" srcId="{BE96F79C-568D-4C85-847E-689B9EA3BB2E}" destId="{44304C04-1941-41D0-8FEB-EF5C1593CB44}" srcOrd="5" destOrd="0" presId="urn:microsoft.com/office/officeart/2005/8/layout/vProcess5"/>
    <dgm:cxn modelId="{276F0FDB-18BA-4101-902B-2B44F7CA7923}" type="presParOf" srcId="{BE96F79C-568D-4C85-847E-689B9EA3BB2E}" destId="{94C20537-F378-4B8A-ADE4-C655F67C0303}" srcOrd="6" destOrd="0" presId="urn:microsoft.com/office/officeart/2005/8/layout/vProcess5"/>
    <dgm:cxn modelId="{4304A54F-C432-4824-A5A8-166A7B87096F}" type="presParOf" srcId="{BE96F79C-568D-4C85-847E-689B9EA3BB2E}" destId="{28B28672-337A-41DC-B039-5055591C1141}" srcOrd="7" destOrd="0" presId="urn:microsoft.com/office/officeart/2005/8/layout/vProcess5"/>
    <dgm:cxn modelId="{4443EDDC-A77D-4686-9B78-0B95C5CD0794}" type="presParOf" srcId="{BE96F79C-568D-4C85-847E-689B9EA3BB2E}" destId="{7AF97B9A-CBB4-43E9-BE54-46609BB8C06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DC0BE92-B54D-47F4-802F-ECC509D10E5F}"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C51DD237-98C9-48D7-91FF-F7F2B730A648}">
      <dgm:prSet/>
      <dgm:spPr/>
      <dgm:t>
        <a:bodyPr/>
        <a:lstStyle/>
        <a:p>
          <a:pPr rtl="0"/>
          <a:r>
            <a:rPr lang="en-US"/>
            <a:t>Multiple Registries Available</a:t>
          </a:r>
        </a:p>
      </dgm:t>
    </dgm:pt>
    <dgm:pt modelId="{A9A42E1E-4288-4A70-BCB7-A3B0B6E8767D}" type="parTrans" cxnId="{7D822FBA-C744-4B5B-B92F-3477F67F47A1}">
      <dgm:prSet/>
      <dgm:spPr/>
      <dgm:t>
        <a:bodyPr/>
        <a:lstStyle/>
        <a:p>
          <a:endParaRPr lang="en-US"/>
        </a:p>
      </dgm:t>
    </dgm:pt>
    <dgm:pt modelId="{E52F1DE9-F830-4C76-B951-6668D0416AC2}" type="sibTrans" cxnId="{7D822FBA-C744-4B5B-B92F-3477F67F47A1}">
      <dgm:prSet/>
      <dgm:spPr/>
      <dgm:t>
        <a:bodyPr/>
        <a:lstStyle/>
        <a:p>
          <a:endParaRPr lang="en-US"/>
        </a:p>
      </dgm:t>
    </dgm:pt>
    <dgm:pt modelId="{A7F3797F-FD83-46E2-A187-02808151EE71}">
      <dgm:prSet/>
      <dgm:spPr/>
      <dgm:t>
        <a:bodyPr/>
        <a:lstStyle/>
        <a:p>
          <a:pPr rtl="0"/>
          <a:r>
            <a:rPr lang="en-US"/>
            <a:t>They each use different criteria</a:t>
          </a:r>
        </a:p>
      </dgm:t>
    </dgm:pt>
    <dgm:pt modelId="{3111F0D9-9C08-4C69-A0A6-92D5F89FE86F}" type="parTrans" cxnId="{776B1CF7-CD05-4D36-9778-CF8F9655501B}">
      <dgm:prSet/>
      <dgm:spPr/>
      <dgm:t>
        <a:bodyPr/>
        <a:lstStyle/>
        <a:p>
          <a:endParaRPr lang="en-US"/>
        </a:p>
      </dgm:t>
    </dgm:pt>
    <dgm:pt modelId="{EF6F5B06-921D-428C-B280-4EF4DFCC670B}" type="sibTrans" cxnId="{776B1CF7-CD05-4D36-9778-CF8F9655501B}">
      <dgm:prSet/>
      <dgm:spPr/>
      <dgm:t>
        <a:bodyPr/>
        <a:lstStyle/>
        <a:p>
          <a:endParaRPr lang="en-US"/>
        </a:p>
      </dgm:t>
    </dgm:pt>
    <dgm:pt modelId="{9959B0B4-C731-4A42-84A8-C57A44C1B61F}">
      <dgm:prSet/>
      <dgm:spPr/>
      <dgm:t>
        <a:bodyPr/>
        <a:lstStyle/>
        <a:p>
          <a:pPr rtl="0"/>
          <a:r>
            <a:rPr lang="en-US"/>
            <a:t>Programs will be ranked differently between registries	</a:t>
          </a:r>
        </a:p>
      </dgm:t>
    </dgm:pt>
    <dgm:pt modelId="{33AD32FF-AABD-4E96-A957-94EB1C601E91}" type="parTrans" cxnId="{1D39FAEC-FDD1-45BE-B209-2AAE54D1711C}">
      <dgm:prSet/>
      <dgm:spPr/>
      <dgm:t>
        <a:bodyPr/>
        <a:lstStyle/>
        <a:p>
          <a:endParaRPr lang="en-US"/>
        </a:p>
      </dgm:t>
    </dgm:pt>
    <dgm:pt modelId="{87B8F98F-D041-4B72-98AF-5308F67B279F}" type="sibTrans" cxnId="{1D39FAEC-FDD1-45BE-B209-2AAE54D1711C}">
      <dgm:prSet/>
      <dgm:spPr/>
      <dgm:t>
        <a:bodyPr/>
        <a:lstStyle/>
        <a:p>
          <a:endParaRPr lang="en-US"/>
        </a:p>
      </dgm:t>
    </dgm:pt>
    <dgm:pt modelId="{47651622-9F0F-4893-AC66-A389C9B51DA7}">
      <dgm:prSet/>
      <dgm:spPr/>
      <dgm:t>
        <a:bodyPr/>
        <a:lstStyle/>
        <a:p>
          <a:pPr rtl="0"/>
          <a:r>
            <a:rPr lang="en-US"/>
            <a:t>A few to get you started with…</a:t>
          </a:r>
        </a:p>
      </dgm:t>
    </dgm:pt>
    <dgm:pt modelId="{971ECE66-B883-41CB-A21E-BAC826351C48}" type="parTrans" cxnId="{4AF63995-84F6-462E-805B-0D1D55DB5A8A}">
      <dgm:prSet/>
      <dgm:spPr/>
      <dgm:t>
        <a:bodyPr/>
        <a:lstStyle/>
        <a:p>
          <a:endParaRPr lang="en-US"/>
        </a:p>
      </dgm:t>
    </dgm:pt>
    <dgm:pt modelId="{0F434B54-102D-4926-8BF9-B37A1005632D}" type="sibTrans" cxnId="{4AF63995-84F6-462E-805B-0D1D55DB5A8A}">
      <dgm:prSet/>
      <dgm:spPr/>
      <dgm:t>
        <a:bodyPr/>
        <a:lstStyle/>
        <a:p>
          <a:endParaRPr lang="en-US"/>
        </a:p>
      </dgm:t>
    </dgm:pt>
    <dgm:pt modelId="{112452F0-5057-46B7-A703-13AB8ADAA3C2}" type="pres">
      <dgm:prSet presAssocID="{5DC0BE92-B54D-47F4-802F-ECC509D10E5F}" presName="linear" presStyleCnt="0">
        <dgm:presLayoutVars>
          <dgm:animLvl val="lvl"/>
          <dgm:resizeHandles val="exact"/>
        </dgm:presLayoutVars>
      </dgm:prSet>
      <dgm:spPr/>
    </dgm:pt>
    <dgm:pt modelId="{66F424F9-B82B-410C-B28E-0D43AAB6BF15}" type="pres">
      <dgm:prSet presAssocID="{C51DD237-98C9-48D7-91FF-F7F2B730A648}" presName="parentText" presStyleLbl="node1" presStyleIdx="0" presStyleCnt="4">
        <dgm:presLayoutVars>
          <dgm:chMax val="0"/>
          <dgm:bulletEnabled val="1"/>
        </dgm:presLayoutVars>
      </dgm:prSet>
      <dgm:spPr/>
    </dgm:pt>
    <dgm:pt modelId="{E5F172E0-E97D-4517-8A25-F7587CA784C3}" type="pres">
      <dgm:prSet presAssocID="{E52F1DE9-F830-4C76-B951-6668D0416AC2}" presName="spacer" presStyleCnt="0"/>
      <dgm:spPr/>
    </dgm:pt>
    <dgm:pt modelId="{00209EC6-6613-4116-AE82-4FB8BFC1480D}" type="pres">
      <dgm:prSet presAssocID="{A7F3797F-FD83-46E2-A187-02808151EE71}" presName="parentText" presStyleLbl="node1" presStyleIdx="1" presStyleCnt="4">
        <dgm:presLayoutVars>
          <dgm:chMax val="0"/>
          <dgm:bulletEnabled val="1"/>
        </dgm:presLayoutVars>
      </dgm:prSet>
      <dgm:spPr/>
    </dgm:pt>
    <dgm:pt modelId="{FF5F1D8C-B2E3-4C50-8274-8B729796870D}" type="pres">
      <dgm:prSet presAssocID="{EF6F5B06-921D-428C-B280-4EF4DFCC670B}" presName="spacer" presStyleCnt="0"/>
      <dgm:spPr/>
    </dgm:pt>
    <dgm:pt modelId="{B023CA2A-857F-410F-85A1-912CF3667E16}" type="pres">
      <dgm:prSet presAssocID="{9959B0B4-C731-4A42-84A8-C57A44C1B61F}" presName="parentText" presStyleLbl="node1" presStyleIdx="2" presStyleCnt="4">
        <dgm:presLayoutVars>
          <dgm:chMax val="0"/>
          <dgm:bulletEnabled val="1"/>
        </dgm:presLayoutVars>
      </dgm:prSet>
      <dgm:spPr/>
    </dgm:pt>
    <dgm:pt modelId="{E7E685B3-790F-48A8-8DC4-E1391A28557F}" type="pres">
      <dgm:prSet presAssocID="{87B8F98F-D041-4B72-98AF-5308F67B279F}" presName="spacer" presStyleCnt="0"/>
      <dgm:spPr/>
    </dgm:pt>
    <dgm:pt modelId="{EC61DF03-8B9E-4C0A-88A2-C0E74778E539}" type="pres">
      <dgm:prSet presAssocID="{47651622-9F0F-4893-AC66-A389C9B51DA7}" presName="parentText" presStyleLbl="node1" presStyleIdx="3" presStyleCnt="4">
        <dgm:presLayoutVars>
          <dgm:chMax val="0"/>
          <dgm:bulletEnabled val="1"/>
        </dgm:presLayoutVars>
      </dgm:prSet>
      <dgm:spPr/>
    </dgm:pt>
  </dgm:ptLst>
  <dgm:cxnLst>
    <dgm:cxn modelId="{FE000781-496C-4648-B338-C8031C812EC5}" type="presOf" srcId="{C51DD237-98C9-48D7-91FF-F7F2B730A648}" destId="{66F424F9-B82B-410C-B28E-0D43AAB6BF15}" srcOrd="0" destOrd="0" presId="urn:microsoft.com/office/officeart/2005/8/layout/vList2"/>
    <dgm:cxn modelId="{4AF63995-84F6-462E-805B-0D1D55DB5A8A}" srcId="{5DC0BE92-B54D-47F4-802F-ECC509D10E5F}" destId="{47651622-9F0F-4893-AC66-A389C9B51DA7}" srcOrd="3" destOrd="0" parTransId="{971ECE66-B883-41CB-A21E-BAC826351C48}" sibTransId="{0F434B54-102D-4926-8BF9-B37A1005632D}"/>
    <dgm:cxn modelId="{F3538399-AC3D-492C-A2A4-7BA0D73FE7A2}" type="presOf" srcId="{A7F3797F-FD83-46E2-A187-02808151EE71}" destId="{00209EC6-6613-4116-AE82-4FB8BFC1480D}" srcOrd="0" destOrd="0" presId="urn:microsoft.com/office/officeart/2005/8/layout/vList2"/>
    <dgm:cxn modelId="{F9D883A5-67FD-4ADD-991F-7F2D916830D5}" type="presOf" srcId="{9959B0B4-C731-4A42-84A8-C57A44C1B61F}" destId="{B023CA2A-857F-410F-85A1-912CF3667E16}" srcOrd="0" destOrd="0" presId="urn:microsoft.com/office/officeart/2005/8/layout/vList2"/>
    <dgm:cxn modelId="{7D822FBA-C744-4B5B-B92F-3477F67F47A1}" srcId="{5DC0BE92-B54D-47F4-802F-ECC509D10E5F}" destId="{C51DD237-98C9-48D7-91FF-F7F2B730A648}" srcOrd="0" destOrd="0" parTransId="{A9A42E1E-4288-4A70-BCB7-A3B0B6E8767D}" sibTransId="{E52F1DE9-F830-4C76-B951-6668D0416AC2}"/>
    <dgm:cxn modelId="{A83313D1-360E-4A81-A812-FACFF96FF871}" type="presOf" srcId="{5DC0BE92-B54D-47F4-802F-ECC509D10E5F}" destId="{112452F0-5057-46B7-A703-13AB8ADAA3C2}" srcOrd="0" destOrd="0" presId="urn:microsoft.com/office/officeart/2005/8/layout/vList2"/>
    <dgm:cxn modelId="{1D39FAEC-FDD1-45BE-B209-2AAE54D1711C}" srcId="{5DC0BE92-B54D-47F4-802F-ECC509D10E5F}" destId="{9959B0B4-C731-4A42-84A8-C57A44C1B61F}" srcOrd="2" destOrd="0" parTransId="{33AD32FF-AABD-4E96-A957-94EB1C601E91}" sibTransId="{87B8F98F-D041-4B72-98AF-5308F67B279F}"/>
    <dgm:cxn modelId="{776B1CF7-CD05-4D36-9778-CF8F9655501B}" srcId="{5DC0BE92-B54D-47F4-802F-ECC509D10E5F}" destId="{A7F3797F-FD83-46E2-A187-02808151EE71}" srcOrd="1" destOrd="0" parTransId="{3111F0D9-9C08-4C69-A0A6-92D5F89FE86F}" sibTransId="{EF6F5B06-921D-428C-B280-4EF4DFCC670B}"/>
    <dgm:cxn modelId="{CF1DD6FC-57A4-4DCE-8F51-E3C3F5A9675B}" type="presOf" srcId="{47651622-9F0F-4893-AC66-A389C9B51DA7}" destId="{EC61DF03-8B9E-4C0A-88A2-C0E74778E539}" srcOrd="0" destOrd="0" presId="urn:microsoft.com/office/officeart/2005/8/layout/vList2"/>
    <dgm:cxn modelId="{B03C3F3E-0388-4C93-A5F4-E07F584900C0}" type="presParOf" srcId="{112452F0-5057-46B7-A703-13AB8ADAA3C2}" destId="{66F424F9-B82B-410C-B28E-0D43AAB6BF15}" srcOrd="0" destOrd="0" presId="urn:microsoft.com/office/officeart/2005/8/layout/vList2"/>
    <dgm:cxn modelId="{6AF0B3B6-87F4-4DBF-B1A4-7D62E3C36731}" type="presParOf" srcId="{112452F0-5057-46B7-A703-13AB8ADAA3C2}" destId="{E5F172E0-E97D-4517-8A25-F7587CA784C3}" srcOrd="1" destOrd="0" presId="urn:microsoft.com/office/officeart/2005/8/layout/vList2"/>
    <dgm:cxn modelId="{D2AB7F8D-E572-4194-85C1-9FE3656EF32A}" type="presParOf" srcId="{112452F0-5057-46B7-A703-13AB8ADAA3C2}" destId="{00209EC6-6613-4116-AE82-4FB8BFC1480D}" srcOrd="2" destOrd="0" presId="urn:microsoft.com/office/officeart/2005/8/layout/vList2"/>
    <dgm:cxn modelId="{C249EC3D-1D86-43CA-A7A7-76128AE0E158}" type="presParOf" srcId="{112452F0-5057-46B7-A703-13AB8ADAA3C2}" destId="{FF5F1D8C-B2E3-4C50-8274-8B729796870D}" srcOrd="3" destOrd="0" presId="urn:microsoft.com/office/officeart/2005/8/layout/vList2"/>
    <dgm:cxn modelId="{CBDA0239-4081-40B5-87AC-6359048A4A51}" type="presParOf" srcId="{112452F0-5057-46B7-A703-13AB8ADAA3C2}" destId="{B023CA2A-857F-410F-85A1-912CF3667E16}" srcOrd="4" destOrd="0" presId="urn:microsoft.com/office/officeart/2005/8/layout/vList2"/>
    <dgm:cxn modelId="{52A71F57-8E7E-4D59-A47C-F51C3559E91A}" type="presParOf" srcId="{112452F0-5057-46B7-A703-13AB8ADAA3C2}" destId="{E7E685B3-790F-48A8-8DC4-E1391A28557F}" srcOrd="5" destOrd="0" presId="urn:microsoft.com/office/officeart/2005/8/layout/vList2"/>
    <dgm:cxn modelId="{C85EB9D0-D4AC-48B9-BF7A-5310964EB9B5}" type="presParOf" srcId="{112452F0-5057-46B7-A703-13AB8ADAA3C2}" destId="{EC61DF03-8B9E-4C0A-88A2-C0E74778E53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DF46F0E-0C41-4CE0-9A41-9C990C0A4EC8}" type="doc">
      <dgm:prSet loTypeId="urn:microsoft.com/office/officeart/2008/layout/VerticalCurvedList" loCatId="list" qsTypeId="urn:microsoft.com/office/officeart/2005/8/quickstyle/simple1" qsCatId="simple" csTypeId="urn:microsoft.com/office/officeart/2005/8/colors/colorful5" csCatId="colorful"/>
      <dgm:spPr/>
      <dgm:t>
        <a:bodyPr/>
        <a:lstStyle/>
        <a:p>
          <a:endParaRPr lang="en-US"/>
        </a:p>
      </dgm:t>
    </dgm:pt>
    <dgm:pt modelId="{536ECF6C-B076-4CD2-AEB9-49E96E78B41E}">
      <dgm:prSet/>
      <dgm:spPr/>
      <dgm:t>
        <a:bodyPr/>
        <a:lstStyle/>
        <a:p>
          <a:pPr rtl="0"/>
          <a:r>
            <a:rPr lang="en-US"/>
            <a:t>California Evidence-Based Clearinghouse for Child Welfare</a:t>
          </a:r>
        </a:p>
      </dgm:t>
    </dgm:pt>
    <dgm:pt modelId="{D8B06C84-4CF4-4DBB-9803-C9AF6A37F044}" type="parTrans" cxnId="{417D6BE1-3A8D-4ABE-AE40-87955CBF7138}">
      <dgm:prSet/>
      <dgm:spPr/>
      <dgm:t>
        <a:bodyPr/>
        <a:lstStyle/>
        <a:p>
          <a:endParaRPr lang="en-US"/>
        </a:p>
      </dgm:t>
    </dgm:pt>
    <dgm:pt modelId="{80B3EFB7-829B-4C13-9706-214A7BA6037E}" type="sibTrans" cxnId="{417D6BE1-3A8D-4ABE-AE40-87955CBF7138}">
      <dgm:prSet/>
      <dgm:spPr/>
      <dgm:t>
        <a:bodyPr/>
        <a:lstStyle/>
        <a:p>
          <a:endParaRPr lang="en-US"/>
        </a:p>
      </dgm:t>
    </dgm:pt>
    <dgm:pt modelId="{9F993E33-2D26-45B0-A007-9D753ED8FE55}">
      <dgm:prSet/>
      <dgm:spPr/>
      <dgm:t>
        <a:bodyPr/>
        <a:lstStyle/>
        <a:p>
          <a:pPr rtl="0"/>
          <a:r>
            <a:rPr lang="en-US"/>
            <a:t>SAMHSA Model Programs Guide (NREPP)</a:t>
          </a:r>
        </a:p>
      </dgm:t>
    </dgm:pt>
    <dgm:pt modelId="{3D9940FD-C192-4862-A1F5-6CEA6807BCB2}" type="parTrans" cxnId="{1CA206B5-2E83-4343-9289-FCC62F2B5FF9}">
      <dgm:prSet/>
      <dgm:spPr/>
      <dgm:t>
        <a:bodyPr/>
        <a:lstStyle/>
        <a:p>
          <a:endParaRPr lang="en-US"/>
        </a:p>
      </dgm:t>
    </dgm:pt>
    <dgm:pt modelId="{E0A64D00-2C44-4AB6-A27E-98FF602EA188}" type="sibTrans" cxnId="{1CA206B5-2E83-4343-9289-FCC62F2B5FF9}">
      <dgm:prSet/>
      <dgm:spPr/>
      <dgm:t>
        <a:bodyPr/>
        <a:lstStyle/>
        <a:p>
          <a:endParaRPr lang="en-US"/>
        </a:p>
      </dgm:t>
    </dgm:pt>
    <dgm:pt modelId="{445164FD-77D9-4859-AA44-5E6EF8F2602E}">
      <dgm:prSet/>
      <dgm:spPr/>
      <dgm:t>
        <a:bodyPr/>
        <a:lstStyle/>
        <a:p>
          <a:pPr rtl="0"/>
          <a:r>
            <a:rPr lang="en-US"/>
            <a:t>Promising Practices Network</a:t>
          </a:r>
        </a:p>
      </dgm:t>
    </dgm:pt>
    <dgm:pt modelId="{77912DB7-FA5B-417F-8E09-E48E28D0DCDF}" type="parTrans" cxnId="{BD66DF95-7619-4BA8-BDFF-2A044F25A4ED}">
      <dgm:prSet/>
      <dgm:spPr/>
      <dgm:t>
        <a:bodyPr/>
        <a:lstStyle/>
        <a:p>
          <a:endParaRPr lang="en-US"/>
        </a:p>
      </dgm:t>
    </dgm:pt>
    <dgm:pt modelId="{2D6108E4-E61C-4A51-A034-3A98C4D7C930}" type="sibTrans" cxnId="{BD66DF95-7619-4BA8-BDFF-2A044F25A4ED}">
      <dgm:prSet/>
      <dgm:spPr/>
      <dgm:t>
        <a:bodyPr/>
        <a:lstStyle/>
        <a:p>
          <a:endParaRPr lang="en-US"/>
        </a:p>
      </dgm:t>
    </dgm:pt>
    <dgm:pt modelId="{899387A3-4715-4ED4-9A5F-008533CE152F}">
      <dgm:prSet/>
      <dgm:spPr/>
      <dgm:t>
        <a:bodyPr/>
        <a:lstStyle/>
        <a:p>
          <a:pPr rtl="0"/>
          <a:r>
            <a:rPr lang="en-US"/>
            <a:t>Wisconsin Clearinghouse for Prevention Resources</a:t>
          </a:r>
        </a:p>
      </dgm:t>
    </dgm:pt>
    <dgm:pt modelId="{19499368-F0D8-46BF-A58C-B8CAA0688CE1}" type="parTrans" cxnId="{BF547CFE-C70C-4228-9F9A-462903AFF370}">
      <dgm:prSet/>
      <dgm:spPr/>
      <dgm:t>
        <a:bodyPr/>
        <a:lstStyle/>
        <a:p>
          <a:endParaRPr lang="en-US"/>
        </a:p>
      </dgm:t>
    </dgm:pt>
    <dgm:pt modelId="{6B36A8A6-A9E2-4D1F-B170-C0F11C0D861F}" type="sibTrans" cxnId="{BF547CFE-C70C-4228-9F9A-462903AFF370}">
      <dgm:prSet/>
      <dgm:spPr/>
      <dgm:t>
        <a:bodyPr/>
        <a:lstStyle/>
        <a:p>
          <a:endParaRPr lang="en-US"/>
        </a:p>
      </dgm:t>
    </dgm:pt>
    <dgm:pt modelId="{6FF4C0FF-026D-40FB-9704-9456CACC7B41}" type="pres">
      <dgm:prSet presAssocID="{BDF46F0E-0C41-4CE0-9A41-9C990C0A4EC8}" presName="Name0" presStyleCnt="0">
        <dgm:presLayoutVars>
          <dgm:chMax val="7"/>
          <dgm:chPref val="7"/>
          <dgm:dir/>
        </dgm:presLayoutVars>
      </dgm:prSet>
      <dgm:spPr/>
    </dgm:pt>
    <dgm:pt modelId="{BE6E652B-6DCA-4C0D-B065-88B72442061C}" type="pres">
      <dgm:prSet presAssocID="{BDF46F0E-0C41-4CE0-9A41-9C990C0A4EC8}" presName="Name1" presStyleCnt="0"/>
      <dgm:spPr/>
    </dgm:pt>
    <dgm:pt modelId="{EE1CC7AB-6435-4A1A-BBA9-6B1F03F15BD7}" type="pres">
      <dgm:prSet presAssocID="{BDF46F0E-0C41-4CE0-9A41-9C990C0A4EC8}" presName="cycle" presStyleCnt="0"/>
      <dgm:spPr/>
    </dgm:pt>
    <dgm:pt modelId="{DAFE2E84-C58D-4647-907B-74C0CFEF9532}" type="pres">
      <dgm:prSet presAssocID="{BDF46F0E-0C41-4CE0-9A41-9C990C0A4EC8}" presName="srcNode" presStyleLbl="node1" presStyleIdx="0" presStyleCnt="4"/>
      <dgm:spPr/>
    </dgm:pt>
    <dgm:pt modelId="{26C6FE34-4CAC-42E2-899F-10AEE39CE453}" type="pres">
      <dgm:prSet presAssocID="{BDF46F0E-0C41-4CE0-9A41-9C990C0A4EC8}" presName="conn" presStyleLbl="parChTrans1D2" presStyleIdx="0" presStyleCnt="1"/>
      <dgm:spPr/>
    </dgm:pt>
    <dgm:pt modelId="{A940075C-AC44-4BF9-BE20-C21ACD135A4A}" type="pres">
      <dgm:prSet presAssocID="{BDF46F0E-0C41-4CE0-9A41-9C990C0A4EC8}" presName="extraNode" presStyleLbl="node1" presStyleIdx="0" presStyleCnt="4"/>
      <dgm:spPr/>
    </dgm:pt>
    <dgm:pt modelId="{42EBC45E-8D53-4CA7-A462-8A8E494DCED9}" type="pres">
      <dgm:prSet presAssocID="{BDF46F0E-0C41-4CE0-9A41-9C990C0A4EC8}" presName="dstNode" presStyleLbl="node1" presStyleIdx="0" presStyleCnt="4"/>
      <dgm:spPr/>
    </dgm:pt>
    <dgm:pt modelId="{0026E1A5-D545-42ED-B871-1625CA4EDAB0}" type="pres">
      <dgm:prSet presAssocID="{536ECF6C-B076-4CD2-AEB9-49E96E78B41E}" presName="text_1" presStyleLbl="node1" presStyleIdx="0" presStyleCnt="4">
        <dgm:presLayoutVars>
          <dgm:bulletEnabled val="1"/>
        </dgm:presLayoutVars>
      </dgm:prSet>
      <dgm:spPr/>
    </dgm:pt>
    <dgm:pt modelId="{24BCA7D6-AC86-43D1-B2AC-D2A44F02AFC5}" type="pres">
      <dgm:prSet presAssocID="{536ECF6C-B076-4CD2-AEB9-49E96E78B41E}" presName="accent_1" presStyleCnt="0"/>
      <dgm:spPr/>
    </dgm:pt>
    <dgm:pt modelId="{505226B6-BE39-47AA-BE15-FC02E9219EA1}" type="pres">
      <dgm:prSet presAssocID="{536ECF6C-B076-4CD2-AEB9-49E96E78B41E}" presName="accentRepeatNode" presStyleLbl="solidFgAcc1" presStyleIdx="0" presStyleCnt="4"/>
      <dgm:spPr/>
    </dgm:pt>
    <dgm:pt modelId="{CF6F0D73-998E-4805-A921-B577CC946ABB}" type="pres">
      <dgm:prSet presAssocID="{9F993E33-2D26-45B0-A007-9D753ED8FE55}" presName="text_2" presStyleLbl="node1" presStyleIdx="1" presStyleCnt="4">
        <dgm:presLayoutVars>
          <dgm:bulletEnabled val="1"/>
        </dgm:presLayoutVars>
      </dgm:prSet>
      <dgm:spPr/>
    </dgm:pt>
    <dgm:pt modelId="{BE43EBD8-25A1-4C97-A1C9-0C88F4FE9C23}" type="pres">
      <dgm:prSet presAssocID="{9F993E33-2D26-45B0-A007-9D753ED8FE55}" presName="accent_2" presStyleCnt="0"/>
      <dgm:spPr/>
    </dgm:pt>
    <dgm:pt modelId="{F8323371-6483-4F48-9642-53E4791F6929}" type="pres">
      <dgm:prSet presAssocID="{9F993E33-2D26-45B0-A007-9D753ED8FE55}" presName="accentRepeatNode" presStyleLbl="solidFgAcc1" presStyleIdx="1" presStyleCnt="4"/>
      <dgm:spPr/>
    </dgm:pt>
    <dgm:pt modelId="{6ABADE4D-5B03-481E-998D-CE1948804A23}" type="pres">
      <dgm:prSet presAssocID="{445164FD-77D9-4859-AA44-5E6EF8F2602E}" presName="text_3" presStyleLbl="node1" presStyleIdx="2" presStyleCnt="4">
        <dgm:presLayoutVars>
          <dgm:bulletEnabled val="1"/>
        </dgm:presLayoutVars>
      </dgm:prSet>
      <dgm:spPr/>
    </dgm:pt>
    <dgm:pt modelId="{55A0B170-8B7C-4124-A709-AE5C85A7B720}" type="pres">
      <dgm:prSet presAssocID="{445164FD-77D9-4859-AA44-5E6EF8F2602E}" presName="accent_3" presStyleCnt="0"/>
      <dgm:spPr/>
    </dgm:pt>
    <dgm:pt modelId="{32BE96B4-6108-4556-8A5E-26743B5DEB46}" type="pres">
      <dgm:prSet presAssocID="{445164FD-77D9-4859-AA44-5E6EF8F2602E}" presName="accentRepeatNode" presStyleLbl="solidFgAcc1" presStyleIdx="2" presStyleCnt="4"/>
      <dgm:spPr/>
    </dgm:pt>
    <dgm:pt modelId="{F07E7082-3D1D-44E6-825C-8EA3C3C3830D}" type="pres">
      <dgm:prSet presAssocID="{899387A3-4715-4ED4-9A5F-008533CE152F}" presName="text_4" presStyleLbl="node1" presStyleIdx="3" presStyleCnt="4">
        <dgm:presLayoutVars>
          <dgm:bulletEnabled val="1"/>
        </dgm:presLayoutVars>
      </dgm:prSet>
      <dgm:spPr/>
    </dgm:pt>
    <dgm:pt modelId="{4106315F-9763-45CA-8651-A18BAF454741}" type="pres">
      <dgm:prSet presAssocID="{899387A3-4715-4ED4-9A5F-008533CE152F}" presName="accent_4" presStyleCnt="0"/>
      <dgm:spPr/>
    </dgm:pt>
    <dgm:pt modelId="{9A08A081-0AE3-46A0-A305-D156CB1BB1E9}" type="pres">
      <dgm:prSet presAssocID="{899387A3-4715-4ED4-9A5F-008533CE152F}" presName="accentRepeatNode" presStyleLbl="solidFgAcc1" presStyleIdx="3" presStyleCnt="4"/>
      <dgm:spPr/>
    </dgm:pt>
  </dgm:ptLst>
  <dgm:cxnLst>
    <dgm:cxn modelId="{097F3807-F8A3-4201-998C-8D122327D806}" type="presOf" srcId="{536ECF6C-B076-4CD2-AEB9-49E96E78B41E}" destId="{0026E1A5-D545-42ED-B871-1625CA4EDAB0}" srcOrd="0" destOrd="0" presId="urn:microsoft.com/office/officeart/2008/layout/VerticalCurvedList"/>
    <dgm:cxn modelId="{8FF5C31A-E069-424F-92B7-2D424DE391F0}" type="presOf" srcId="{899387A3-4715-4ED4-9A5F-008533CE152F}" destId="{F07E7082-3D1D-44E6-825C-8EA3C3C3830D}" srcOrd="0" destOrd="0" presId="urn:microsoft.com/office/officeart/2008/layout/VerticalCurvedList"/>
    <dgm:cxn modelId="{F82E6C61-D126-4F48-BD41-41E1AF7122A1}" type="presOf" srcId="{445164FD-77D9-4859-AA44-5E6EF8F2602E}" destId="{6ABADE4D-5B03-481E-998D-CE1948804A23}" srcOrd="0" destOrd="0" presId="urn:microsoft.com/office/officeart/2008/layout/VerticalCurvedList"/>
    <dgm:cxn modelId="{C3E13E8E-AD7B-4183-B701-3D40DE889C85}" type="presOf" srcId="{BDF46F0E-0C41-4CE0-9A41-9C990C0A4EC8}" destId="{6FF4C0FF-026D-40FB-9704-9456CACC7B41}" srcOrd="0" destOrd="0" presId="urn:microsoft.com/office/officeart/2008/layout/VerticalCurvedList"/>
    <dgm:cxn modelId="{BD66DF95-7619-4BA8-BDFF-2A044F25A4ED}" srcId="{BDF46F0E-0C41-4CE0-9A41-9C990C0A4EC8}" destId="{445164FD-77D9-4859-AA44-5E6EF8F2602E}" srcOrd="2" destOrd="0" parTransId="{77912DB7-FA5B-417F-8E09-E48E28D0DCDF}" sibTransId="{2D6108E4-E61C-4A51-A034-3A98C4D7C930}"/>
    <dgm:cxn modelId="{1A1C5AA5-3943-493D-9944-D4BCB3ADAE88}" type="presOf" srcId="{9F993E33-2D26-45B0-A007-9D753ED8FE55}" destId="{CF6F0D73-998E-4805-A921-B577CC946ABB}" srcOrd="0" destOrd="0" presId="urn:microsoft.com/office/officeart/2008/layout/VerticalCurvedList"/>
    <dgm:cxn modelId="{1CA206B5-2E83-4343-9289-FCC62F2B5FF9}" srcId="{BDF46F0E-0C41-4CE0-9A41-9C990C0A4EC8}" destId="{9F993E33-2D26-45B0-A007-9D753ED8FE55}" srcOrd="1" destOrd="0" parTransId="{3D9940FD-C192-4862-A1F5-6CEA6807BCB2}" sibTransId="{E0A64D00-2C44-4AB6-A27E-98FF602EA188}"/>
    <dgm:cxn modelId="{95D18CBA-F7E6-4C2C-B162-FB28CEC53A45}" type="presOf" srcId="{80B3EFB7-829B-4C13-9706-214A7BA6037E}" destId="{26C6FE34-4CAC-42E2-899F-10AEE39CE453}" srcOrd="0" destOrd="0" presId="urn:microsoft.com/office/officeart/2008/layout/VerticalCurvedList"/>
    <dgm:cxn modelId="{417D6BE1-3A8D-4ABE-AE40-87955CBF7138}" srcId="{BDF46F0E-0C41-4CE0-9A41-9C990C0A4EC8}" destId="{536ECF6C-B076-4CD2-AEB9-49E96E78B41E}" srcOrd="0" destOrd="0" parTransId="{D8B06C84-4CF4-4DBB-9803-C9AF6A37F044}" sibTransId="{80B3EFB7-829B-4C13-9706-214A7BA6037E}"/>
    <dgm:cxn modelId="{BF547CFE-C70C-4228-9F9A-462903AFF370}" srcId="{BDF46F0E-0C41-4CE0-9A41-9C990C0A4EC8}" destId="{899387A3-4715-4ED4-9A5F-008533CE152F}" srcOrd="3" destOrd="0" parTransId="{19499368-F0D8-46BF-A58C-B8CAA0688CE1}" sibTransId="{6B36A8A6-A9E2-4D1F-B170-C0F11C0D861F}"/>
    <dgm:cxn modelId="{BB8EED96-993F-4936-B085-8D92C1CA1C00}" type="presParOf" srcId="{6FF4C0FF-026D-40FB-9704-9456CACC7B41}" destId="{BE6E652B-6DCA-4C0D-B065-88B72442061C}" srcOrd="0" destOrd="0" presId="urn:microsoft.com/office/officeart/2008/layout/VerticalCurvedList"/>
    <dgm:cxn modelId="{7272696B-2204-46C3-99B9-0FD0B403CD3D}" type="presParOf" srcId="{BE6E652B-6DCA-4C0D-B065-88B72442061C}" destId="{EE1CC7AB-6435-4A1A-BBA9-6B1F03F15BD7}" srcOrd="0" destOrd="0" presId="urn:microsoft.com/office/officeart/2008/layout/VerticalCurvedList"/>
    <dgm:cxn modelId="{820285A7-C80E-4379-88AB-E0FA23FE3899}" type="presParOf" srcId="{EE1CC7AB-6435-4A1A-BBA9-6B1F03F15BD7}" destId="{DAFE2E84-C58D-4647-907B-74C0CFEF9532}" srcOrd="0" destOrd="0" presId="urn:microsoft.com/office/officeart/2008/layout/VerticalCurvedList"/>
    <dgm:cxn modelId="{564A25DE-5F9F-4A21-94AA-768A6D3499D2}" type="presParOf" srcId="{EE1CC7AB-6435-4A1A-BBA9-6B1F03F15BD7}" destId="{26C6FE34-4CAC-42E2-899F-10AEE39CE453}" srcOrd="1" destOrd="0" presId="urn:microsoft.com/office/officeart/2008/layout/VerticalCurvedList"/>
    <dgm:cxn modelId="{866EE09B-6492-4AAF-899C-592719A0967A}" type="presParOf" srcId="{EE1CC7AB-6435-4A1A-BBA9-6B1F03F15BD7}" destId="{A940075C-AC44-4BF9-BE20-C21ACD135A4A}" srcOrd="2" destOrd="0" presId="urn:microsoft.com/office/officeart/2008/layout/VerticalCurvedList"/>
    <dgm:cxn modelId="{04C02397-316B-48D1-8132-3B619641C8D5}" type="presParOf" srcId="{EE1CC7AB-6435-4A1A-BBA9-6B1F03F15BD7}" destId="{42EBC45E-8D53-4CA7-A462-8A8E494DCED9}" srcOrd="3" destOrd="0" presId="urn:microsoft.com/office/officeart/2008/layout/VerticalCurvedList"/>
    <dgm:cxn modelId="{01BBA3C6-162C-486E-ACAF-C9F28F5B6C88}" type="presParOf" srcId="{BE6E652B-6DCA-4C0D-B065-88B72442061C}" destId="{0026E1A5-D545-42ED-B871-1625CA4EDAB0}" srcOrd="1" destOrd="0" presId="urn:microsoft.com/office/officeart/2008/layout/VerticalCurvedList"/>
    <dgm:cxn modelId="{A4CFF7A0-476D-4D91-BBEA-64D5DE37C413}" type="presParOf" srcId="{BE6E652B-6DCA-4C0D-B065-88B72442061C}" destId="{24BCA7D6-AC86-43D1-B2AC-D2A44F02AFC5}" srcOrd="2" destOrd="0" presId="urn:microsoft.com/office/officeart/2008/layout/VerticalCurvedList"/>
    <dgm:cxn modelId="{A69040D5-402A-43F3-B8C2-AA20F8AF6A84}" type="presParOf" srcId="{24BCA7D6-AC86-43D1-B2AC-D2A44F02AFC5}" destId="{505226B6-BE39-47AA-BE15-FC02E9219EA1}" srcOrd="0" destOrd="0" presId="urn:microsoft.com/office/officeart/2008/layout/VerticalCurvedList"/>
    <dgm:cxn modelId="{5EAF960A-DD01-4956-A6D9-7DE771C08016}" type="presParOf" srcId="{BE6E652B-6DCA-4C0D-B065-88B72442061C}" destId="{CF6F0D73-998E-4805-A921-B577CC946ABB}" srcOrd="3" destOrd="0" presId="urn:microsoft.com/office/officeart/2008/layout/VerticalCurvedList"/>
    <dgm:cxn modelId="{24189F6E-5824-4DFA-AE1F-D2FD23D62560}" type="presParOf" srcId="{BE6E652B-6DCA-4C0D-B065-88B72442061C}" destId="{BE43EBD8-25A1-4C97-A1C9-0C88F4FE9C23}" srcOrd="4" destOrd="0" presId="urn:microsoft.com/office/officeart/2008/layout/VerticalCurvedList"/>
    <dgm:cxn modelId="{DE935E6C-8622-4A9E-90DD-C021DB54B47C}" type="presParOf" srcId="{BE43EBD8-25A1-4C97-A1C9-0C88F4FE9C23}" destId="{F8323371-6483-4F48-9642-53E4791F6929}" srcOrd="0" destOrd="0" presId="urn:microsoft.com/office/officeart/2008/layout/VerticalCurvedList"/>
    <dgm:cxn modelId="{1A71B945-B00A-43EC-89B9-3046F2CDF877}" type="presParOf" srcId="{BE6E652B-6DCA-4C0D-B065-88B72442061C}" destId="{6ABADE4D-5B03-481E-998D-CE1948804A23}" srcOrd="5" destOrd="0" presId="urn:microsoft.com/office/officeart/2008/layout/VerticalCurvedList"/>
    <dgm:cxn modelId="{FA9EAD3A-0D3E-44D0-858A-1B4FB746A197}" type="presParOf" srcId="{BE6E652B-6DCA-4C0D-B065-88B72442061C}" destId="{55A0B170-8B7C-4124-A709-AE5C85A7B720}" srcOrd="6" destOrd="0" presId="urn:microsoft.com/office/officeart/2008/layout/VerticalCurvedList"/>
    <dgm:cxn modelId="{42CF5CA1-DA19-4F5F-8930-69931BE6D916}" type="presParOf" srcId="{55A0B170-8B7C-4124-A709-AE5C85A7B720}" destId="{32BE96B4-6108-4556-8A5E-26743B5DEB46}" srcOrd="0" destOrd="0" presId="urn:microsoft.com/office/officeart/2008/layout/VerticalCurvedList"/>
    <dgm:cxn modelId="{549D3EF6-F24D-45D2-B328-4B3364E4EC10}" type="presParOf" srcId="{BE6E652B-6DCA-4C0D-B065-88B72442061C}" destId="{F07E7082-3D1D-44E6-825C-8EA3C3C3830D}" srcOrd="7" destOrd="0" presId="urn:microsoft.com/office/officeart/2008/layout/VerticalCurvedList"/>
    <dgm:cxn modelId="{3E6538D3-9633-4256-A673-C464CA1B3C6D}" type="presParOf" srcId="{BE6E652B-6DCA-4C0D-B065-88B72442061C}" destId="{4106315F-9763-45CA-8651-A18BAF454741}" srcOrd="8" destOrd="0" presId="urn:microsoft.com/office/officeart/2008/layout/VerticalCurvedList"/>
    <dgm:cxn modelId="{CBA813F9-1E7D-4A23-AC1D-F96EFD4C8134}" type="presParOf" srcId="{4106315F-9763-45CA-8651-A18BAF454741}" destId="{9A08A081-0AE3-46A0-A305-D156CB1BB1E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61D0724D-BAFC-4BDD-AF93-1E2122016E7A}"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D28E688-9AFE-4446-AE0F-7F988F7723A6}">
      <dgm:prSet/>
      <dgm:spPr/>
      <dgm:t>
        <a:bodyPr/>
        <a:lstStyle/>
        <a:p>
          <a:pPr rtl="0"/>
          <a:r>
            <a:rPr lang="en-US"/>
            <a:t>Where do we find information about them?</a:t>
          </a:r>
        </a:p>
      </dgm:t>
    </dgm:pt>
    <dgm:pt modelId="{173BC79B-1E73-4E43-907D-1F137F39A9CB}" type="parTrans" cxnId="{01C996CD-B0ED-40C9-A2B3-E523716431F9}">
      <dgm:prSet/>
      <dgm:spPr/>
      <dgm:t>
        <a:bodyPr/>
        <a:lstStyle/>
        <a:p>
          <a:endParaRPr lang="en-US"/>
        </a:p>
      </dgm:t>
    </dgm:pt>
    <dgm:pt modelId="{15A9F15E-65C4-433B-82B2-B8AFB57F0AF8}" type="sibTrans" cxnId="{01C996CD-B0ED-40C9-A2B3-E523716431F9}">
      <dgm:prSet/>
      <dgm:spPr/>
      <dgm:t>
        <a:bodyPr/>
        <a:lstStyle/>
        <a:p>
          <a:endParaRPr lang="en-US"/>
        </a:p>
      </dgm:t>
    </dgm:pt>
    <dgm:pt modelId="{218D43DB-462F-4986-95ED-4EA630F83A9F}">
      <dgm:prSet/>
      <dgm:spPr/>
      <dgm:t>
        <a:bodyPr/>
        <a:lstStyle/>
        <a:p>
          <a:pPr rtl="0"/>
          <a:r>
            <a:rPr lang="en-US" dirty="0"/>
            <a:t>Registries</a:t>
          </a:r>
        </a:p>
      </dgm:t>
    </dgm:pt>
    <dgm:pt modelId="{BB2E7E37-117B-41A0-A33D-703B6D19B523}" type="parTrans" cxnId="{91C2AC41-DA74-47CB-96E4-5AAF25F0F763}">
      <dgm:prSet/>
      <dgm:spPr/>
      <dgm:t>
        <a:bodyPr/>
        <a:lstStyle/>
        <a:p>
          <a:endParaRPr lang="en-US"/>
        </a:p>
      </dgm:t>
    </dgm:pt>
    <dgm:pt modelId="{96626816-9ADF-433B-9DA8-35004D989B4C}" type="sibTrans" cxnId="{91C2AC41-DA74-47CB-96E4-5AAF25F0F763}">
      <dgm:prSet/>
      <dgm:spPr/>
      <dgm:t>
        <a:bodyPr/>
        <a:lstStyle/>
        <a:p>
          <a:endParaRPr lang="en-US"/>
        </a:p>
      </dgm:t>
    </dgm:pt>
    <dgm:pt modelId="{593F5066-F04E-469A-8A0F-6DE000BB9A7F}">
      <dgm:prSet/>
      <dgm:spPr/>
      <dgm:t>
        <a:bodyPr/>
        <a:lstStyle/>
        <a:p>
          <a:pPr rtl="0"/>
          <a:r>
            <a:rPr lang="en-US" dirty="0"/>
            <a:t>Developer Materials</a:t>
          </a:r>
        </a:p>
      </dgm:t>
    </dgm:pt>
    <dgm:pt modelId="{40F245F0-37EB-417D-80CD-E15C7E481B82}" type="parTrans" cxnId="{7AB198C6-EB76-4E9B-8EA0-77B387641E25}">
      <dgm:prSet/>
      <dgm:spPr/>
      <dgm:t>
        <a:bodyPr/>
        <a:lstStyle/>
        <a:p>
          <a:endParaRPr lang="en-US"/>
        </a:p>
      </dgm:t>
    </dgm:pt>
    <dgm:pt modelId="{1B299CFD-F0C8-4EFB-873E-9DB559ACC147}" type="sibTrans" cxnId="{7AB198C6-EB76-4E9B-8EA0-77B387641E25}">
      <dgm:prSet/>
      <dgm:spPr/>
      <dgm:t>
        <a:bodyPr/>
        <a:lstStyle/>
        <a:p>
          <a:endParaRPr lang="en-US"/>
        </a:p>
      </dgm:t>
    </dgm:pt>
    <dgm:pt modelId="{0D7F5842-54A7-492E-886E-43F975570E6B}">
      <dgm:prSet/>
      <dgm:spPr/>
      <dgm:t>
        <a:bodyPr/>
        <a:lstStyle/>
        <a:p>
          <a:pPr rtl="0"/>
          <a:r>
            <a:rPr lang="en-US" dirty="0"/>
            <a:t>Journals</a:t>
          </a:r>
        </a:p>
      </dgm:t>
    </dgm:pt>
    <dgm:pt modelId="{FB0A17CB-40A0-49E1-8051-99C5B92A7432}" type="parTrans" cxnId="{106BECD5-FF30-4546-A626-10B27A01D93B}">
      <dgm:prSet/>
      <dgm:spPr/>
      <dgm:t>
        <a:bodyPr/>
        <a:lstStyle/>
        <a:p>
          <a:endParaRPr lang="en-US"/>
        </a:p>
      </dgm:t>
    </dgm:pt>
    <dgm:pt modelId="{23B5DB85-FD0B-4B35-A422-EA44D466AE0D}" type="sibTrans" cxnId="{106BECD5-FF30-4546-A626-10B27A01D93B}">
      <dgm:prSet/>
      <dgm:spPr/>
      <dgm:t>
        <a:bodyPr/>
        <a:lstStyle/>
        <a:p>
          <a:endParaRPr lang="en-US"/>
        </a:p>
      </dgm:t>
    </dgm:pt>
    <dgm:pt modelId="{97AE62EA-85C2-4B71-95FC-9713B7C44F65}">
      <dgm:prSet/>
      <dgm:spPr/>
      <dgm:t>
        <a:bodyPr/>
        <a:lstStyle/>
        <a:p>
          <a:pPr rtl="0"/>
          <a:r>
            <a:rPr lang="en-US" dirty="0"/>
            <a:t>Other Lists</a:t>
          </a:r>
        </a:p>
      </dgm:t>
    </dgm:pt>
    <dgm:pt modelId="{44FDF465-C4EA-4980-8AA5-590C50B8B542}" type="parTrans" cxnId="{5E5E9989-D6B0-41E2-9761-99BF56671C08}">
      <dgm:prSet/>
      <dgm:spPr/>
      <dgm:t>
        <a:bodyPr/>
        <a:lstStyle/>
        <a:p>
          <a:endParaRPr lang="en-US"/>
        </a:p>
      </dgm:t>
    </dgm:pt>
    <dgm:pt modelId="{74E4A918-4251-432D-84A6-FCD8C5E1C04F}" type="sibTrans" cxnId="{5E5E9989-D6B0-41E2-9761-99BF56671C08}">
      <dgm:prSet/>
      <dgm:spPr/>
      <dgm:t>
        <a:bodyPr/>
        <a:lstStyle/>
        <a:p>
          <a:endParaRPr lang="en-US"/>
        </a:p>
      </dgm:t>
    </dgm:pt>
    <dgm:pt modelId="{FB277BD7-A336-451A-B3C9-9FA75E2B756E}" type="pres">
      <dgm:prSet presAssocID="{61D0724D-BAFC-4BDD-AF93-1E2122016E7A}" presName="Name0" presStyleCnt="0">
        <dgm:presLayoutVars>
          <dgm:dir/>
          <dgm:animLvl val="lvl"/>
          <dgm:resizeHandles val="exact"/>
        </dgm:presLayoutVars>
      </dgm:prSet>
      <dgm:spPr/>
    </dgm:pt>
    <dgm:pt modelId="{EDD5CB80-B698-4057-A04B-41610F5C2065}" type="pres">
      <dgm:prSet presAssocID="{6D28E688-9AFE-4446-AE0F-7F988F7723A6}" presName="linNode" presStyleCnt="0"/>
      <dgm:spPr/>
    </dgm:pt>
    <dgm:pt modelId="{4AF7D2F7-7712-462F-AF79-8FEC882AE3A3}" type="pres">
      <dgm:prSet presAssocID="{6D28E688-9AFE-4446-AE0F-7F988F7723A6}" presName="parentText" presStyleLbl="node1" presStyleIdx="0" presStyleCnt="1">
        <dgm:presLayoutVars>
          <dgm:chMax val="1"/>
          <dgm:bulletEnabled val="1"/>
        </dgm:presLayoutVars>
      </dgm:prSet>
      <dgm:spPr/>
    </dgm:pt>
    <dgm:pt modelId="{E34C27E8-E161-4E50-BD49-00C4FF8679D0}" type="pres">
      <dgm:prSet presAssocID="{6D28E688-9AFE-4446-AE0F-7F988F7723A6}" presName="descendantText" presStyleLbl="alignAccFollowNode1" presStyleIdx="0" presStyleCnt="1">
        <dgm:presLayoutVars>
          <dgm:bulletEnabled val="1"/>
        </dgm:presLayoutVars>
      </dgm:prSet>
      <dgm:spPr/>
    </dgm:pt>
  </dgm:ptLst>
  <dgm:cxnLst>
    <dgm:cxn modelId="{A8C9E130-538B-442B-8E06-9A1DD68611CD}" type="presOf" srcId="{6D28E688-9AFE-4446-AE0F-7F988F7723A6}" destId="{4AF7D2F7-7712-462F-AF79-8FEC882AE3A3}" srcOrd="0" destOrd="0" presId="urn:microsoft.com/office/officeart/2005/8/layout/vList5"/>
    <dgm:cxn modelId="{91C2AC41-DA74-47CB-96E4-5AAF25F0F763}" srcId="{6D28E688-9AFE-4446-AE0F-7F988F7723A6}" destId="{218D43DB-462F-4986-95ED-4EA630F83A9F}" srcOrd="0" destOrd="0" parTransId="{BB2E7E37-117B-41A0-A33D-703B6D19B523}" sibTransId="{96626816-9ADF-433B-9DA8-35004D989B4C}"/>
    <dgm:cxn modelId="{A33A2F44-E67C-4998-A056-AA72BEC6B4AB}" type="presOf" srcId="{593F5066-F04E-469A-8A0F-6DE000BB9A7F}" destId="{E34C27E8-E161-4E50-BD49-00C4FF8679D0}" srcOrd="0" destOrd="1" presId="urn:microsoft.com/office/officeart/2005/8/layout/vList5"/>
    <dgm:cxn modelId="{4AD39466-DC97-4AD7-ADCE-A3147441AA79}" type="presOf" srcId="{61D0724D-BAFC-4BDD-AF93-1E2122016E7A}" destId="{FB277BD7-A336-451A-B3C9-9FA75E2B756E}" srcOrd="0" destOrd="0" presId="urn:microsoft.com/office/officeart/2005/8/layout/vList5"/>
    <dgm:cxn modelId="{9771B06B-9539-44A8-A13C-662BB7CB2257}" type="presOf" srcId="{0D7F5842-54A7-492E-886E-43F975570E6B}" destId="{E34C27E8-E161-4E50-BD49-00C4FF8679D0}" srcOrd="0" destOrd="2" presId="urn:microsoft.com/office/officeart/2005/8/layout/vList5"/>
    <dgm:cxn modelId="{52F3DD7C-2320-462E-BD0F-FA8DBA988692}" type="presOf" srcId="{218D43DB-462F-4986-95ED-4EA630F83A9F}" destId="{E34C27E8-E161-4E50-BD49-00C4FF8679D0}" srcOrd="0" destOrd="0" presId="urn:microsoft.com/office/officeart/2005/8/layout/vList5"/>
    <dgm:cxn modelId="{5E5E9989-D6B0-41E2-9761-99BF56671C08}" srcId="{6D28E688-9AFE-4446-AE0F-7F988F7723A6}" destId="{97AE62EA-85C2-4B71-95FC-9713B7C44F65}" srcOrd="3" destOrd="0" parTransId="{44FDF465-C4EA-4980-8AA5-590C50B8B542}" sibTransId="{74E4A918-4251-432D-84A6-FCD8C5E1C04F}"/>
    <dgm:cxn modelId="{7AB198C6-EB76-4E9B-8EA0-77B387641E25}" srcId="{6D28E688-9AFE-4446-AE0F-7F988F7723A6}" destId="{593F5066-F04E-469A-8A0F-6DE000BB9A7F}" srcOrd="1" destOrd="0" parTransId="{40F245F0-37EB-417D-80CD-E15C7E481B82}" sibTransId="{1B299CFD-F0C8-4EFB-873E-9DB559ACC147}"/>
    <dgm:cxn modelId="{01C996CD-B0ED-40C9-A2B3-E523716431F9}" srcId="{61D0724D-BAFC-4BDD-AF93-1E2122016E7A}" destId="{6D28E688-9AFE-4446-AE0F-7F988F7723A6}" srcOrd="0" destOrd="0" parTransId="{173BC79B-1E73-4E43-907D-1F137F39A9CB}" sibTransId="{15A9F15E-65C4-433B-82B2-B8AFB57F0AF8}"/>
    <dgm:cxn modelId="{E41ACDCD-A88E-449E-AA8E-CEDACC5EE0C7}" type="presOf" srcId="{97AE62EA-85C2-4B71-95FC-9713B7C44F65}" destId="{E34C27E8-E161-4E50-BD49-00C4FF8679D0}" srcOrd="0" destOrd="3" presId="urn:microsoft.com/office/officeart/2005/8/layout/vList5"/>
    <dgm:cxn modelId="{106BECD5-FF30-4546-A626-10B27A01D93B}" srcId="{6D28E688-9AFE-4446-AE0F-7F988F7723A6}" destId="{0D7F5842-54A7-492E-886E-43F975570E6B}" srcOrd="2" destOrd="0" parTransId="{FB0A17CB-40A0-49E1-8051-99C5B92A7432}" sibTransId="{23B5DB85-FD0B-4B35-A422-EA44D466AE0D}"/>
    <dgm:cxn modelId="{89C8EBDC-B333-495F-B812-28E66C583F66}" type="presParOf" srcId="{FB277BD7-A336-451A-B3C9-9FA75E2B756E}" destId="{EDD5CB80-B698-4057-A04B-41610F5C2065}" srcOrd="0" destOrd="0" presId="urn:microsoft.com/office/officeart/2005/8/layout/vList5"/>
    <dgm:cxn modelId="{3F3A7E85-898D-4B81-A2DD-7B1716327016}" type="presParOf" srcId="{EDD5CB80-B698-4057-A04B-41610F5C2065}" destId="{4AF7D2F7-7712-462F-AF79-8FEC882AE3A3}" srcOrd="0" destOrd="0" presId="urn:microsoft.com/office/officeart/2005/8/layout/vList5"/>
    <dgm:cxn modelId="{7E86E17F-970A-420D-92D6-72E75F90D9D4}" type="presParOf" srcId="{EDD5CB80-B698-4057-A04B-41610F5C2065}" destId="{E34C27E8-E161-4E50-BD49-00C4FF8679D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6CC94FE-26FC-486A-B800-C0A2AC7A210D}" type="doc">
      <dgm:prSet loTypeId="urn:microsoft.com/office/officeart/2005/8/layout/process1" loCatId="process" qsTypeId="urn:microsoft.com/office/officeart/2005/8/quickstyle/simple1" qsCatId="simple" csTypeId="urn:microsoft.com/office/officeart/2005/8/colors/colorful4" csCatId="colorful"/>
      <dgm:spPr/>
      <dgm:t>
        <a:bodyPr/>
        <a:lstStyle/>
        <a:p>
          <a:endParaRPr lang="en-US"/>
        </a:p>
      </dgm:t>
    </dgm:pt>
    <dgm:pt modelId="{D618E519-1E21-42A7-9998-B0AE6A12A4B3}">
      <dgm:prSet/>
      <dgm:spPr/>
      <dgm:t>
        <a:bodyPr/>
        <a:lstStyle/>
        <a:p>
          <a:pPr rtl="0"/>
          <a:r>
            <a:rPr lang="en-US" dirty="0"/>
            <a:t>Willing and able to work with you?</a:t>
          </a:r>
        </a:p>
      </dgm:t>
    </dgm:pt>
    <dgm:pt modelId="{32027328-293D-4F5D-A44D-F5DC8D57AB6F}" type="parTrans" cxnId="{C8535647-FEDA-48DD-BEFA-040AFD696EF6}">
      <dgm:prSet/>
      <dgm:spPr/>
      <dgm:t>
        <a:bodyPr/>
        <a:lstStyle/>
        <a:p>
          <a:endParaRPr lang="en-US"/>
        </a:p>
      </dgm:t>
    </dgm:pt>
    <dgm:pt modelId="{93C3D90C-24D3-4FF3-A6AB-E1ED3F38D813}" type="sibTrans" cxnId="{C8535647-FEDA-48DD-BEFA-040AFD696EF6}">
      <dgm:prSet/>
      <dgm:spPr/>
      <dgm:t>
        <a:bodyPr/>
        <a:lstStyle/>
        <a:p>
          <a:endParaRPr lang="en-US"/>
        </a:p>
      </dgm:t>
    </dgm:pt>
    <dgm:pt modelId="{3E709D35-0BCF-4016-95A9-F8E1481AB0C0}">
      <dgm:prSet/>
      <dgm:spPr/>
      <dgm:t>
        <a:bodyPr/>
        <a:lstStyle/>
        <a:p>
          <a:pPr rtl="0"/>
          <a:r>
            <a:rPr lang="en-US"/>
            <a:t>Interested in adaptations if needed?</a:t>
          </a:r>
        </a:p>
      </dgm:t>
    </dgm:pt>
    <dgm:pt modelId="{0042CAF3-C9A0-43BF-A9D0-3DAD25CC74F2}" type="parTrans" cxnId="{68180B34-6087-4166-B5C6-5BDDD18A6772}">
      <dgm:prSet/>
      <dgm:spPr/>
      <dgm:t>
        <a:bodyPr/>
        <a:lstStyle/>
        <a:p>
          <a:endParaRPr lang="en-US"/>
        </a:p>
      </dgm:t>
    </dgm:pt>
    <dgm:pt modelId="{94D6374C-A717-42FB-A79A-E24ABF88ECCA}" type="sibTrans" cxnId="{68180B34-6087-4166-B5C6-5BDDD18A6772}">
      <dgm:prSet/>
      <dgm:spPr/>
      <dgm:t>
        <a:bodyPr/>
        <a:lstStyle/>
        <a:p>
          <a:endParaRPr lang="en-US"/>
        </a:p>
      </dgm:t>
    </dgm:pt>
    <dgm:pt modelId="{0A9C4B42-2DB5-449A-A174-6B36E6812BDA}">
      <dgm:prSet/>
      <dgm:spPr/>
      <dgm:t>
        <a:bodyPr/>
        <a:lstStyle/>
        <a:p>
          <a:pPr rtl="0"/>
          <a:r>
            <a:rPr lang="en-US"/>
            <a:t>Other communities using the model willing to talk with you?</a:t>
          </a:r>
        </a:p>
      </dgm:t>
    </dgm:pt>
    <dgm:pt modelId="{BC4A764F-D061-44F4-9149-681C5F4057DF}" type="parTrans" cxnId="{A1B727F9-9657-4E16-9211-F8401FC9097F}">
      <dgm:prSet/>
      <dgm:spPr/>
      <dgm:t>
        <a:bodyPr/>
        <a:lstStyle/>
        <a:p>
          <a:endParaRPr lang="en-US"/>
        </a:p>
      </dgm:t>
    </dgm:pt>
    <dgm:pt modelId="{DDCA1055-7B55-42DD-A992-CB2A1D23E00F}" type="sibTrans" cxnId="{A1B727F9-9657-4E16-9211-F8401FC9097F}">
      <dgm:prSet/>
      <dgm:spPr/>
      <dgm:t>
        <a:bodyPr/>
        <a:lstStyle/>
        <a:p>
          <a:endParaRPr lang="en-US"/>
        </a:p>
      </dgm:t>
    </dgm:pt>
    <dgm:pt modelId="{E8C61E6A-BAEA-40A3-B203-2641EDA9734D}" type="pres">
      <dgm:prSet presAssocID="{C6CC94FE-26FC-486A-B800-C0A2AC7A210D}" presName="Name0" presStyleCnt="0">
        <dgm:presLayoutVars>
          <dgm:dir/>
          <dgm:resizeHandles val="exact"/>
        </dgm:presLayoutVars>
      </dgm:prSet>
      <dgm:spPr/>
    </dgm:pt>
    <dgm:pt modelId="{CC232780-DE2C-40BF-8215-FDEC6B03D6D4}" type="pres">
      <dgm:prSet presAssocID="{D618E519-1E21-42A7-9998-B0AE6A12A4B3}" presName="node" presStyleLbl="node1" presStyleIdx="0" presStyleCnt="3">
        <dgm:presLayoutVars>
          <dgm:bulletEnabled val="1"/>
        </dgm:presLayoutVars>
      </dgm:prSet>
      <dgm:spPr/>
    </dgm:pt>
    <dgm:pt modelId="{4A604877-0A50-40ED-82A3-F8EB7C97DCA1}" type="pres">
      <dgm:prSet presAssocID="{93C3D90C-24D3-4FF3-A6AB-E1ED3F38D813}" presName="sibTrans" presStyleLbl="sibTrans2D1" presStyleIdx="0" presStyleCnt="2"/>
      <dgm:spPr/>
    </dgm:pt>
    <dgm:pt modelId="{1575B5DD-5F7C-495C-B620-43EACCD388DC}" type="pres">
      <dgm:prSet presAssocID="{93C3D90C-24D3-4FF3-A6AB-E1ED3F38D813}" presName="connectorText" presStyleLbl="sibTrans2D1" presStyleIdx="0" presStyleCnt="2"/>
      <dgm:spPr/>
    </dgm:pt>
    <dgm:pt modelId="{16E37351-C7EF-45B9-AAE8-4DD090F176A1}" type="pres">
      <dgm:prSet presAssocID="{3E709D35-0BCF-4016-95A9-F8E1481AB0C0}" presName="node" presStyleLbl="node1" presStyleIdx="1" presStyleCnt="3">
        <dgm:presLayoutVars>
          <dgm:bulletEnabled val="1"/>
        </dgm:presLayoutVars>
      </dgm:prSet>
      <dgm:spPr/>
    </dgm:pt>
    <dgm:pt modelId="{98CD64A6-39BB-4C3D-9531-641D222325ED}" type="pres">
      <dgm:prSet presAssocID="{94D6374C-A717-42FB-A79A-E24ABF88ECCA}" presName="sibTrans" presStyleLbl="sibTrans2D1" presStyleIdx="1" presStyleCnt="2"/>
      <dgm:spPr/>
    </dgm:pt>
    <dgm:pt modelId="{343FD119-155C-486E-8125-46A510FA8DCE}" type="pres">
      <dgm:prSet presAssocID="{94D6374C-A717-42FB-A79A-E24ABF88ECCA}" presName="connectorText" presStyleLbl="sibTrans2D1" presStyleIdx="1" presStyleCnt="2"/>
      <dgm:spPr/>
    </dgm:pt>
    <dgm:pt modelId="{194381AD-3A0C-4464-BC2E-3FDFDE405CC1}" type="pres">
      <dgm:prSet presAssocID="{0A9C4B42-2DB5-449A-A174-6B36E6812BDA}" presName="node" presStyleLbl="node1" presStyleIdx="2" presStyleCnt="3">
        <dgm:presLayoutVars>
          <dgm:bulletEnabled val="1"/>
        </dgm:presLayoutVars>
      </dgm:prSet>
      <dgm:spPr/>
    </dgm:pt>
  </dgm:ptLst>
  <dgm:cxnLst>
    <dgm:cxn modelId="{68180B34-6087-4166-B5C6-5BDDD18A6772}" srcId="{C6CC94FE-26FC-486A-B800-C0A2AC7A210D}" destId="{3E709D35-0BCF-4016-95A9-F8E1481AB0C0}" srcOrd="1" destOrd="0" parTransId="{0042CAF3-C9A0-43BF-A9D0-3DAD25CC74F2}" sibTransId="{94D6374C-A717-42FB-A79A-E24ABF88ECCA}"/>
    <dgm:cxn modelId="{8B538A39-1CDA-460E-A1ED-FE65F353947C}" type="presOf" srcId="{94D6374C-A717-42FB-A79A-E24ABF88ECCA}" destId="{98CD64A6-39BB-4C3D-9531-641D222325ED}" srcOrd="0" destOrd="0" presId="urn:microsoft.com/office/officeart/2005/8/layout/process1"/>
    <dgm:cxn modelId="{52D7A739-F2E4-424B-9A82-8545731445CE}" type="presOf" srcId="{93C3D90C-24D3-4FF3-A6AB-E1ED3F38D813}" destId="{1575B5DD-5F7C-495C-B620-43EACCD388DC}" srcOrd="1" destOrd="0" presId="urn:microsoft.com/office/officeart/2005/8/layout/process1"/>
    <dgm:cxn modelId="{C8535647-FEDA-48DD-BEFA-040AFD696EF6}" srcId="{C6CC94FE-26FC-486A-B800-C0A2AC7A210D}" destId="{D618E519-1E21-42A7-9998-B0AE6A12A4B3}" srcOrd="0" destOrd="0" parTransId="{32027328-293D-4F5D-A44D-F5DC8D57AB6F}" sibTransId="{93C3D90C-24D3-4FF3-A6AB-E1ED3F38D813}"/>
    <dgm:cxn modelId="{6891A06F-0E54-4208-9DED-0495BCED4BF8}" type="presOf" srcId="{D618E519-1E21-42A7-9998-B0AE6A12A4B3}" destId="{CC232780-DE2C-40BF-8215-FDEC6B03D6D4}" srcOrd="0" destOrd="0" presId="urn:microsoft.com/office/officeart/2005/8/layout/process1"/>
    <dgm:cxn modelId="{ED4DEA96-4922-4AE5-A754-F3FBB38DCEBA}" type="presOf" srcId="{C6CC94FE-26FC-486A-B800-C0A2AC7A210D}" destId="{E8C61E6A-BAEA-40A3-B203-2641EDA9734D}" srcOrd="0" destOrd="0" presId="urn:microsoft.com/office/officeart/2005/8/layout/process1"/>
    <dgm:cxn modelId="{4939F9AC-AF63-46A2-969E-9A30A452373F}" type="presOf" srcId="{93C3D90C-24D3-4FF3-A6AB-E1ED3F38D813}" destId="{4A604877-0A50-40ED-82A3-F8EB7C97DCA1}" srcOrd="0" destOrd="0" presId="urn:microsoft.com/office/officeart/2005/8/layout/process1"/>
    <dgm:cxn modelId="{BD62D1BD-2ABA-4D23-94BD-960CEF7838E8}" type="presOf" srcId="{94D6374C-A717-42FB-A79A-E24ABF88ECCA}" destId="{343FD119-155C-486E-8125-46A510FA8DCE}" srcOrd="1" destOrd="0" presId="urn:microsoft.com/office/officeart/2005/8/layout/process1"/>
    <dgm:cxn modelId="{EA8880F0-4486-4AE6-B0A5-C4340343BD08}" type="presOf" srcId="{0A9C4B42-2DB5-449A-A174-6B36E6812BDA}" destId="{194381AD-3A0C-4464-BC2E-3FDFDE405CC1}" srcOrd="0" destOrd="0" presId="urn:microsoft.com/office/officeart/2005/8/layout/process1"/>
    <dgm:cxn modelId="{A1B727F9-9657-4E16-9211-F8401FC9097F}" srcId="{C6CC94FE-26FC-486A-B800-C0A2AC7A210D}" destId="{0A9C4B42-2DB5-449A-A174-6B36E6812BDA}" srcOrd="2" destOrd="0" parTransId="{BC4A764F-D061-44F4-9149-681C5F4057DF}" sibTransId="{DDCA1055-7B55-42DD-A992-CB2A1D23E00F}"/>
    <dgm:cxn modelId="{2A536AFC-779D-4D8A-A23A-E103DE0CD38A}" type="presOf" srcId="{3E709D35-0BCF-4016-95A9-F8E1481AB0C0}" destId="{16E37351-C7EF-45B9-AAE8-4DD090F176A1}" srcOrd="0" destOrd="0" presId="urn:microsoft.com/office/officeart/2005/8/layout/process1"/>
    <dgm:cxn modelId="{96F74ECD-B5E5-4F66-89F3-5D566718A228}" type="presParOf" srcId="{E8C61E6A-BAEA-40A3-B203-2641EDA9734D}" destId="{CC232780-DE2C-40BF-8215-FDEC6B03D6D4}" srcOrd="0" destOrd="0" presId="urn:microsoft.com/office/officeart/2005/8/layout/process1"/>
    <dgm:cxn modelId="{2ABAAB32-5F01-4D04-BDEF-DDF7A866BD67}" type="presParOf" srcId="{E8C61E6A-BAEA-40A3-B203-2641EDA9734D}" destId="{4A604877-0A50-40ED-82A3-F8EB7C97DCA1}" srcOrd="1" destOrd="0" presId="urn:microsoft.com/office/officeart/2005/8/layout/process1"/>
    <dgm:cxn modelId="{72C0B098-53EF-42CE-A6F6-935AF493AC5E}" type="presParOf" srcId="{4A604877-0A50-40ED-82A3-F8EB7C97DCA1}" destId="{1575B5DD-5F7C-495C-B620-43EACCD388DC}" srcOrd="0" destOrd="0" presId="urn:microsoft.com/office/officeart/2005/8/layout/process1"/>
    <dgm:cxn modelId="{51C4DF45-B220-41EA-8364-1D8F39EC5A95}" type="presParOf" srcId="{E8C61E6A-BAEA-40A3-B203-2641EDA9734D}" destId="{16E37351-C7EF-45B9-AAE8-4DD090F176A1}" srcOrd="2" destOrd="0" presId="urn:microsoft.com/office/officeart/2005/8/layout/process1"/>
    <dgm:cxn modelId="{67824F3E-71C2-46D2-B624-D36565DDD22E}" type="presParOf" srcId="{E8C61E6A-BAEA-40A3-B203-2641EDA9734D}" destId="{98CD64A6-39BB-4C3D-9531-641D222325ED}" srcOrd="3" destOrd="0" presId="urn:microsoft.com/office/officeart/2005/8/layout/process1"/>
    <dgm:cxn modelId="{4A8F804B-3C31-4DF3-84AC-358E789108E4}" type="presParOf" srcId="{98CD64A6-39BB-4C3D-9531-641D222325ED}" destId="{343FD119-155C-486E-8125-46A510FA8DCE}" srcOrd="0" destOrd="0" presId="urn:microsoft.com/office/officeart/2005/8/layout/process1"/>
    <dgm:cxn modelId="{418126F4-F5A1-4F6D-86EA-E7FD2681C764}" type="presParOf" srcId="{E8C61E6A-BAEA-40A3-B203-2641EDA9734D}" destId="{194381AD-3A0C-4464-BC2E-3FDFDE405CC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7BC11B8-D6B1-4F42-80DB-6BC9F7F13581}" type="doc">
      <dgm:prSet loTypeId="urn:microsoft.com/office/officeart/2009/3/layout/StepUpProcess" loCatId="process" qsTypeId="urn:microsoft.com/office/officeart/2005/8/quickstyle/simple1" qsCatId="simple" csTypeId="urn:microsoft.com/office/officeart/2005/8/colors/accent2_2" csCatId="accent2" phldr="1"/>
      <dgm:spPr/>
      <dgm:t>
        <a:bodyPr/>
        <a:lstStyle/>
        <a:p>
          <a:endParaRPr lang="en-US"/>
        </a:p>
      </dgm:t>
    </dgm:pt>
    <dgm:pt modelId="{17FDD03C-751B-47E4-A53B-6A1C05097EA1}">
      <dgm:prSet/>
      <dgm:spPr/>
      <dgm:t>
        <a:bodyPr/>
        <a:lstStyle/>
        <a:p>
          <a:pPr rtl="0"/>
          <a:r>
            <a:rPr lang="en-US" dirty="0"/>
            <a:t>What is your access to program developer?</a:t>
          </a:r>
        </a:p>
      </dgm:t>
    </dgm:pt>
    <dgm:pt modelId="{4E4AFBF2-602F-41A2-B5D9-98A2E6604B78}" type="parTrans" cxnId="{F96F991E-CFFD-41BD-B074-3B5FFAB2C201}">
      <dgm:prSet/>
      <dgm:spPr/>
      <dgm:t>
        <a:bodyPr/>
        <a:lstStyle/>
        <a:p>
          <a:endParaRPr lang="en-US"/>
        </a:p>
      </dgm:t>
    </dgm:pt>
    <dgm:pt modelId="{7ABABE36-7E65-44F7-A091-C80FBD0643C6}" type="sibTrans" cxnId="{F96F991E-CFFD-41BD-B074-3B5FFAB2C201}">
      <dgm:prSet/>
      <dgm:spPr/>
      <dgm:t>
        <a:bodyPr/>
        <a:lstStyle/>
        <a:p>
          <a:endParaRPr lang="en-US"/>
        </a:p>
      </dgm:t>
    </dgm:pt>
    <dgm:pt modelId="{1B4E7D1D-5E5B-404B-BA5C-1743986440CA}">
      <dgm:prSet/>
      <dgm:spPr/>
      <dgm:t>
        <a:bodyPr/>
        <a:lstStyle/>
        <a:p>
          <a:pPr rtl="0"/>
          <a:r>
            <a:rPr lang="en-US"/>
            <a:t>Have they identified the core components?</a:t>
          </a:r>
        </a:p>
      </dgm:t>
    </dgm:pt>
    <dgm:pt modelId="{6D82C3BF-9DFD-4622-8050-901AD5831B70}" type="parTrans" cxnId="{9EE79E77-D28C-4A57-BA32-B51984188F33}">
      <dgm:prSet/>
      <dgm:spPr/>
      <dgm:t>
        <a:bodyPr/>
        <a:lstStyle/>
        <a:p>
          <a:endParaRPr lang="en-US"/>
        </a:p>
      </dgm:t>
    </dgm:pt>
    <dgm:pt modelId="{0C173A4C-1660-4876-BBA1-0E83D5648BCB}" type="sibTrans" cxnId="{9EE79E77-D28C-4A57-BA32-B51984188F33}">
      <dgm:prSet/>
      <dgm:spPr/>
      <dgm:t>
        <a:bodyPr/>
        <a:lstStyle/>
        <a:p>
          <a:endParaRPr lang="en-US"/>
        </a:p>
      </dgm:t>
    </dgm:pt>
    <dgm:pt modelId="{24587F04-3B03-4717-98B9-41FA454AADD3}">
      <dgm:prSet/>
      <dgm:spPr/>
      <dgm:t>
        <a:bodyPr/>
        <a:lstStyle/>
        <a:p>
          <a:pPr rtl="0"/>
          <a:r>
            <a:rPr lang="en-US" dirty="0"/>
            <a:t>Do they have </a:t>
          </a:r>
          <a:br>
            <a:rPr lang="en-US" dirty="0"/>
          </a:br>
          <a:r>
            <a:rPr lang="en-US" dirty="0"/>
            <a:t>capacity for training?</a:t>
          </a:r>
        </a:p>
      </dgm:t>
    </dgm:pt>
    <dgm:pt modelId="{6CB76B38-7630-402F-9AE2-0003CD2C96AF}" type="parTrans" cxnId="{7BAF73A2-899F-4787-B71E-33320C19A4BE}">
      <dgm:prSet/>
      <dgm:spPr/>
      <dgm:t>
        <a:bodyPr/>
        <a:lstStyle/>
        <a:p>
          <a:endParaRPr lang="en-US"/>
        </a:p>
      </dgm:t>
    </dgm:pt>
    <dgm:pt modelId="{3DDA3B13-B64C-4663-B666-1AE1BA8E1BBC}" type="sibTrans" cxnId="{7BAF73A2-899F-4787-B71E-33320C19A4BE}">
      <dgm:prSet/>
      <dgm:spPr/>
      <dgm:t>
        <a:bodyPr/>
        <a:lstStyle/>
        <a:p>
          <a:endParaRPr lang="en-US"/>
        </a:p>
      </dgm:t>
    </dgm:pt>
    <dgm:pt modelId="{47481418-7156-48B4-882C-922660A6087A}">
      <dgm:prSet/>
      <dgm:spPr/>
      <dgm:t>
        <a:bodyPr/>
        <a:lstStyle/>
        <a:p>
          <a:pPr rtl="0"/>
          <a:r>
            <a:rPr lang="en-US"/>
            <a:t>Do they have capacity</a:t>
          </a:r>
          <a:br>
            <a:rPr lang="en-US"/>
          </a:br>
          <a:r>
            <a:rPr lang="en-US"/>
            <a:t>for on-going support?</a:t>
          </a:r>
        </a:p>
      </dgm:t>
    </dgm:pt>
    <dgm:pt modelId="{0C257A6B-DA7E-407C-AE20-A0408ACC643F}" type="parTrans" cxnId="{75F8B86E-8417-4D45-AF5D-3603A1CD7DE1}">
      <dgm:prSet/>
      <dgm:spPr/>
      <dgm:t>
        <a:bodyPr/>
        <a:lstStyle/>
        <a:p>
          <a:endParaRPr lang="en-US"/>
        </a:p>
      </dgm:t>
    </dgm:pt>
    <dgm:pt modelId="{E7C4529C-2A05-446A-8332-B68B5E5313D6}" type="sibTrans" cxnId="{75F8B86E-8417-4D45-AF5D-3603A1CD7DE1}">
      <dgm:prSet/>
      <dgm:spPr/>
      <dgm:t>
        <a:bodyPr/>
        <a:lstStyle/>
        <a:p>
          <a:endParaRPr lang="en-US"/>
        </a:p>
      </dgm:t>
    </dgm:pt>
    <dgm:pt modelId="{38994843-3934-485E-BC09-1A325F28EB3D}" type="pres">
      <dgm:prSet presAssocID="{57BC11B8-D6B1-4F42-80DB-6BC9F7F13581}" presName="rootnode" presStyleCnt="0">
        <dgm:presLayoutVars>
          <dgm:chMax/>
          <dgm:chPref/>
          <dgm:dir/>
          <dgm:animLvl val="lvl"/>
        </dgm:presLayoutVars>
      </dgm:prSet>
      <dgm:spPr/>
    </dgm:pt>
    <dgm:pt modelId="{8B71ADA2-ECAB-4C20-8517-745189BFC211}" type="pres">
      <dgm:prSet presAssocID="{17FDD03C-751B-47E4-A53B-6A1C05097EA1}" presName="composite" presStyleCnt="0"/>
      <dgm:spPr/>
    </dgm:pt>
    <dgm:pt modelId="{C03E13D2-4A93-497C-B041-1044091B1A82}" type="pres">
      <dgm:prSet presAssocID="{17FDD03C-751B-47E4-A53B-6A1C05097EA1}" presName="LShape" presStyleLbl="alignNode1" presStyleIdx="0" presStyleCnt="7"/>
      <dgm:spPr/>
    </dgm:pt>
    <dgm:pt modelId="{61857595-8CA7-475B-A2F1-DD45A2E9F5A5}" type="pres">
      <dgm:prSet presAssocID="{17FDD03C-751B-47E4-A53B-6A1C05097EA1}" presName="ParentText" presStyleLbl="revTx" presStyleIdx="0" presStyleCnt="4">
        <dgm:presLayoutVars>
          <dgm:chMax val="0"/>
          <dgm:chPref val="0"/>
          <dgm:bulletEnabled val="1"/>
        </dgm:presLayoutVars>
      </dgm:prSet>
      <dgm:spPr/>
    </dgm:pt>
    <dgm:pt modelId="{5206DC05-59BA-4044-8C7E-69A996161CC1}" type="pres">
      <dgm:prSet presAssocID="{17FDD03C-751B-47E4-A53B-6A1C05097EA1}" presName="Triangle" presStyleLbl="alignNode1" presStyleIdx="1" presStyleCnt="7"/>
      <dgm:spPr/>
    </dgm:pt>
    <dgm:pt modelId="{B97B39A0-D069-43F7-8C0F-6201F22C24F5}" type="pres">
      <dgm:prSet presAssocID="{7ABABE36-7E65-44F7-A091-C80FBD0643C6}" presName="sibTrans" presStyleCnt="0"/>
      <dgm:spPr/>
    </dgm:pt>
    <dgm:pt modelId="{EDFCBDD6-E07C-49A3-8D1F-DE497C0DCFA2}" type="pres">
      <dgm:prSet presAssocID="{7ABABE36-7E65-44F7-A091-C80FBD0643C6}" presName="space" presStyleCnt="0"/>
      <dgm:spPr/>
    </dgm:pt>
    <dgm:pt modelId="{00786263-A1E1-4D99-94C7-DFA4B4D4756A}" type="pres">
      <dgm:prSet presAssocID="{1B4E7D1D-5E5B-404B-BA5C-1743986440CA}" presName="composite" presStyleCnt="0"/>
      <dgm:spPr/>
    </dgm:pt>
    <dgm:pt modelId="{CF2D0B68-9E92-4A9F-9739-F3F96188C1E2}" type="pres">
      <dgm:prSet presAssocID="{1B4E7D1D-5E5B-404B-BA5C-1743986440CA}" presName="LShape" presStyleLbl="alignNode1" presStyleIdx="2" presStyleCnt="7"/>
      <dgm:spPr/>
    </dgm:pt>
    <dgm:pt modelId="{9D54076A-40A2-4484-B55F-805F5F5FA0B5}" type="pres">
      <dgm:prSet presAssocID="{1B4E7D1D-5E5B-404B-BA5C-1743986440CA}" presName="ParentText" presStyleLbl="revTx" presStyleIdx="1" presStyleCnt="4">
        <dgm:presLayoutVars>
          <dgm:chMax val="0"/>
          <dgm:chPref val="0"/>
          <dgm:bulletEnabled val="1"/>
        </dgm:presLayoutVars>
      </dgm:prSet>
      <dgm:spPr/>
    </dgm:pt>
    <dgm:pt modelId="{358EC75F-3135-4428-B862-D754F88E5990}" type="pres">
      <dgm:prSet presAssocID="{1B4E7D1D-5E5B-404B-BA5C-1743986440CA}" presName="Triangle" presStyleLbl="alignNode1" presStyleIdx="3" presStyleCnt="7"/>
      <dgm:spPr/>
    </dgm:pt>
    <dgm:pt modelId="{1CE86232-98CB-429C-B473-001E82F0D1E3}" type="pres">
      <dgm:prSet presAssocID="{0C173A4C-1660-4876-BBA1-0E83D5648BCB}" presName="sibTrans" presStyleCnt="0"/>
      <dgm:spPr/>
    </dgm:pt>
    <dgm:pt modelId="{74BC6D7B-0E7D-49D5-8ED2-C841C2396F94}" type="pres">
      <dgm:prSet presAssocID="{0C173A4C-1660-4876-BBA1-0E83D5648BCB}" presName="space" presStyleCnt="0"/>
      <dgm:spPr/>
    </dgm:pt>
    <dgm:pt modelId="{1F3A5012-4789-4FA1-B633-871F851DA6E4}" type="pres">
      <dgm:prSet presAssocID="{24587F04-3B03-4717-98B9-41FA454AADD3}" presName="composite" presStyleCnt="0"/>
      <dgm:spPr/>
    </dgm:pt>
    <dgm:pt modelId="{FAB2037A-50C5-4B03-9D09-C86F03F7CF9D}" type="pres">
      <dgm:prSet presAssocID="{24587F04-3B03-4717-98B9-41FA454AADD3}" presName="LShape" presStyleLbl="alignNode1" presStyleIdx="4" presStyleCnt="7"/>
      <dgm:spPr/>
    </dgm:pt>
    <dgm:pt modelId="{F7C34D35-7604-494B-A5F0-FC9AC60F2286}" type="pres">
      <dgm:prSet presAssocID="{24587F04-3B03-4717-98B9-41FA454AADD3}" presName="ParentText" presStyleLbl="revTx" presStyleIdx="2" presStyleCnt="4">
        <dgm:presLayoutVars>
          <dgm:chMax val="0"/>
          <dgm:chPref val="0"/>
          <dgm:bulletEnabled val="1"/>
        </dgm:presLayoutVars>
      </dgm:prSet>
      <dgm:spPr/>
    </dgm:pt>
    <dgm:pt modelId="{5EFE73E4-2104-4947-BA9F-4608D1B995B7}" type="pres">
      <dgm:prSet presAssocID="{24587F04-3B03-4717-98B9-41FA454AADD3}" presName="Triangle" presStyleLbl="alignNode1" presStyleIdx="5" presStyleCnt="7"/>
      <dgm:spPr/>
    </dgm:pt>
    <dgm:pt modelId="{0B4A7DFB-C968-472F-8E7A-959B71C7685E}" type="pres">
      <dgm:prSet presAssocID="{3DDA3B13-B64C-4663-B666-1AE1BA8E1BBC}" presName="sibTrans" presStyleCnt="0"/>
      <dgm:spPr/>
    </dgm:pt>
    <dgm:pt modelId="{E7D2C28D-28E3-43E1-8053-8C696482FEF6}" type="pres">
      <dgm:prSet presAssocID="{3DDA3B13-B64C-4663-B666-1AE1BA8E1BBC}" presName="space" presStyleCnt="0"/>
      <dgm:spPr/>
    </dgm:pt>
    <dgm:pt modelId="{47A3C6AA-41EF-444D-8C74-F220EF7E765F}" type="pres">
      <dgm:prSet presAssocID="{47481418-7156-48B4-882C-922660A6087A}" presName="composite" presStyleCnt="0"/>
      <dgm:spPr/>
    </dgm:pt>
    <dgm:pt modelId="{495E3110-5E30-426E-B57A-AECE57220551}" type="pres">
      <dgm:prSet presAssocID="{47481418-7156-48B4-882C-922660A6087A}" presName="LShape" presStyleLbl="alignNode1" presStyleIdx="6" presStyleCnt="7"/>
      <dgm:spPr/>
    </dgm:pt>
    <dgm:pt modelId="{9B71E918-1EF5-4DC4-9A65-760CA8C1E20A}" type="pres">
      <dgm:prSet presAssocID="{47481418-7156-48B4-882C-922660A6087A}" presName="ParentText" presStyleLbl="revTx" presStyleIdx="3" presStyleCnt="4">
        <dgm:presLayoutVars>
          <dgm:chMax val="0"/>
          <dgm:chPref val="0"/>
          <dgm:bulletEnabled val="1"/>
        </dgm:presLayoutVars>
      </dgm:prSet>
      <dgm:spPr/>
    </dgm:pt>
  </dgm:ptLst>
  <dgm:cxnLst>
    <dgm:cxn modelId="{4D86F81A-D133-484F-8429-0EA9B63A5BB0}" type="presOf" srcId="{1B4E7D1D-5E5B-404B-BA5C-1743986440CA}" destId="{9D54076A-40A2-4484-B55F-805F5F5FA0B5}" srcOrd="0" destOrd="0" presId="urn:microsoft.com/office/officeart/2009/3/layout/StepUpProcess"/>
    <dgm:cxn modelId="{F96F991E-CFFD-41BD-B074-3B5FFAB2C201}" srcId="{57BC11B8-D6B1-4F42-80DB-6BC9F7F13581}" destId="{17FDD03C-751B-47E4-A53B-6A1C05097EA1}" srcOrd="0" destOrd="0" parTransId="{4E4AFBF2-602F-41A2-B5D9-98A2E6604B78}" sibTransId="{7ABABE36-7E65-44F7-A091-C80FBD0643C6}"/>
    <dgm:cxn modelId="{1897954C-F0CD-4CAE-9239-2E57F295C315}" type="presOf" srcId="{24587F04-3B03-4717-98B9-41FA454AADD3}" destId="{F7C34D35-7604-494B-A5F0-FC9AC60F2286}" srcOrd="0" destOrd="0" presId="urn:microsoft.com/office/officeart/2009/3/layout/StepUpProcess"/>
    <dgm:cxn modelId="{75F8B86E-8417-4D45-AF5D-3603A1CD7DE1}" srcId="{57BC11B8-D6B1-4F42-80DB-6BC9F7F13581}" destId="{47481418-7156-48B4-882C-922660A6087A}" srcOrd="3" destOrd="0" parTransId="{0C257A6B-DA7E-407C-AE20-A0408ACC643F}" sibTransId="{E7C4529C-2A05-446A-8332-B68B5E5313D6}"/>
    <dgm:cxn modelId="{F5300C70-3594-4B8C-B102-40DAE50E7D8E}" type="presOf" srcId="{57BC11B8-D6B1-4F42-80DB-6BC9F7F13581}" destId="{38994843-3934-485E-BC09-1A325F28EB3D}" srcOrd="0" destOrd="0" presId="urn:microsoft.com/office/officeart/2009/3/layout/StepUpProcess"/>
    <dgm:cxn modelId="{9EE79E77-D28C-4A57-BA32-B51984188F33}" srcId="{57BC11B8-D6B1-4F42-80DB-6BC9F7F13581}" destId="{1B4E7D1D-5E5B-404B-BA5C-1743986440CA}" srcOrd="1" destOrd="0" parTransId="{6D82C3BF-9DFD-4622-8050-901AD5831B70}" sibTransId="{0C173A4C-1660-4876-BBA1-0E83D5648BCB}"/>
    <dgm:cxn modelId="{7BAF73A2-899F-4787-B71E-33320C19A4BE}" srcId="{57BC11B8-D6B1-4F42-80DB-6BC9F7F13581}" destId="{24587F04-3B03-4717-98B9-41FA454AADD3}" srcOrd="2" destOrd="0" parTransId="{6CB76B38-7630-402F-9AE2-0003CD2C96AF}" sibTransId="{3DDA3B13-B64C-4663-B666-1AE1BA8E1BBC}"/>
    <dgm:cxn modelId="{DCE837AA-BEAA-46E0-B198-B3D9C7DF848D}" type="presOf" srcId="{47481418-7156-48B4-882C-922660A6087A}" destId="{9B71E918-1EF5-4DC4-9A65-760CA8C1E20A}" srcOrd="0" destOrd="0" presId="urn:microsoft.com/office/officeart/2009/3/layout/StepUpProcess"/>
    <dgm:cxn modelId="{09788FC4-3B6C-43E1-80A4-FE974143DF95}" type="presOf" srcId="{17FDD03C-751B-47E4-A53B-6A1C05097EA1}" destId="{61857595-8CA7-475B-A2F1-DD45A2E9F5A5}" srcOrd="0" destOrd="0" presId="urn:microsoft.com/office/officeart/2009/3/layout/StepUpProcess"/>
    <dgm:cxn modelId="{C6B99FB8-F2DE-4112-A189-6ABFE67F4559}" type="presParOf" srcId="{38994843-3934-485E-BC09-1A325F28EB3D}" destId="{8B71ADA2-ECAB-4C20-8517-745189BFC211}" srcOrd="0" destOrd="0" presId="urn:microsoft.com/office/officeart/2009/3/layout/StepUpProcess"/>
    <dgm:cxn modelId="{33AE70ED-8F9D-4CFC-BA3E-50B7E4F145C8}" type="presParOf" srcId="{8B71ADA2-ECAB-4C20-8517-745189BFC211}" destId="{C03E13D2-4A93-497C-B041-1044091B1A82}" srcOrd="0" destOrd="0" presId="urn:microsoft.com/office/officeart/2009/3/layout/StepUpProcess"/>
    <dgm:cxn modelId="{9692FB13-1E9E-46C8-AE54-68E0C6101CE5}" type="presParOf" srcId="{8B71ADA2-ECAB-4C20-8517-745189BFC211}" destId="{61857595-8CA7-475B-A2F1-DD45A2E9F5A5}" srcOrd="1" destOrd="0" presId="urn:microsoft.com/office/officeart/2009/3/layout/StepUpProcess"/>
    <dgm:cxn modelId="{F2D9D816-FCF3-4F4B-B689-A4D06ACC784F}" type="presParOf" srcId="{8B71ADA2-ECAB-4C20-8517-745189BFC211}" destId="{5206DC05-59BA-4044-8C7E-69A996161CC1}" srcOrd="2" destOrd="0" presId="urn:microsoft.com/office/officeart/2009/3/layout/StepUpProcess"/>
    <dgm:cxn modelId="{20F5F3C7-F96E-4516-9FA8-510D4D3EE64C}" type="presParOf" srcId="{38994843-3934-485E-BC09-1A325F28EB3D}" destId="{B97B39A0-D069-43F7-8C0F-6201F22C24F5}" srcOrd="1" destOrd="0" presId="urn:microsoft.com/office/officeart/2009/3/layout/StepUpProcess"/>
    <dgm:cxn modelId="{9ACA1F7A-671C-4AEE-A9A2-7FC619F96AD1}" type="presParOf" srcId="{B97B39A0-D069-43F7-8C0F-6201F22C24F5}" destId="{EDFCBDD6-E07C-49A3-8D1F-DE497C0DCFA2}" srcOrd="0" destOrd="0" presId="urn:microsoft.com/office/officeart/2009/3/layout/StepUpProcess"/>
    <dgm:cxn modelId="{04485319-41C1-4898-89A0-A72316C8C5A2}" type="presParOf" srcId="{38994843-3934-485E-BC09-1A325F28EB3D}" destId="{00786263-A1E1-4D99-94C7-DFA4B4D4756A}" srcOrd="2" destOrd="0" presId="urn:microsoft.com/office/officeart/2009/3/layout/StepUpProcess"/>
    <dgm:cxn modelId="{178D4D29-2807-4ADB-BAC3-A74CF319D047}" type="presParOf" srcId="{00786263-A1E1-4D99-94C7-DFA4B4D4756A}" destId="{CF2D0B68-9E92-4A9F-9739-F3F96188C1E2}" srcOrd="0" destOrd="0" presId="urn:microsoft.com/office/officeart/2009/3/layout/StepUpProcess"/>
    <dgm:cxn modelId="{47835F6E-8488-44FB-AEA1-89A1D532F663}" type="presParOf" srcId="{00786263-A1E1-4D99-94C7-DFA4B4D4756A}" destId="{9D54076A-40A2-4484-B55F-805F5F5FA0B5}" srcOrd="1" destOrd="0" presId="urn:microsoft.com/office/officeart/2009/3/layout/StepUpProcess"/>
    <dgm:cxn modelId="{5C5E3295-D7D1-43C4-974E-AAD24C7B7EBA}" type="presParOf" srcId="{00786263-A1E1-4D99-94C7-DFA4B4D4756A}" destId="{358EC75F-3135-4428-B862-D754F88E5990}" srcOrd="2" destOrd="0" presId="urn:microsoft.com/office/officeart/2009/3/layout/StepUpProcess"/>
    <dgm:cxn modelId="{D43732EB-252E-4601-804C-5908721BFE72}" type="presParOf" srcId="{38994843-3934-485E-BC09-1A325F28EB3D}" destId="{1CE86232-98CB-429C-B473-001E82F0D1E3}" srcOrd="3" destOrd="0" presId="urn:microsoft.com/office/officeart/2009/3/layout/StepUpProcess"/>
    <dgm:cxn modelId="{A0EC5223-8A7B-4865-AC89-7419F404FD7C}" type="presParOf" srcId="{1CE86232-98CB-429C-B473-001E82F0D1E3}" destId="{74BC6D7B-0E7D-49D5-8ED2-C841C2396F94}" srcOrd="0" destOrd="0" presId="urn:microsoft.com/office/officeart/2009/3/layout/StepUpProcess"/>
    <dgm:cxn modelId="{DEF8EA64-6809-41BF-8AF3-6AB926B48786}" type="presParOf" srcId="{38994843-3934-485E-BC09-1A325F28EB3D}" destId="{1F3A5012-4789-4FA1-B633-871F851DA6E4}" srcOrd="4" destOrd="0" presId="urn:microsoft.com/office/officeart/2009/3/layout/StepUpProcess"/>
    <dgm:cxn modelId="{9DEFEF5C-67E4-435C-A785-891492DB5026}" type="presParOf" srcId="{1F3A5012-4789-4FA1-B633-871F851DA6E4}" destId="{FAB2037A-50C5-4B03-9D09-C86F03F7CF9D}" srcOrd="0" destOrd="0" presId="urn:microsoft.com/office/officeart/2009/3/layout/StepUpProcess"/>
    <dgm:cxn modelId="{FB31D74E-5340-47B8-806C-589766D9F2D4}" type="presParOf" srcId="{1F3A5012-4789-4FA1-B633-871F851DA6E4}" destId="{F7C34D35-7604-494B-A5F0-FC9AC60F2286}" srcOrd="1" destOrd="0" presId="urn:microsoft.com/office/officeart/2009/3/layout/StepUpProcess"/>
    <dgm:cxn modelId="{80885C43-4DC3-4012-A022-E16C7DBAB6AB}" type="presParOf" srcId="{1F3A5012-4789-4FA1-B633-871F851DA6E4}" destId="{5EFE73E4-2104-4947-BA9F-4608D1B995B7}" srcOrd="2" destOrd="0" presId="urn:microsoft.com/office/officeart/2009/3/layout/StepUpProcess"/>
    <dgm:cxn modelId="{A0BBFBB5-E36F-4EBD-802C-61B50D31FA0A}" type="presParOf" srcId="{38994843-3934-485E-BC09-1A325F28EB3D}" destId="{0B4A7DFB-C968-472F-8E7A-959B71C7685E}" srcOrd="5" destOrd="0" presId="urn:microsoft.com/office/officeart/2009/3/layout/StepUpProcess"/>
    <dgm:cxn modelId="{311E5B44-DD2F-474C-92A6-DE2F0B17AE70}" type="presParOf" srcId="{0B4A7DFB-C968-472F-8E7A-959B71C7685E}" destId="{E7D2C28D-28E3-43E1-8053-8C696482FEF6}" srcOrd="0" destOrd="0" presId="urn:microsoft.com/office/officeart/2009/3/layout/StepUpProcess"/>
    <dgm:cxn modelId="{DE9FAF8C-1409-4403-91A9-1776EB51CD1B}" type="presParOf" srcId="{38994843-3934-485E-BC09-1A325F28EB3D}" destId="{47A3C6AA-41EF-444D-8C74-F220EF7E765F}" srcOrd="6" destOrd="0" presId="urn:microsoft.com/office/officeart/2009/3/layout/StepUpProcess"/>
    <dgm:cxn modelId="{83C24495-9639-408D-8D9F-5F384F754F33}" type="presParOf" srcId="{47A3C6AA-41EF-444D-8C74-F220EF7E765F}" destId="{495E3110-5E30-426E-B57A-AECE57220551}" srcOrd="0" destOrd="0" presId="urn:microsoft.com/office/officeart/2009/3/layout/StepUpProcess"/>
    <dgm:cxn modelId="{2CAB3369-5179-4474-883E-1E156C17FB2B}" type="presParOf" srcId="{47A3C6AA-41EF-444D-8C74-F220EF7E765F}" destId="{9B71E918-1EF5-4DC4-9A65-760CA8C1E20A}"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863C951-875E-48BC-91D3-6B076226650F}" type="doc">
      <dgm:prSet loTypeId="urn:microsoft.com/office/officeart/2005/8/layout/hList7#4" loCatId="list" qsTypeId="urn:microsoft.com/office/officeart/2005/8/quickstyle/simple1" qsCatId="simple" csTypeId="urn:microsoft.com/office/officeart/2005/8/colors/colorful4" csCatId="colorful" phldr="1"/>
      <dgm:spPr/>
      <dgm:t>
        <a:bodyPr/>
        <a:lstStyle/>
        <a:p>
          <a:endParaRPr lang="en-US"/>
        </a:p>
      </dgm:t>
    </dgm:pt>
    <dgm:pt modelId="{59BDA5AD-4B3B-42C2-B9CE-83F2DA5DF42E}">
      <dgm:prSet/>
      <dgm:spPr/>
      <dgm:t>
        <a:bodyPr/>
        <a:lstStyle/>
        <a:p>
          <a:pPr rtl="0"/>
          <a:r>
            <a:rPr lang="en-US" dirty="0"/>
            <a:t>Child Welfare Information Gateway</a:t>
          </a:r>
        </a:p>
      </dgm:t>
    </dgm:pt>
    <dgm:pt modelId="{E5F3A3DB-C42D-4E65-BD76-A64ED3CF5611}" type="parTrans" cxnId="{6BC74DA0-97D6-4B27-A2D0-E9ABB3CB55F0}">
      <dgm:prSet/>
      <dgm:spPr/>
      <dgm:t>
        <a:bodyPr/>
        <a:lstStyle/>
        <a:p>
          <a:endParaRPr lang="en-US"/>
        </a:p>
      </dgm:t>
    </dgm:pt>
    <dgm:pt modelId="{B6CE6AE6-56F8-4CC2-AA6F-91368C539293}" type="sibTrans" cxnId="{6BC74DA0-97D6-4B27-A2D0-E9ABB3CB55F0}">
      <dgm:prSet/>
      <dgm:spPr/>
      <dgm:t>
        <a:bodyPr/>
        <a:lstStyle/>
        <a:p>
          <a:endParaRPr lang="en-US"/>
        </a:p>
      </dgm:t>
    </dgm:pt>
    <dgm:pt modelId="{0A9C7756-C674-4B90-A0E1-2F6584DCCB87}">
      <dgm:prSet/>
      <dgm:spPr/>
      <dgm:t>
        <a:bodyPr/>
        <a:lstStyle/>
        <a:p>
          <a:pPr rtl="0"/>
          <a:r>
            <a:rPr lang="en-US"/>
            <a:t>Clearinghouse for a wealth of information</a:t>
          </a:r>
        </a:p>
      </dgm:t>
    </dgm:pt>
    <dgm:pt modelId="{5DCB81F5-4990-4173-990C-939F9E962E2A}" type="parTrans" cxnId="{55A498B1-8F82-4938-B8BB-A24878C9C01C}">
      <dgm:prSet/>
      <dgm:spPr/>
      <dgm:t>
        <a:bodyPr/>
        <a:lstStyle/>
        <a:p>
          <a:endParaRPr lang="en-US"/>
        </a:p>
      </dgm:t>
    </dgm:pt>
    <dgm:pt modelId="{550CFB0B-34DA-4A1E-93E2-D6C28DB4B399}" type="sibTrans" cxnId="{55A498B1-8F82-4938-B8BB-A24878C9C01C}">
      <dgm:prSet/>
      <dgm:spPr/>
      <dgm:t>
        <a:bodyPr/>
        <a:lstStyle/>
        <a:p>
          <a:endParaRPr lang="en-US"/>
        </a:p>
      </dgm:t>
    </dgm:pt>
    <dgm:pt modelId="{37C8C820-6CC0-47E7-9B6D-7EA4FDBDFF7E}">
      <dgm:prSet/>
      <dgm:spPr/>
      <dgm:t>
        <a:bodyPr/>
        <a:lstStyle/>
        <a:p>
          <a:pPr rtl="0"/>
          <a:r>
            <a:rPr lang="en-US"/>
            <a:t>Search feature that allows user to narrow terms and time frames</a:t>
          </a:r>
        </a:p>
      </dgm:t>
    </dgm:pt>
    <dgm:pt modelId="{C34A3291-2FEC-40B0-9356-7572B6C4160E}" type="parTrans" cxnId="{EE593CD9-2AEC-446A-93A1-C29A82259495}">
      <dgm:prSet/>
      <dgm:spPr/>
      <dgm:t>
        <a:bodyPr/>
        <a:lstStyle/>
        <a:p>
          <a:endParaRPr lang="en-US"/>
        </a:p>
      </dgm:t>
    </dgm:pt>
    <dgm:pt modelId="{9603EA89-2919-4BBA-AB2D-4BA6EF90450E}" type="sibTrans" cxnId="{EE593CD9-2AEC-446A-93A1-C29A82259495}">
      <dgm:prSet/>
      <dgm:spPr/>
      <dgm:t>
        <a:bodyPr/>
        <a:lstStyle/>
        <a:p>
          <a:endParaRPr lang="en-US"/>
        </a:p>
      </dgm:t>
    </dgm:pt>
    <dgm:pt modelId="{6B25222B-D07A-427F-BD26-87781014F5CC}">
      <dgm:prSet/>
      <dgm:spPr/>
      <dgm:t>
        <a:bodyPr/>
        <a:lstStyle/>
        <a:p>
          <a:pPr rtl="0"/>
          <a:r>
            <a:rPr lang="en-US"/>
            <a:t>User friendly</a:t>
          </a:r>
        </a:p>
      </dgm:t>
    </dgm:pt>
    <dgm:pt modelId="{8112C32A-BEF3-4DFA-B42A-09B9FC1E9CC2}" type="parTrans" cxnId="{1D7CE289-C374-4E8A-B3DB-EDBD37725F41}">
      <dgm:prSet/>
      <dgm:spPr/>
      <dgm:t>
        <a:bodyPr/>
        <a:lstStyle/>
        <a:p>
          <a:endParaRPr lang="en-US"/>
        </a:p>
      </dgm:t>
    </dgm:pt>
    <dgm:pt modelId="{1354558D-3C54-4793-9A5C-B4D798C7D5D0}" type="sibTrans" cxnId="{1D7CE289-C374-4E8A-B3DB-EDBD37725F41}">
      <dgm:prSet/>
      <dgm:spPr/>
      <dgm:t>
        <a:bodyPr/>
        <a:lstStyle/>
        <a:p>
          <a:endParaRPr lang="en-US"/>
        </a:p>
      </dgm:t>
    </dgm:pt>
    <dgm:pt modelId="{68164EFC-4669-4B12-848A-018BE2BD709B}">
      <dgm:prSet/>
      <dgm:spPr/>
      <dgm:t>
        <a:bodyPr/>
        <a:lstStyle/>
        <a:p>
          <a:pPr rtl="0"/>
          <a:r>
            <a:rPr lang="en-US" dirty="0"/>
            <a:t>Librarians on staff</a:t>
          </a:r>
        </a:p>
      </dgm:t>
    </dgm:pt>
    <dgm:pt modelId="{6044F453-134E-4AE3-A7C1-0C29793232F6}" type="parTrans" cxnId="{B296A1DA-871A-4857-BA05-D1917FA403EE}">
      <dgm:prSet/>
      <dgm:spPr/>
      <dgm:t>
        <a:bodyPr/>
        <a:lstStyle/>
        <a:p>
          <a:endParaRPr lang="en-US"/>
        </a:p>
      </dgm:t>
    </dgm:pt>
    <dgm:pt modelId="{4B1EA57D-8741-4E14-9BC5-1EE8A54B3B1C}" type="sibTrans" cxnId="{B296A1DA-871A-4857-BA05-D1917FA403EE}">
      <dgm:prSet/>
      <dgm:spPr/>
      <dgm:t>
        <a:bodyPr/>
        <a:lstStyle/>
        <a:p>
          <a:endParaRPr lang="en-US"/>
        </a:p>
      </dgm:t>
    </dgm:pt>
    <dgm:pt modelId="{A568CF4A-1749-4387-8913-AC308F3B8094}">
      <dgm:prSet/>
      <dgm:spPr/>
      <dgm:t>
        <a:bodyPr/>
        <a:lstStyle/>
        <a:p>
          <a:pPr rtl="0"/>
          <a:r>
            <a:rPr lang="en-US" dirty="0"/>
            <a:t>“The Matrix”</a:t>
          </a:r>
        </a:p>
      </dgm:t>
    </dgm:pt>
    <dgm:pt modelId="{2864B89E-3A37-4ACC-A3DB-468080253AF4}" type="parTrans" cxnId="{1CE9BCA9-341D-4F77-9BF1-C43645F7E478}">
      <dgm:prSet/>
      <dgm:spPr/>
      <dgm:t>
        <a:bodyPr/>
        <a:lstStyle/>
        <a:p>
          <a:endParaRPr lang="en-US"/>
        </a:p>
      </dgm:t>
    </dgm:pt>
    <dgm:pt modelId="{09FE61BF-B859-4D2F-AE6B-341B082CEA5F}" type="sibTrans" cxnId="{1CE9BCA9-341D-4F77-9BF1-C43645F7E478}">
      <dgm:prSet/>
      <dgm:spPr/>
      <dgm:t>
        <a:bodyPr/>
        <a:lstStyle/>
        <a:p>
          <a:endParaRPr lang="en-US"/>
        </a:p>
      </dgm:t>
    </dgm:pt>
    <dgm:pt modelId="{96EA440A-8A49-4BAD-BA8D-AF31747CDEA3}">
      <dgm:prSet/>
      <dgm:spPr/>
      <dgm:t>
        <a:bodyPr/>
        <a:lstStyle/>
        <a:p>
          <a:pPr rtl="0"/>
          <a:r>
            <a:rPr lang="en-US"/>
            <a:t>CBCAP Evidence-Based Program and Practice Matrix</a:t>
          </a:r>
        </a:p>
      </dgm:t>
    </dgm:pt>
    <dgm:pt modelId="{5F3102C2-9ACD-48B2-A4FF-320CB0213E7B}" type="parTrans" cxnId="{F7619D8F-4461-440D-ACB2-1A4D1FD19CD4}">
      <dgm:prSet/>
      <dgm:spPr/>
      <dgm:t>
        <a:bodyPr/>
        <a:lstStyle/>
        <a:p>
          <a:endParaRPr lang="en-US"/>
        </a:p>
      </dgm:t>
    </dgm:pt>
    <dgm:pt modelId="{9EDBC538-41D5-4A4C-A6E1-72FD79DCE5BC}" type="sibTrans" cxnId="{F7619D8F-4461-440D-ACB2-1A4D1FD19CD4}">
      <dgm:prSet/>
      <dgm:spPr/>
      <dgm:t>
        <a:bodyPr/>
        <a:lstStyle/>
        <a:p>
          <a:endParaRPr lang="en-US"/>
        </a:p>
      </dgm:t>
    </dgm:pt>
    <dgm:pt modelId="{18B36B41-7850-43C3-9E00-DCDCCA0C95D2}">
      <dgm:prSet/>
      <dgm:spPr/>
      <dgm:t>
        <a:bodyPr/>
        <a:lstStyle/>
        <a:p>
          <a:pPr rtl="0"/>
          <a:r>
            <a:rPr lang="en-US"/>
            <a:t>Ranks programs in the CBCAP/PART continuum according to review by other registries</a:t>
          </a:r>
        </a:p>
      </dgm:t>
    </dgm:pt>
    <dgm:pt modelId="{999DD64C-B7BC-4545-9BAC-F7D89B47513C}" type="parTrans" cxnId="{4565F239-AB60-451C-A9B8-6CAC08C12BFF}">
      <dgm:prSet/>
      <dgm:spPr/>
      <dgm:t>
        <a:bodyPr/>
        <a:lstStyle/>
        <a:p>
          <a:endParaRPr lang="en-US"/>
        </a:p>
      </dgm:t>
    </dgm:pt>
    <dgm:pt modelId="{AFBEACCE-DEA9-4AA6-BB67-CFA2505F1D68}" type="sibTrans" cxnId="{4565F239-AB60-451C-A9B8-6CAC08C12BFF}">
      <dgm:prSet/>
      <dgm:spPr/>
      <dgm:t>
        <a:bodyPr/>
        <a:lstStyle/>
        <a:p>
          <a:endParaRPr lang="en-US"/>
        </a:p>
      </dgm:t>
    </dgm:pt>
    <dgm:pt modelId="{78E0171D-D3C4-43C7-A397-4301036E0AB4}">
      <dgm:prSet/>
      <dgm:spPr/>
      <dgm:t>
        <a:bodyPr/>
        <a:lstStyle/>
        <a:p>
          <a:pPr rtl="0"/>
          <a:r>
            <a:rPr lang="en-US"/>
            <a:t>Only a guide for reporting and identifying potential programs</a:t>
          </a:r>
        </a:p>
      </dgm:t>
    </dgm:pt>
    <dgm:pt modelId="{EBE135CE-23EF-497E-A2FF-E22E2FADD5B8}" type="parTrans" cxnId="{57ACF602-05C3-44CB-84CB-E42EDA62CA9F}">
      <dgm:prSet/>
      <dgm:spPr/>
      <dgm:t>
        <a:bodyPr/>
        <a:lstStyle/>
        <a:p>
          <a:endParaRPr lang="en-US"/>
        </a:p>
      </dgm:t>
    </dgm:pt>
    <dgm:pt modelId="{2235222F-234E-4FB0-ACC8-79308BD83D69}" type="sibTrans" cxnId="{57ACF602-05C3-44CB-84CB-E42EDA62CA9F}">
      <dgm:prSet/>
      <dgm:spPr/>
      <dgm:t>
        <a:bodyPr/>
        <a:lstStyle/>
        <a:p>
          <a:endParaRPr lang="en-US"/>
        </a:p>
      </dgm:t>
    </dgm:pt>
    <dgm:pt modelId="{23B19AAE-3401-4C9E-899D-8253EA36A492}">
      <dgm:prSet/>
      <dgm:spPr/>
      <dgm:t>
        <a:bodyPr/>
        <a:lstStyle/>
        <a:p>
          <a:pPr rtl="0"/>
          <a:r>
            <a:rPr lang="en-US" b="1" dirty="0"/>
            <a:t>www.childwelfare.gov</a:t>
          </a:r>
          <a:br>
            <a:rPr lang="en-US" b="1" dirty="0"/>
          </a:br>
          <a:br>
            <a:rPr lang="en-US" b="1" dirty="0"/>
          </a:br>
          <a:r>
            <a:rPr lang="en-US" b="1" dirty="0"/>
            <a:t>www.friendsnrc.org</a:t>
          </a:r>
          <a:endParaRPr lang="en-US" dirty="0"/>
        </a:p>
      </dgm:t>
    </dgm:pt>
    <dgm:pt modelId="{D6477BBD-0C60-406A-8829-1B5BB06B19A9}" type="parTrans" cxnId="{D3257336-6C90-432E-BECE-C34B0B212E94}">
      <dgm:prSet/>
      <dgm:spPr/>
      <dgm:t>
        <a:bodyPr/>
        <a:lstStyle/>
        <a:p>
          <a:endParaRPr lang="en-US"/>
        </a:p>
      </dgm:t>
    </dgm:pt>
    <dgm:pt modelId="{642DAE1F-775D-49A4-BBAE-74408AFC65B3}" type="sibTrans" cxnId="{D3257336-6C90-432E-BECE-C34B0B212E94}">
      <dgm:prSet/>
      <dgm:spPr/>
      <dgm:t>
        <a:bodyPr/>
        <a:lstStyle/>
        <a:p>
          <a:endParaRPr lang="en-US"/>
        </a:p>
      </dgm:t>
    </dgm:pt>
    <dgm:pt modelId="{392A2F4A-D730-4229-B527-F7E2E87D0745}" type="pres">
      <dgm:prSet presAssocID="{1863C951-875E-48BC-91D3-6B076226650F}" presName="Name0" presStyleCnt="0">
        <dgm:presLayoutVars>
          <dgm:dir/>
          <dgm:resizeHandles val="exact"/>
        </dgm:presLayoutVars>
      </dgm:prSet>
      <dgm:spPr/>
    </dgm:pt>
    <dgm:pt modelId="{F5F0EBC5-63BE-4C74-860F-2280C8F3EEB0}" type="pres">
      <dgm:prSet presAssocID="{1863C951-875E-48BC-91D3-6B076226650F}" presName="fgShape" presStyleLbl="fgShp" presStyleIdx="0" presStyleCnt="1"/>
      <dgm:spPr/>
    </dgm:pt>
    <dgm:pt modelId="{1E67EBFB-8963-46A4-B346-9BBBCF9EA2E0}" type="pres">
      <dgm:prSet presAssocID="{1863C951-875E-48BC-91D3-6B076226650F}" presName="linComp" presStyleCnt="0"/>
      <dgm:spPr/>
    </dgm:pt>
    <dgm:pt modelId="{06B2AE28-D864-4E8D-B259-80C6391424C9}" type="pres">
      <dgm:prSet presAssocID="{59BDA5AD-4B3B-42C2-B9CE-83F2DA5DF42E}" presName="compNode" presStyleCnt="0"/>
      <dgm:spPr/>
    </dgm:pt>
    <dgm:pt modelId="{3E910C63-6A20-4C9D-A973-50F35E5DF0C4}" type="pres">
      <dgm:prSet presAssocID="{59BDA5AD-4B3B-42C2-B9CE-83F2DA5DF42E}" presName="bkgdShape" presStyleLbl="node1" presStyleIdx="0" presStyleCnt="3"/>
      <dgm:spPr/>
    </dgm:pt>
    <dgm:pt modelId="{FA5E94CF-63AF-4F9D-925D-B2E847E1F860}" type="pres">
      <dgm:prSet presAssocID="{59BDA5AD-4B3B-42C2-B9CE-83F2DA5DF42E}" presName="nodeTx" presStyleLbl="node1" presStyleIdx="0" presStyleCnt="3">
        <dgm:presLayoutVars>
          <dgm:bulletEnabled val="1"/>
        </dgm:presLayoutVars>
      </dgm:prSet>
      <dgm:spPr/>
    </dgm:pt>
    <dgm:pt modelId="{776D9D96-8AC3-4800-8B8D-AB1C99D89E7B}" type="pres">
      <dgm:prSet presAssocID="{59BDA5AD-4B3B-42C2-B9CE-83F2DA5DF42E}" presName="invisiNode" presStyleLbl="node1" presStyleIdx="0" presStyleCnt="3"/>
      <dgm:spPr/>
    </dgm:pt>
    <dgm:pt modelId="{DFE4F51E-A5BD-449F-89DD-FEEB5AC988CF}" type="pres">
      <dgm:prSet presAssocID="{59BDA5AD-4B3B-42C2-B9CE-83F2DA5DF42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415ABCCE-4E66-4FB9-9AE3-919E7635CAEB}" type="pres">
      <dgm:prSet presAssocID="{B6CE6AE6-56F8-4CC2-AA6F-91368C539293}" presName="sibTrans" presStyleLbl="sibTrans2D1" presStyleIdx="0" presStyleCnt="0"/>
      <dgm:spPr/>
    </dgm:pt>
    <dgm:pt modelId="{5E304CA8-9A3E-4136-B0AE-156C10CADE95}" type="pres">
      <dgm:prSet presAssocID="{23B19AAE-3401-4C9E-899D-8253EA36A492}" presName="compNode" presStyleCnt="0"/>
      <dgm:spPr/>
    </dgm:pt>
    <dgm:pt modelId="{154CC7C3-5761-4870-9F42-AE5AE09DCCF7}" type="pres">
      <dgm:prSet presAssocID="{23B19AAE-3401-4C9E-899D-8253EA36A492}" presName="bkgdShape" presStyleLbl="node1" presStyleIdx="1" presStyleCnt="3"/>
      <dgm:spPr/>
    </dgm:pt>
    <dgm:pt modelId="{D49B1590-BAF8-4200-85D7-F659505C33C9}" type="pres">
      <dgm:prSet presAssocID="{23B19AAE-3401-4C9E-899D-8253EA36A492}" presName="nodeTx" presStyleLbl="node1" presStyleIdx="1" presStyleCnt="3">
        <dgm:presLayoutVars>
          <dgm:bulletEnabled val="1"/>
        </dgm:presLayoutVars>
      </dgm:prSet>
      <dgm:spPr/>
    </dgm:pt>
    <dgm:pt modelId="{EF2017C9-28F7-47AB-B445-EA9EE2942F48}" type="pres">
      <dgm:prSet presAssocID="{23B19AAE-3401-4C9E-899D-8253EA36A492}" presName="invisiNode" presStyleLbl="node1" presStyleIdx="1" presStyleCnt="3"/>
      <dgm:spPr/>
    </dgm:pt>
    <dgm:pt modelId="{923A49C2-D64C-402A-81CA-5D39BF5F6143}" type="pres">
      <dgm:prSet presAssocID="{23B19AAE-3401-4C9E-899D-8253EA36A49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CD1B942C-0850-42F7-97BA-8A5B0990049D}" type="pres">
      <dgm:prSet presAssocID="{642DAE1F-775D-49A4-BBAE-74408AFC65B3}" presName="sibTrans" presStyleLbl="sibTrans2D1" presStyleIdx="0" presStyleCnt="0"/>
      <dgm:spPr/>
    </dgm:pt>
    <dgm:pt modelId="{EE5690B2-4014-480E-887C-3E6AECFD1DA4}" type="pres">
      <dgm:prSet presAssocID="{A568CF4A-1749-4387-8913-AC308F3B8094}" presName="compNode" presStyleCnt="0"/>
      <dgm:spPr/>
    </dgm:pt>
    <dgm:pt modelId="{9FEABD20-A633-42A5-B29F-A0C29E2EDA2A}" type="pres">
      <dgm:prSet presAssocID="{A568CF4A-1749-4387-8913-AC308F3B8094}" presName="bkgdShape" presStyleLbl="node1" presStyleIdx="2" presStyleCnt="3"/>
      <dgm:spPr/>
    </dgm:pt>
    <dgm:pt modelId="{5867A25F-0AFD-42BF-B898-FDC8BB37FF20}" type="pres">
      <dgm:prSet presAssocID="{A568CF4A-1749-4387-8913-AC308F3B8094}" presName="nodeTx" presStyleLbl="node1" presStyleIdx="2" presStyleCnt="3">
        <dgm:presLayoutVars>
          <dgm:bulletEnabled val="1"/>
        </dgm:presLayoutVars>
      </dgm:prSet>
      <dgm:spPr/>
    </dgm:pt>
    <dgm:pt modelId="{9AC3B166-2574-4FAA-AE3B-3694E99F835C}" type="pres">
      <dgm:prSet presAssocID="{A568CF4A-1749-4387-8913-AC308F3B8094}" presName="invisiNode" presStyleLbl="node1" presStyleIdx="2" presStyleCnt="3"/>
      <dgm:spPr/>
    </dgm:pt>
    <dgm:pt modelId="{E1D21B2D-4A74-4E8D-8A7F-D19C0377D39C}" type="pres">
      <dgm:prSet presAssocID="{A568CF4A-1749-4387-8913-AC308F3B8094}"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Lst>
  <dgm:cxnLst>
    <dgm:cxn modelId="{D76CF100-A883-4623-A144-9C084BCCF23F}" type="presOf" srcId="{0A9C7756-C674-4B90-A0E1-2F6584DCCB87}" destId="{3E910C63-6A20-4C9D-A973-50F35E5DF0C4}" srcOrd="0" destOrd="1" presId="urn:microsoft.com/office/officeart/2005/8/layout/hList7#4"/>
    <dgm:cxn modelId="{57ACF602-05C3-44CB-84CB-E42EDA62CA9F}" srcId="{A568CF4A-1749-4387-8913-AC308F3B8094}" destId="{78E0171D-D3C4-43C7-A397-4301036E0AB4}" srcOrd="2" destOrd="0" parTransId="{EBE135CE-23EF-497E-A2FF-E22E2FADD5B8}" sibTransId="{2235222F-234E-4FB0-ACC8-79308BD83D69}"/>
    <dgm:cxn modelId="{AE6C7F0B-8DF1-49BE-B23D-014ABC56D336}" type="presOf" srcId="{18B36B41-7850-43C3-9E00-DCDCCA0C95D2}" destId="{5867A25F-0AFD-42BF-B898-FDC8BB37FF20}" srcOrd="1" destOrd="2" presId="urn:microsoft.com/office/officeart/2005/8/layout/hList7#4"/>
    <dgm:cxn modelId="{351DF511-9AF4-437C-B17C-B8AE71336263}" type="presOf" srcId="{23B19AAE-3401-4C9E-899D-8253EA36A492}" destId="{154CC7C3-5761-4870-9F42-AE5AE09DCCF7}" srcOrd="0" destOrd="0" presId="urn:microsoft.com/office/officeart/2005/8/layout/hList7#4"/>
    <dgm:cxn modelId="{1F8F1828-868F-4897-A432-53DBC809EF29}" type="presOf" srcId="{642DAE1F-775D-49A4-BBAE-74408AFC65B3}" destId="{CD1B942C-0850-42F7-97BA-8A5B0990049D}" srcOrd="0" destOrd="0" presId="urn:microsoft.com/office/officeart/2005/8/layout/hList7#4"/>
    <dgm:cxn modelId="{D3257336-6C90-432E-BECE-C34B0B212E94}" srcId="{1863C951-875E-48BC-91D3-6B076226650F}" destId="{23B19AAE-3401-4C9E-899D-8253EA36A492}" srcOrd="1" destOrd="0" parTransId="{D6477BBD-0C60-406A-8829-1B5BB06B19A9}" sibTransId="{642DAE1F-775D-49A4-BBAE-74408AFC65B3}"/>
    <dgm:cxn modelId="{4565F239-AB60-451C-A9B8-6CAC08C12BFF}" srcId="{A568CF4A-1749-4387-8913-AC308F3B8094}" destId="{18B36B41-7850-43C3-9E00-DCDCCA0C95D2}" srcOrd="1" destOrd="0" parTransId="{999DD64C-B7BC-4545-9BAC-F7D89B47513C}" sibTransId="{AFBEACCE-DEA9-4AA6-BB67-CFA2505F1D68}"/>
    <dgm:cxn modelId="{33DF293B-8FEC-47E3-9FEE-6A682F59AA5F}" type="presOf" srcId="{78E0171D-D3C4-43C7-A397-4301036E0AB4}" destId="{5867A25F-0AFD-42BF-B898-FDC8BB37FF20}" srcOrd="1" destOrd="3" presId="urn:microsoft.com/office/officeart/2005/8/layout/hList7#4"/>
    <dgm:cxn modelId="{6898D95B-E4E6-4383-974C-E459B45F1E54}" type="presOf" srcId="{96EA440A-8A49-4BAD-BA8D-AF31747CDEA3}" destId="{5867A25F-0AFD-42BF-B898-FDC8BB37FF20}" srcOrd="1" destOrd="1" presId="urn:microsoft.com/office/officeart/2005/8/layout/hList7#4"/>
    <dgm:cxn modelId="{10D23360-AD7D-47BE-90DE-B5458A6CDFB0}" type="presOf" srcId="{B6CE6AE6-56F8-4CC2-AA6F-91368C539293}" destId="{415ABCCE-4E66-4FB9-9AE3-919E7635CAEB}" srcOrd="0" destOrd="0" presId="urn:microsoft.com/office/officeart/2005/8/layout/hList7#4"/>
    <dgm:cxn modelId="{A1C5BE46-DCCB-4934-BC24-A7E4EF394DC3}" type="presOf" srcId="{96EA440A-8A49-4BAD-BA8D-AF31747CDEA3}" destId="{9FEABD20-A633-42A5-B29F-A0C29E2EDA2A}" srcOrd="0" destOrd="1" presId="urn:microsoft.com/office/officeart/2005/8/layout/hList7#4"/>
    <dgm:cxn modelId="{73BF124A-F6B6-4EFF-B0A7-783091804F2A}" type="presOf" srcId="{68164EFC-4669-4B12-848A-018BE2BD709B}" destId="{FA5E94CF-63AF-4F9D-925D-B2E847E1F860}" srcOrd="1" destOrd="4" presId="urn:microsoft.com/office/officeart/2005/8/layout/hList7#4"/>
    <dgm:cxn modelId="{2026E46B-3053-4E53-9A44-F737B4E18D05}" type="presOf" srcId="{37C8C820-6CC0-47E7-9B6D-7EA4FDBDFF7E}" destId="{3E910C63-6A20-4C9D-A973-50F35E5DF0C4}" srcOrd="0" destOrd="2" presId="urn:microsoft.com/office/officeart/2005/8/layout/hList7#4"/>
    <dgm:cxn modelId="{5020CA56-07C2-4EFF-AD8C-8D7C9B1818E1}" type="presOf" srcId="{68164EFC-4669-4B12-848A-018BE2BD709B}" destId="{3E910C63-6A20-4C9D-A973-50F35E5DF0C4}" srcOrd="0" destOrd="4" presId="urn:microsoft.com/office/officeart/2005/8/layout/hList7#4"/>
    <dgm:cxn modelId="{54D20C7F-3135-4281-9F6E-1B26C151B9C8}" type="presOf" srcId="{A568CF4A-1749-4387-8913-AC308F3B8094}" destId="{9FEABD20-A633-42A5-B29F-A0C29E2EDA2A}" srcOrd="0" destOrd="0" presId="urn:microsoft.com/office/officeart/2005/8/layout/hList7#4"/>
    <dgm:cxn modelId="{1D7CE289-C374-4E8A-B3DB-EDBD37725F41}" srcId="{59BDA5AD-4B3B-42C2-B9CE-83F2DA5DF42E}" destId="{6B25222B-D07A-427F-BD26-87781014F5CC}" srcOrd="2" destOrd="0" parTransId="{8112C32A-BEF3-4DFA-B42A-09B9FC1E9CC2}" sibTransId="{1354558D-3C54-4793-9A5C-B4D798C7D5D0}"/>
    <dgm:cxn modelId="{EF6F268D-32F8-4E53-A159-E22A6F603EEC}" type="presOf" srcId="{78E0171D-D3C4-43C7-A397-4301036E0AB4}" destId="{9FEABD20-A633-42A5-B29F-A0C29E2EDA2A}" srcOrd="0" destOrd="3" presId="urn:microsoft.com/office/officeart/2005/8/layout/hList7#4"/>
    <dgm:cxn modelId="{F7619D8F-4461-440D-ACB2-1A4D1FD19CD4}" srcId="{A568CF4A-1749-4387-8913-AC308F3B8094}" destId="{96EA440A-8A49-4BAD-BA8D-AF31747CDEA3}" srcOrd="0" destOrd="0" parTransId="{5F3102C2-9ACD-48B2-A4FF-320CB0213E7B}" sibTransId="{9EDBC538-41D5-4A4C-A6E1-72FD79DCE5BC}"/>
    <dgm:cxn modelId="{7CF3FD9A-C79C-4584-9D19-C021DEDF3F5E}" type="presOf" srcId="{18B36B41-7850-43C3-9E00-DCDCCA0C95D2}" destId="{9FEABD20-A633-42A5-B29F-A0C29E2EDA2A}" srcOrd="0" destOrd="2" presId="urn:microsoft.com/office/officeart/2005/8/layout/hList7#4"/>
    <dgm:cxn modelId="{02726F9C-5ACD-4802-88DA-54A0D7CA7A42}" type="presOf" srcId="{0A9C7756-C674-4B90-A0E1-2F6584DCCB87}" destId="{FA5E94CF-63AF-4F9D-925D-B2E847E1F860}" srcOrd="1" destOrd="1" presId="urn:microsoft.com/office/officeart/2005/8/layout/hList7#4"/>
    <dgm:cxn modelId="{6BC74DA0-97D6-4B27-A2D0-E9ABB3CB55F0}" srcId="{1863C951-875E-48BC-91D3-6B076226650F}" destId="{59BDA5AD-4B3B-42C2-B9CE-83F2DA5DF42E}" srcOrd="0" destOrd="0" parTransId="{E5F3A3DB-C42D-4E65-BD76-A64ED3CF5611}" sibTransId="{B6CE6AE6-56F8-4CC2-AA6F-91368C539293}"/>
    <dgm:cxn modelId="{1CE9BCA9-341D-4F77-9BF1-C43645F7E478}" srcId="{1863C951-875E-48BC-91D3-6B076226650F}" destId="{A568CF4A-1749-4387-8913-AC308F3B8094}" srcOrd="2" destOrd="0" parTransId="{2864B89E-3A37-4ACC-A3DB-468080253AF4}" sibTransId="{09FE61BF-B859-4D2F-AE6B-341B082CEA5F}"/>
    <dgm:cxn modelId="{55A498B1-8F82-4938-B8BB-A24878C9C01C}" srcId="{59BDA5AD-4B3B-42C2-B9CE-83F2DA5DF42E}" destId="{0A9C7756-C674-4B90-A0E1-2F6584DCCB87}" srcOrd="0" destOrd="0" parTransId="{5DCB81F5-4990-4173-990C-939F9E962E2A}" sibTransId="{550CFB0B-34DA-4A1E-93E2-D6C28DB4B399}"/>
    <dgm:cxn modelId="{A34435BD-B67A-47BE-85E9-C83790498B6F}" type="presOf" srcId="{A568CF4A-1749-4387-8913-AC308F3B8094}" destId="{5867A25F-0AFD-42BF-B898-FDC8BB37FF20}" srcOrd="1" destOrd="0" presId="urn:microsoft.com/office/officeart/2005/8/layout/hList7#4"/>
    <dgm:cxn modelId="{AA6FD6CC-7718-48CE-9D1B-E4A8B0DEAE54}" type="presOf" srcId="{1863C951-875E-48BC-91D3-6B076226650F}" destId="{392A2F4A-D730-4229-B527-F7E2E87D0745}" srcOrd="0" destOrd="0" presId="urn:microsoft.com/office/officeart/2005/8/layout/hList7#4"/>
    <dgm:cxn modelId="{DCA0D1D4-7E2D-4A4E-888E-8BC0B7F15F66}" type="presOf" srcId="{6B25222B-D07A-427F-BD26-87781014F5CC}" destId="{3E910C63-6A20-4C9D-A973-50F35E5DF0C4}" srcOrd="0" destOrd="3" presId="urn:microsoft.com/office/officeart/2005/8/layout/hList7#4"/>
    <dgm:cxn modelId="{4CD7F7D6-0E06-4450-8DF7-FE1AC64584C6}" type="presOf" srcId="{59BDA5AD-4B3B-42C2-B9CE-83F2DA5DF42E}" destId="{FA5E94CF-63AF-4F9D-925D-B2E847E1F860}" srcOrd="1" destOrd="0" presId="urn:microsoft.com/office/officeart/2005/8/layout/hList7#4"/>
    <dgm:cxn modelId="{3DC47ED7-59D6-484B-9E1E-49D7AD4F8B7D}" type="presOf" srcId="{59BDA5AD-4B3B-42C2-B9CE-83F2DA5DF42E}" destId="{3E910C63-6A20-4C9D-A973-50F35E5DF0C4}" srcOrd="0" destOrd="0" presId="urn:microsoft.com/office/officeart/2005/8/layout/hList7#4"/>
    <dgm:cxn modelId="{EE593CD9-2AEC-446A-93A1-C29A82259495}" srcId="{59BDA5AD-4B3B-42C2-B9CE-83F2DA5DF42E}" destId="{37C8C820-6CC0-47E7-9B6D-7EA4FDBDFF7E}" srcOrd="1" destOrd="0" parTransId="{C34A3291-2FEC-40B0-9356-7572B6C4160E}" sibTransId="{9603EA89-2919-4BBA-AB2D-4BA6EF90450E}"/>
    <dgm:cxn modelId="{B296A1DA-871A-4857-BA05-D1917FA403EE}" srcId="{59BDA5AD-4B3B-42C2-B9CE-83F2DA5DF42E}" destId="{68164EFC-4669-4B12-848A-018BE2BD709B}" srcOrd="3" destOrd="0" parTransId="{6044F453-134E-4AE3-A7C1-0C29793232F6}" sibTransId="{4B1EA57D-8741-4E14-9BC5-1EE8A54B3B1C}"/>
    <dgm:cxn modelId="{C73BE8DF-2962-4084-8209-612B99AFD1E6}" type="presOf" srcId="{6B25222B-D07A-427F-BD26-87781014F5CC}" destId="{FA5E94CF-63AF-4F9D-925D-B2E847E1F860}" srcOrd="1" destOrd="3" presId="urn:microsoft.com/office/officeart/2005/8/layout/hList7#4"/>
    <dgm:cxn modelId="{E66042F0-AD9F-4E6E-9797-5FAEFBE26421}" type="presOf" srcId="{23B19AAE-3401-4C9E-899D-8253EA36A492}" destId="{D49B1590-BAF8-4200-85D7-F659505C33C9}" srcOrd="1" destOrd="0" presId="urn:microsoft.com/office/officeart/2005/8/layout/hList7#4"/>
    <dgm:cxn modelId="{4FE0A6F2-8D95-4E51-9AD0-8AAB7DDD66D2}" type="presOf" srcId="{37C8C820-6CC0-47E7-9B6D-7EA4FDBDFF7E}" destId="{FA5E94CF-63AF-4F9D-925D-B2E847E1F860}" srcOrd="1" destOrd="2" presId="urn:microsoft.com/office/officeart/2005/8/layout/hList7#4"/>
    <dgm:cxn modelId="{99551E01-5643-42B8-8429-6C63AF3D83E9}" type="presParOf" srcId="{392A2F4A-D730-4229-B527-F7E2E87D0745}" destId="{F5F0EBC5-63BE-4C74-860F-2280C8F3EEB0}" srcOrd="0" destOrd="0" presId="urn:microsoft.com/office/officeart/2005/8/layout/hList7#4"/>
    <dgm:cxn modelId="{B9E847C1-6C82-474B-AF31-BD10DC48BC05}" type="presParOf" srcId="{392A2F4A-D730-4229-B527-F7E2E87D0745}" destId="{1E67EBFB-8963-46A4-B346-9BBBCF9EA2E0}" srcOrd="1" destOrd="0" presId="urn:microsoft.com/office/officeart/2005/8/layout/hList7#4"/>
    <dgm:cxn modelId="{C0AE1B4B-AF6B-47DC-B4CE-C9D27BEC98C3}" type="presParOf" srcId="{1E67EBFB-8963-46A4-B346-9BBBCF9EA2E0}" destId="{06B2AE28-D864-4E8D-B259-80C6391424C9}" srcOrd="0" destOrd="0" presId="urn:microsoft.com/office/officeart/2005/8/layout/hList7#4"/>
    <dgm:cxn modelId="{389EA031-DE74-4294-987B-CC786918A885}" type="presParOf" srcId="{06B2AE28-D864-4E8D-B259-80C6391424C9}" destId="{3E910C63-6A20-4C9D-A973-50F35E5DF0C4}" srcOrd="0" destOrd="0" presId="urn:microsoft.com/office/officeart/2005/8/layout/hList7#4"/>
    <dgm:cxn modelId="{DE4D8BBC-A0BA-4D2F-9715-68807576D3E5}" type="presParOf" srcId="{06B2AE28-D864-4E8D-B259-80C6391424C9}" destId="{FA5E94CF-63AF-4F9D-925D-B2E847E1F860}" srcOrd="1" destOrd="0" presId="urn:microsoft.com/office/officeart/2005/8/layout/hList7#4"/>
    <dgm:cxn modelId="{DF6C7878-534A-4787-B9D3-07ADD2575A0C}" type="presParOf" srcId="{06B2AE28-D864-4E8D-B259-80C6391424C9}" destId="{776D9D96-8AC3-4800-8B8D-AB1C99D89E7B}" srcOrd="2" destOrd="0" presId="urn:microsoft.com/office/officeart/2005/8/layout/hList7#4"/>
    <dgm:cxn modelId="{163D545B-62D5-43DA-8032-A7BC6398811E}" type="presParOf" srcId="{06B2AE28-D864-4E8D-B259-80C6391424C9}" destId="{DFE4F51E-A5BD-449F-89DD-FEEB5AC988CF}" srcOrd="3" destOrd="0" presId="urn:microsoft.com/office/officeart/2005/8/layout/hList7#4"/>
    <dgm:cxn modelId="{060E5615-7EE2-4827-8913-3A69D2A21951}" type="presParOf" srcId="{1E67EBFB-8963-46A4-B346-9BBBCF9EA2E0}" destId="{415ABCCE-4E66-4FB9-9AE3-919E7635CAEB}" srcOrd="1" destOrd="0" presId="urn:microsoft.com/office/officeart/2005/8/layout/hList7#4"/>
    <dgm:cxn modelId="{7383B98F-A874-4CD4-A7B8-1C0E2E069974}" type="presParOf" srcId="{1E67EBFB-8963-46A4-B346-9BBBCF9EA2E0}" destId="{5E304CA8-9A3E-4136-B0AE-156C10CADE95}" srcOrd="2" destOrd="0" presId="urn:microsoft.com/office/officeart/2005/8/layout/hList7#4"/>
    <dgm:cxn modelId="{ADFDDCA8-1DB0-4284-9DEF-BBD4972A9300}" type="presParOf" srcId="{5E304CA8-9A3E-4136-B0AE-156C10CADE95}" destId="{154CC7C3-5761-4870-9F42-AE5AE09DCCF7}" srcOrd="0" destOrd="0" presId="urn:microsoft.com/office/officeart/2005/8/layout/hList7#4"/>
    <dgm:cxn modelId="{E19E4635-71DA-4DD9-90F0-CAA290E7C644}" type="presParOf" srcId="{5E304CA8-9A3E-4136-B0AE-156C10CADE95}" destId="{D49B1590-BAF8-4200-85D7-F659505C33C9}" srcOrd="1" destOrd="0" presId="urn:microsoft.com/office/officeart/2005/8/layout/hList7#4"/>
    <dgm:cxn modelId="{445909B2-D069-4E9C-B579-41954A64017B}" type="presParOf" srcId="{5E304CA8-9A3E-4136-B0AE-156C10CADE95}" destId="{EF2017C9-28F7-47AB-B445-EA9EE2942F48}" srcOrd="2" destOrd="0" presId="urn:microsoft.com/office/officeart/2005/8/layout/hList7#4"/>
    <dgm:cxn modelId="{0CC41FA1-B477-4734-958E-7CA54BC9FA6C}" type="presParOf" srcId="{5E304CA8-9A3E-4136-B0AE-156C10CADE95}" destId="{923A49C2-D64C-402A-81CA-5D39BF5F6143}" srcOrd="3" destOrd="0" presId="urn:microsoft.com/office/officeart/2005/8/layout/hList7#4"/>
    <dgm:cxn modelId="{5105A817-821D-460B-9838-F4E759BEBD3B}" type="presParOf" srcId="{1E67EBFB-8963-46A4-B346-9BBBCF9EA2E0}" destId="{CD1B942C-0850-42F7-97BA-8A5B0990049D}" srcOrd="3" destOrd="0" presId="urn:microsoft.com/office/officeart/2005/8/layout/hList7#4"/>
    <dgm:cxn modelId="{77037108-6A07-43DA-8DC7-864E46104F04}" type="presParOf" srcId="{1E67EBFB-8963-46A4-B346-9BBBCF9EA2E0}" destId="{EE5690B2-4014-480E-887C-3E6AECFD1DA4}" srcOrd="4" destOrd="0" presId="urn:microsoft.com/office/officeart/2005/8/layout/hList7#4"/>
    <dgm:cxn modelId="{D62682D4-9310-4AE4-B9CA-E894949284D8}" type="presParOf" srcId="{EE5690B2-4014-480E-887C-3E6AECFD1DA4}" destId="{9FEABD20-A633-42A5-B29F-A0C29E2EDA2A}" srcOrd="0" destOrd="0" presId="urn:microsoft.com/office/officeart/2005/8/layout/hList7#4"/>
    <dgm:cxn modelId="{22104271-1ABB-443A-AF6F-6344DC9623A8}" type="presParOf" srcId="{EE5690B2-4014-480E-887C-3E6AECFD1DA4}" destId="{5867A25F-0AFD-42BF-B898-FDC8BB37FF20}" srcOrd="1" destOrd="0" presId="urn:microsoft.com/office/officeart/2005/8/layout/hList7#4"/>
    <dgm:cxn modelId="{DC3F2E9E-9B8D-4EC5-9891-E527BE019C1E}" type="presParOf" srcId="{EE5690B2-4014-480E-887C-3E6AECFD1DA4}" destId="{9AC3B166-2574-4FAA-AE3B-3694E99F835C}" srcOrd="2" destOrd="0" presId="urn:microsoft.com/office/officeart/2005/8/layout/hList7#4"/>
    <dgm:cxn modelId="{8A212834-9308-46F5-B76A-A8C13CE7B30A}" type="presParOf" srcId="{EE5690B2-4014-480E-887C-3E6AECFD1DA4}" destId="{E1D21B2D-4A74-4E8D-8A7F-D19C0377D39C}" srcOrd="3" destOrd="0" presId="urn:microsoft.com/office/officeart/2005/8/layout/hLis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202649-5769-4DF7-95C9-6999CA869926}" type="doc">
      <dgm:prSet loTypeId="urn:microsoft.com/office/officeart/2005/8/layout/target1" loCatId="relationship" qsTypeId="urn:microsoft.com/office/officeart/2005/8/quickstyle/simple1" qsCatId="simple" csTypeId="urn:microsoft.com/office/officeart/2005/8/colors/colorful4" csCatId="colorful" phldr="1"/>
      <dgm:spPr/>
      <dgm:t>
        <a:bodyPr/>
        <a:lstStyle/>
        <a:p>
          <a:endParaRPr lang="en-US"/>
        </a:p>
      </dgm:t>
    </dgm:pt>
    <dgm:pt modelId="{932BEF42-DC50-4690-A7B5-234E1984AD34}">
      <dgm:prSet/>
      <dgm:spPr/>
      <dgm:t>
        <a:bodyPr/>
        <a:lstStyle/>
        <a:p>
          <a:pPr rtl="0"/>
          <a:r>
            <a:rPr lang="en-US"/>
            <a:t>Community</a:t>
          </a:r>
        </a:p>
      </dgm:t>
    </dgm:pt>
    <dgm:pt modelId="{6FDA4DA9-223A-43FD-8C50-1BB460D7A942}" type="parTrans" cxnId="{1E55B68E-1337-4AB0-B345-8E031310D92C}">
      <dgm:prSet/>
      <dgm:spPr/>
      <dgm:t>
        <a:bodyPr/>
        <a:lstStyle/>
        <a:p>
          <a:endParaRPr lang="en-US"/>
        </a:p>
      </dgm:t>
    </dgm:pt>
    <dgm:pt modelId="{304BE604-DB0B-4544-AD1B-26390723AB23}" type="sibTrans" cxnId="{1E55B68E-1337-4AB0-B345-8E031310D92C}">
      <dgm:prSet/>
      <dgm:spPr/>
      <dgm:t>
        <a:bodyPr/>
        <a:lstStyle/>
        <a:p>
          <a:endParaRPr lang="en-US"/>
        </a:p>
      </dgm:t>
    </dgm:pt>
    <dgm:pt modelId="{B536C467-5DFB-43A5-9376-7A1EA6AB5653}">
      <dgm:prSet/>
      <dgm:spPr/>
      <dgm:t>
        <a:bodyPr/>
        <a:lstStyle/>
        <a:p>
          <a:pPr rtl="0"/>
          <a:r>
            <a:rPr lang="en-US" dirty="0"/>
            <a:t>Agency</a:t>
          </a:r>
        </a:p>
      </dgm:t>
    </dgm:pt>
    <dgm:pt modelId="{C68BEA11-F7D3-4084-BAA7-2D626224C1D8}" type="parTrans" cxnId="{8C5AA6FF-32F8-45BA-80D0-9B81ACA7D598}">
      <dgm:prSet/>
      <dgm:spPr/>
      <dgm:t>
        <a:bodyPr/>
        <a:lstStyle/>
        <a:p>
          <a:endParaRPr lang="en-US"/>
        </a:p>
      </dgm:t>
    </dgm:pt>
    <dgm:pt modelId="{98C57BD8-2FE1-44D6-B003-4ABC46435E22}" type="sibTrans" cxnId="{8C5AA6FF-32F8-45BA-80D0-9B81ACA7D598}">
      <dgm:prSet/>
      <dgm:spPr/>
      <dgm:t>
        <a:bodyPr/>
        <a:lstStyle/>
        <a:p>
          <a:endParaRPr lang="en-US"/>
        </a:p>
      </dgm:t>
    </dgm:pt>
    <dgm:pt modelId="{2D177AD1-BF05-4C21-864D-439564663AF6}">
      <dgm:prSet/>
      <dgm:spPr/>
      <dgm:t>
        <a:bodyPr/>
        <a:lstStyle/>
        <a:p>
          <a:pPr rtl="0"/>
          <a:r>
            <a:rPr lang="en-US" dirty="0"/>
            <a:t>Program</a:t>
          </a:r>
        </a:p>
      </dgm:t>
    </dgm:pt>
    <dgm:pt modelId="{23DCD1CF-978E-412B-9703-185629F362F1}" type="parTrans" cxnId="{125E7D06-AA69-4533-AF75-A45B56526FA1}">
      <dgm:prSet/>
      <dgm:spPr/>
      <dgm:t>
        <a:bodyPr/>
        <a:lstStyle/>
        <a:p>
          <a:endParaRPr lang="en-US"/>
        </a:p>
      </dgm:t>
    </dgm:pt>
    <dgm:pt modelId="{87298929-CFA8-4E56-8766-61FE6C88D868}" type="sibTrans" cxnId="{125E7D06-AA69-4533-AF75-A45B56526FA1}">
      <dgm:prSet/>
      <dgm:spPr/>
      <dgm:t>
        <a:bodyPr/>
        <a:lstStyle/>
        <a:p>
          <a:endParaRPr lang="en-US"/>
        </a:p>
      </dgm:t>
    </dgm:pt>
    <dgm:pt modelId="{20F01A51-7C01-40FA-B71C-46B232CEB537}" type="pres">
      <dgm:prSet presAssocID="{6C202649-5769-4DF7-95C9-6999CA869926}" presName="composite" presStyleCnt="0">
        <dgm:presLayoutVars>
          <dgm:chMax val="5"/>
          <dgm:dir/>
          <dgm:resizeHandles val="exact"/>
        </dgm:presLayoutVars>
      </dgm:prSet>
      <dgm:spPr/>
    </dgm:pt>
    <dgm:pt modelId="{E1366605-1368-48DF-B1F2-C898E9D0CCE1}" type="pres">
      <dgm:prSet presAssocID="{932BEF42-DC50-4690-A7B5-234E1984AD34}" presName="circle1" presStyleLbl="lnNode1" presStyleIdx="0" presStyleCnt="3"/>
      <dgm:spPr/>
    </dgm:pt>
    <dgm:pt modelId="{0D1AC200-B07B-47C4-97F8-6A77667CF2E9}" type="pres">
      <dgm:prSet presAssocID="{932BEF42-DC50-4690-A7B5-234E1984AD34}" presName="text1" presStyleLbl="revTx" presStyleIdx="0" presStyleCnt="3">
        <dgm:presLayoutVars>
          <dgm:bulletEnabled val="1"/>
        </dgm:presLayoutVars>
      </dgm:prSet>
      <dgm:spPr/>
    </dgm:pt>
    <dgm:pt modelId="{09F232F7-D863-4118-AB8D-F1175C56A6D6}" type="pres">
      <dgm:prSet presAssocID="{932BEF42-DC50-4690-A7B5-234E1984AD34}" presName="line1" presStyleLbl="callout" presStyleIdx="0" presStyleCnt="6"/>
      <dgm:spPr/>
    </dgm:pt>
    <dgm:pt modelId="{AB2D92C6-5725-4EFC-AE48-EB974D30A5D0}" type="pres">
      <dgm:prSet presAssocID="{932BEF42-DC50-4690-A7B5-234E1984AD34}" presName="d1" presStyleLbl="callout" presStyleIdx="1" presStyleCnt="6"/>
      <dgm:spPr/>
    </dgm:pt>
    <dgm:pt modelId="{C21E0869-B4DE-4121-A9EA-6B84EE195BCA}" type="pres">
      <dgm:prSet presAssocID="{B536C467-5DFB-43A5-9376-7A1EA6AB5653}" presName="circle2" presStyleLbl="lnNode1" presStyleIdx="1" presStyleCnt="3"/>
      <dgm:spPr/>
    </dgm:pt>
    <dgm:pt modelId="{DED17E39-56E5-467A-A1FA-971CF6F827ED}" type="pres">
      <dgm:prSet presAssocID="{B536C467-5DFB-43A5-9376-7A1EA6AB5653}" presName="text2" presStyleLbl="revTx" presStyleIdx="1" presStyleCnt="3">
        <dgm:presLayoutVars>
          <dgm:bulletEnabled val="1"/>
        </dgm:presLayoutVars>
      </dgm:prSet>
      <dgm:spPr/>
    </dgm:pt>
    <dgm:pt modelId="{63F45F86-530B-4AB2-970D-47FE12343213}" type="pres">
      <dgm:prSet presAssocID="{B536C467-5DFB-43A5-9376-7A1EA6AB5653}" presName="line2" presStyleLbl="callout" presStyleIdx="2" presStyleCnt="6"/>
      <dgm:spPr/>
    </dgm:pt>
    <dgm:pt modelId="{8F2BEBE5-DE1F-48DB-9B11-5CB3470629CB}" type="pres">
      <dgm:prSet presAssocID="{B536C467-5DFB-43A5-9376-7A1EA6AB5653}" presName="d2" presStyleLbl="callout" presStyleIdx="3" presStyleCnt="6"/>
      <dgm:spPr/>
    </dgm:pt>
    <dgm:pt modelId="{C5BC0FF8-93D6-4806-878F-89C8B0658870}" type="pres">
      <dgm:prSet presAssocID="{2D177AD1-BF05-4C21-864D-439564663AF6}" presName="circle3" presStyleLbl="lnNode1" presStyleIdx="2" presStyleCnt="3"/>
      <dgm:spPr/>
    </dgm:pt>
    <dgm:pt modelId="{36738D75-32A2-41C9-9AAC-DAE679D61126}" type="pres">
      <dgm:prSet presAssocID="{2D177AD1-BF05-4C21-864D-439564663AF6}" presName="text3" presStyleLbl="revTx" presStyleIdx="2" presStyleCnt="3">
        <dgm:presLayoutVars>
          <dgm:bulletEnabled val="1"/>
        </dgm:presLayoutVars>
      </dgm:prSet>
      <dgm:spPr/>
    </dgm:pt>
    <dgm:pt modelId="{CCCB742B-3313-482C-A463-A68537B4C032}" type="pres">
      <dgm:prSet presAssocID="{2D177AD1-BF05-4C21-864D-439564663AF6}" presName="line3" presStyleLbl="callout" presStyleIdx="4" presStyleCnt="6"/>
      <dgm:spPr/>
    </dgm:pt>
    <dgm:pt modelId="{4922A692-3E6A-430D-B3C2-C7D9F661E4DC}" type="pres">
      <dgm:prSet presAssocID="{2D177AD1-BF05-4C21-864D-439564663AF6}" presName="d3" presStyleLbl="callout" presStyleIdx="5" presStyleCnt="6"/>
      <dgm:spPr/>
    </dgm:pt>
  </dgm:ptLst>
  <dgm:cxnLst>
    <dgm:cxn modelId="{125E7D06-AA69-4533-AF75-A45B56526FA1}" srcId="{6C202649-5769-4DF7-95C9-6999CA869926}" destId="{2D177AD1-BF05-4C21-864D-439564663AF6}" srcOrd="2" destOrd="0" parTransId="{23DCD1CF-978E-412B-9703-185629F362F1}" sibTransId="{87298929-CFA8-4E56-8766-61FE6C88D868}"/>
    <dgm:cxn modelId="{A5DE017C-7D3B-414A-9C0D-E3504BE7E54A}" type="presOf" srcId="{B536C467-5DFB-43A5-9376-7A1EA6AB5653}" destId="{DED17E39-56E5-467A-A1FA-971CF6F827ED}" srcOrd="0" destOrd="0" presId="urn:microsoft.com/office/officeart/2005/8/layout/target1"/>
    <dgm:cxn modelId="{1E55B68E-1337-4AB0-B345-8E031310D92C}" srcId="{6C202649-5769-4DF7-95C9-6999CA869926}" destId="{932BEF42-DC50-4690-A7B5-234E1984AD34}" srcOrd="0" destOrd="0" parTransId="{6FDA4DA9-223A-43FD-8C50-1BB460D7A942}" sibTransId="{304BE604-DB0B-4544-AD1B-26390723AB23}"/>
    <dgm:cxn modelId="{22501CAA-0E8C-4888-B23B-A81886E6D521}" type="presOf" srcId="{932BEF42-DC50-4690-A7B5-234E1984AD34}" destId="{0D1AC200-B07B-47C4-97F8-6A77667CF2E9}" srcOrd="0" destOrd="0" presId="urn:microsoft.com/office/officeart/2005/8/layout/target1"/>
    <dgm:cxn modelId="{068BE9AC-06CE-4839-AB0E-39DBCBA480CA}" type="presOf" srcId="{2D177AD1-BF05-4C21-864D-439564663AF6}" destId="{36738D75-32A2-41C9-9AAC-DAE679D61126}" srcOrd="0" destOrd="0" presId="urn:microsoft.com/office/officeart/2005/8/layout/target1"/>
    <dgm:cxn modelId="{B5AFFCD0-CC8A-4ADB-8A50-8069D07F1CF4}" type="presOf" srcId="{6C202649-5769-4DF7-95C9-6999CA869926}" destId="{20F01A51-7C01-40FA-B71C-46B232CEB537}" srcOrd="0" destOrd="0" presId="urn:microsoft.com/office/officeart/2005/8/layout/target1"/>
    <dgm:cxn modelId="{8C5AA6FF-32F8-45BA-80D0-9B81ACA7D598}" srcId="{6C202649-5769-4DF7-95C9-6999CA869926}" destId="{B536C467-5DFB-43A5-9376-7A1EA6AB5653}" srcOrd="1" destOrd="0" parTransId="{C68BEA11-F7D3-4084-BAA7-2D626224C1D8}" sibTransId="{98C57BD8-2FE1-44D6-B003-4ABC46435E22}"/>
    <dgm:cxn modelId="{60036668-F5F9-487C-9EC2-FF14A671070D}" type="presParOf" srcId="{20F01A51-7C01-40FA-B71C-46B232CEB537}" destId="{E1366605-1368-48DF-B1F2-C898E9D0CCE1}" srcOrd="0" destOrd="0" presId="urn:microsoft.com/office/officeart/2005/8/layout/target1"/>
    <dgm:cxn modelId="{65FA6C04-5697-4333-A8E6-0F1F9B59A102}" type="presParOf" srcId="{20F01A51-7C01-40FA-B71C-46B232CEB537}" destId="{0D1AC200-B07B-47C4-97F8-6A77667CF2E9}" srcOrd="1" destOrd="0" presId="urn:microsoft.com/office/officeart/2005/8/layout/target1"/>
    <dgm:cxn modelId="{7111A36C-EACA-4004-8789-B68DE68BEFC6}" type="presParOf" srcId="{20F01A51-7C01-40FA-B71C-46B232CEB537}" destId="{09F232F7-D863-4118-AB8D-F1175C56A6D6}" srcOrd="2" destOrd="0" presId="urn:microsoft.com/office/officeart/2005/8/layout/target1"/>
    <dgm:cxn modelId="{63853A6B-1AA9-4932-B687-276DF7D65638}" type="presParOf" srcId="{20F01A51-7C01-40FA-B71C-46B232CEB537}" destId="{AB2D92C6-5725-4EFC-AE48-EB974D30A5D0}" srcOrd="3" destOrd="0" presId="urn:microsoft.com/office/officeart/2005/8/layout/target1"/>
    <dgm:cxn modelId="{88964FDF-E7E8-4176-BBFA-6552DD2CF7A2}" type="presParOf" srcId="{20F01A51-7C01-40FA-B71C-46B232CEB537}" destId="{C21E0869-B4DE-4121-A9EA-6B84EE195BCA}" srcOrd="4" destOrd="0" presId="urn:microsoft.com/office/officeart/2005/8/layout/target1"/>
    <dgm:cxn modelId="{3D7B07EC-4E8F-4EFB-90EE-96540E9F52F4}" type="presParOf" srcId="{20F01A51-7C01-40FA-B71C-46B232CEB537}" destId="{DED17E39-56E5-467A-A1FA-971CF6F827ED}" srcOrd="5" destOrd="0" presId="urn:microsoft.com/office/officeart/2005/8/layout/target1"/>
    <dgm:cxn modelId="{2930EB65-DC9E-401B-B4C5-F3496524F9AE}" type="presParOf" srcId="{20F01A51-7C01-40FA-B71C-46B232CEB537}" destId="{63F45F86-530B-4AB2-970D-47FE12343213}" srcOrd="6" destOrd="0" presId="urn:microsoft.com/office/officeart/2005/8/layout/target1"/>
    <dgm:cxn modelId="{8E13DD11-F38F-4EE4-99D7-82E5FE94D93B}" type="presParOf" srcId="{20F01A51-7C01-40FA-B71C-46B232CEB537}" destId="{8F2BEBE5-DE1F-48DB-9B11-5CB3470629CB}" srcOrd="7" destOrd="0" presId="urn:microsoft.com/office/officeart/2005/8/layout/target1"/>
    <dgm:cxn modelId="{70349A34-1C82-46C0-BFBB-4B8F60F299F4}" type="presParOf" srcId="{20F01A51-7C01-40FA-B71C-46B232CEB537}" destId="{C5BC0FF8-93D6-4806-878F-89C8B0658870}" srcOrd="8" destOrd="0" presId="urn:microsoft.com/office/officeart/2005/8/layout/target1"/>
    <dgm:cxn modelId="{49BD499E-0A02-4987-A96F-59DEF9E873C4}" type="presParOf" srcId="{20F01A51-7C01-40FA-B71C-46B232CEB537}" destId="{36738D75-32A2-41C9-9AAC-DAE679D61126}" srcOrd="9" destOrd="0" presId="urn:microsoft.com/office/officeart/2005/8/layout/target1"/>
    <dgm:cxn modelId="{1FFFB988-F3B2-4C65-B21D-2568419C1631}" type="presParOf" srcId="{20F01A51-7C01-40FA-B71C-46B232CEB537}" destId="{CCCB742B-3313-482C-A463-A68537B4C032}" srcOrd="10" destOrd="0" presId="urn:microsoft.com/office/officeart/2005/8/layout/target1"/>
    <dgm:cxn modelId="{FA28D8BD-8D7E-40AB-8B11-2F83F5349135}" type="presParOf" srcId="{20F01A51-7C01-40FA-B71C-46B232CEB537}" destId="{4922A692-3E6A-430D-B3C2-C7D9F661E4D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9B83222-DE88-47A6-9A98-E1A5FC402314}" type="doc">
      <dgm:prSet loTypeId="urn:microsoft.com/office/officeart/2005/8/layout/hProcess11" loCatId="process" qsTypeId="urn:microsoft.com/office/officeart/2005/8/quickstyle/simple1" qsCatId="simple" csTypeId="urn:microsoft.com/office/officeart/2005/8/colors/colorful4" csCatId="colorful"/>
      <dgm:spPr/>
      <dgm:t>
        <a:bodyPr/>
        <a:lstStyle/>
        <a:p>
          <a:endParaRPr lang="en-US"/>
        </a:p>
      </dgm:t>
    </dgm:pt>
    <dgm:pt modelId="{F5A02049-14BA-42B3-8429-1AEFCE4671AF}">
      <dgm:prSet/>
      <dgm:spPr/>
      <dgm:t>
        <a:bodyPr/>
        <a:lstStyle/>
        <a:p>
          <a:pPr rtl="0"/>
          <a:r>
            <a:rPr lang="en-US" dirty="0"/>
            <a:t>Program Comparison Worksheet</a:t>
          </a:r>
        </a:p>
      </dgm:t>
    </dgm:pt>
    <dgm:pt modelId="{E3739797-9F1A-4935-ADE2-8AAB66EBCD14}" type="parTrans" cxnId="{FC2464E8-FBEC-4740-A135-B7C54182A4A1}">
      <dgm:prSet/>
      <dgm:spPr/>
      <dgm:t>
        <a:bodyPr/>
        <a:lstStyle/>
        <a:p>
          <a:endParaRPr lang="en-US"/>
        </a:p>
      </dgm:t>
    </dgm:pt>
    <dgm:pt modelId="{D4CFA4C3-0648-49BE-ABFD-DEC2957233DA}" type="sibTrans" cxnId="{FC2464E8-FBEC-4740-A135-B7C54182A4A1}">
      <dgm:prSet/>
      <dgm:spPr/>
      <dgm:t>
        <a:bodyPr/>
        <a:lstStyle/>
        <a:p>
          <a:endParaRPr lang="en-US"/>
        </a:p>
      </dgm:t>
    </dgm:pt>
    <dgm:pt modelId="{68C30559-2C50-406C-85F3-710433BB063F}">
      <dgm:prSet/>
      <dgm:spPr/>
      <dgm:t>
        <a:bodyPr/>
        <a:lstStyle/>
        <a:p>
          <a:pPr rtl="0"/>
          <a:r>
            <a:rPr lang="en-US"/>
            <a:t>Examples of information available </a:t>
          </a:r>
        </a:p>
      </dgm:t>
    </dgm:pt>
    <dgm:pt modelId="{D4A78EC4-7F96-4BDF-A31A-337805B455CF}" type="parTrans" cxnId="{B3160E2F-FC70-4D97-8268-F466B064B043}">
      <dgm:prSet/>
      <dgm:spPr/>
      <dgm:t>
        <a:bodyPr/>
        <a:lstStyle/>
        <a:p>
          <a:endParaRPr lang="en-US"/>
        </a:p>
      </dgm:t>
    </dgm:pt>
    <dgm:pt modelId="{98F067E1-6350-4F9F-A9BC-2FCD8AC62F4D}" type="sibTrans" cxnId="{B3160E2F-FC70-4D97-8268-F466B064B043}">
      <dgm:prSet/>
      <dgm:spPr/>
      <dgm:t>
        <a:bodyPr/>
        <a:lstStyle/>
        <a:p>
          <a:endParaRPr lang="en-US"/>
        </a:p>
      </dgm:t>
    </dgm:pt>
    <dgm:pt modelId="{D75337F4-9882-4CF9-A9C9-2CB0531630D9}">
      <dgm:prSet/>
      <dgm:spPr/>
      <dgm:t>
        <a:bodyPr/>
        <a:lstStyle/>
        <a:p>
          <a:pPr rtl="0"/>
          <a:r>
            <a:rPr lang="en-US"/>
            <a:t>Complete the worksheet</a:t>
          </a:r>
        </a:p>
      </dgm:t>
    </dgm:pt>
    <dgm:pt modelId="{27F1C365-118A-4422-AE0C-AD40268346E0}" type="parTrans" cxnId="{D39DEAE4-CF51-45DD-BE91-D6337734760E}">
      <dgm:prSet/>
      <dgm:spPr/>
      <dgm:t>
        <a:bodyPr/>
        <a:lstStyle/>
        <a:p>
          <a:endParaRPr lang="en-US"/>
        </a:p>
      </dgm:t>
    </dgm:pt>
    <dgm:pt modelId="{AF319AE2-BC5F-4E16-8706-E1EB6386A2D6}" type="sibTrans" cxnId="{D39DEAE4-CF51-45DD-BE91-D6337734760E}">
      <dgm:prSet/>
      <dgm:spPr/>
      <dgm:t>
        <a:bodyPr/>
        <a:lstStyle/>
        <a:p>
          <a:endParaRPr lang="en-US"/>
        </a:p>
      </dgm:t>
    </dgm:pt>
    <dgm:pt modelId="{156EE43A-9E7F-4D96-BD58-339BA2F6EAEF}">
      <dgm:prSet/>
      <dgm:spPr/>
      <dgm:t>
        <a:bodyPr/>
        <a:lstStyle/>
        <a:p>
          <a:pPr rtl="0"/>
          <a:r>
            <a:rPr lang="en-US"/>
            <a:t>Compare answers</a:t>
          </a:r>
        </a:p>
      </dgm:t>
    </dgm:pt>
    <dgm:pt modelId="{B09DAC8B-E68A-4C80-96EA-D14FDD74E537}" type="parTrans" cxnId="{8E3A1850-71B1-4733-B887-4FFCD5DDD2E0}">
      <dgm:prSet/>
      <dgm:spPr/>
      <dgm:t>
        <a:bodyPr/>
        <a:lstStyle/>
        <a:p>
          <a:endParaRPr lang="en-US"/>
        </a:p>
      </dgm:t>
    </dgm:pt>
    <dgm:pt modelId="{4A8F63B0-B8FE-4EEB-BF92-7298430CA061}" type="sibTrans" cxnId="{8E3A1850-71B1-4733-B887-4FFCD5DDD2E0}">
      <dgm:prSet/>
      <dgm:spPr/>
      <dgm:t>
        <a:bodyPr/>
        <a:lstStyle/>
        <a:p>
          <a:endParaRPr lang="en-US"/>
        </a:p>
      </dgm:t>
    </dgm:pt>
    <dgm:pt modelId="{EC80A3A1-490B-4EA0-B5CA-979AB9D3708A}" type="pres">
      <dgm:prSet presAssocID="{D9B83222-DE88-47A6-9A98-E1A5FC402314}" presName="Name0" presStyleCnt="0">
        <dgm:presLayoutVars>
          <dgm:dir/>
          <dgm:resizeHandles val="exact"/>
        </dgm:presLayoutVars>
      </dgm:prSet>
      <dgm:spPr/>
    </dgm:pt>
    <dgm:pt modelId="{DB299369-6F81-4C2B-801E-443B4CC81AB5}" type="pres">
      <dgm:prSet presAssocID="{D9B83222-DE88-47A6-9A98-E1A5FC402314}" presName="arrow" presStyleLbl="bgShp" presStyleIdx="0" presStyleCnt="1"/>
      <dgm:spPr/>
    </dgm:pt>
    <dgm:pt modelId="{A897FEDA-55EE-48A9-9B93-94F050FCD0A3}" type="pres">
      <dgm:prSet presAssocID="{D9B83222-DE88-47A6-9A98-E1A5FC402314}" presName="points" presStyleCnt="0"/>
      <dgm:spPr/>
    </dgm:pt>
    <dgm:pt modelId="{CDED8F22-C448-495E-BAA0-ADE58AB00E57}" type="pres">
      <dgm:prSet presAssocID="{F5A02049-14BA-42B3-8429-1AEFCE4671AF}" presName="compositeA" presStyleCnt="0"/>
      <dgm:spPr/>
    </dgm:pt>
    <dgm:pt modelId="{E6947B5E-DDE8-4F60-8C38-0B77A13CB26F}" type="pres">
      <dgm:prSet presAssocID="{F5A02049-14BA-42B3-8429-1AEFCE4671AF}" presName="textA" presStyleLbl="revTx" presStyleIdx="0" presStyleCnt="4">
        <dgm:presLayoutVars>
          <dgm:bulletEnabled val="1"/>
        </dgm:presLayoutVars>
      </dgm:prSet>
      <dgm:spPr/>
    </dgm:pt>
    <dgm:pt modelId="{BC87D02D-5BFE-4BA5-B771-2A4CBB547D3C}" type="pres">
      <dgm:prSet presAssocID="{F5A02049-14BA-42B3-8429-1AEFCE4671AF}" presName="circleA" presStyleLbl="node1" presStyleIdx="0" presStyleCnt="4"/>
      <dgm:spPr/>
    </dgm:pt>
    <dgm:pt modelId="{6A009B71-8C02-4EC3-B872-D2871B9D4BD9}" type="pres">
      <dgm:prSet presAssocID="{F5A02049-14BA-42B3-8429-1AEFCE4671AF}" presName="spaceA" presStyleCnt="0"/>
      <dgm:spPr/>
    </dgm:pt>
    <dgm:pt modelId="{B847EE4F-35E7-45C3-9302-6BB41DC87EC4}" type="pres">
      <dgm:prSet presAssocID="{D4CFA4C3-0648-49BE-ABFD-DEC2957233DA}" presName="space" presStyleCnt="0"/>
      <dgm:spPr/>
    </dgm:pt>
    <dgm:pt modelId="{D0E4C7CD-EA7D-4A70-A97C-A5DADC4EA76E}" type="pres">
      <dgm:prSet presAssocID="{68C30559-2C50-406C-85F3-710433BB063F}" presName="compositeB" presStyleCnt="0"/>
      <dgm:spPr/>
    </dgm:pt>
    <dgm:pt modelId="{9C5CC293-B854-4530-A67A-D2365C58DCCD}" type="pres">
      <dgm:prSet presAssocID="{68C30559-2C50-406C-85F3-710433BB063F}" presName="textB" presStyleLbl="revTx" presStyleIdx="1" presStyleCnt="4">
        <dgm:presLayoutVars>
          <dgm:bulletEnabled val="1"/>
        </dgm:presLayoutVars>
      </dgm:prSet>
      <dgm:spPr/>
    </dgm:pt>
    <dgm:pt modelId="{8B22E936-F9D8-43C0-96B4-6F029F44D4B8}" type="pres">
      <dgm:prSet presAssocID="{68C30559-2C50-406C-85F3-710433BB063F}" presName="circleB" presStyleLbl="node1" presStyleIdx="1" presStyleCnt="4"/>
      <dgm:spPr/>
    </dgm:pt>
    <dgm:pt modelId="{7BD08512-CBF4-43FE-B79A-29101EAC8FC4}" type="pres">
      <dgm:prSet presAssocID="{68C30559-2C50-406C-85F3-710433BB063F}" presName="spaceB" presStyleCnt="0"/>
      <dgm:spPr/>
    </dgm:pt>
    <dgm:pt modelId="{7563A7AC-6D55-4737-9B34-9B7F8317AB85}" type="pres">
      <dgm:prSet presAssocID="{98F067E1-6350-4F9F-A9BC-2FCD8AC62F4D}" presName="space" presStyleCnt="0"/>
      <dgm:spPr/>
    </dgm:pt>
    <dgm:pt modelId="{B48D416B-0B0D-4348-B459-ECA51CBC17F9}" type="pres">
      <dgm:prSet presAssocID="{D75337F4-9882-4CF9-A9C9-2CB0531630D9}" presName="compositeA" presStyleCnt="0"/>
      <dgm:spPr/>
    </dgm:pt>
    <dgm:pt modelId="{D60CAD0A-A168-4520-968F-877F1BDE516E}" type="pres">
      <dgm:prSet presAssocID="{D75337F4-9882-4CF9-A9C9-2CB0531630D9}" presName="textA" presStyleLbl="revTx" presStyleIdx="2" presStyleCnt="4">
        <dgm:presLayoutVars>
          <dgm:bulletEnabled val="1"/>
        </dgm:presLayoutVars>
      </dgm:prSet>
      <dgm:spPr/>
    </dgm:pt>
    <dgm:pt modelId="{2F751228-3049-4124-8AC3-C67E5314A463}" type="pres">
      <dgm:prSet presAssocID="{D75337F4-9882-4CF9-A9C9-2CB0531630D9}" presName="circleA" presStyleLbl="node1" presStyleIdx="2" presStyleCnt="4"/>
      <dgm:spPr/>
    </dgm:pt>
    <dgm:pt modelId="{237EC5FB-C573-4BE4-9075-958C5906A7DC}" type="pres">
      <dgm:prSet presAssocID="{D75337F4-9882-4CF9-A9C9-2CB0531630D9}" presName="spaceA" presStyleCnt="0"/>
      <dgm:spPr/>
    </dgm:pt>
    <dgm:pt modelId="{27443C13-FA1D-4F9B-9E77-742B4F19CC3C}" type="pres">
      <dgm:prSet presAssocID="{AF319AE2-BC5F-4E16-8706-E1EB6386A2D6}" presName="space" presStyleCnt="0"/>
      <dgm:spPr/>
    </dgm:pt>
    <dgm:pt modelId="{351F37AF-9CEE-479A-8B7D-825F5067530C}" type="pres">
      <dgm:prSet presAssocID="{156EE43A-9E7F-4D96-BD58-339BA2F6EAEF}" presName="compositeB" presStyleCnt="0"/>
      <dgm:spPr/>
    </dgm:pt>
    <dgm:pt modelId="{51F6CB5B-9857-49F8-BF30-69183197BB53}" type="pres">
      <dgm:prSet presAssocID="{156EE43A-9E7F-4D96-BD58-339BA2F6EAEF}" presName="textB" presStyleLbl="revTx" presStyleIdx="3" presStyleCnt="4">
        <dgm:presLayoutVars>
          <dgm:bulletEnabled val="1"/>
        </dgm:presLayoutVars>
      </dgm:prSet>
      <dgm:spPr/>
    </dgm:pt>
    <dgm:pt modelId="{0A526860-07A0-4562-BCA0-B8115315C7E2}" type="pres">
      <dgm:prSet presAssocID="{156EE43A-9E7F-4D96-BD58-339BA2F6EAEF}" presName="circleB" presStyleLbl="node1" presStyleIdx="3" presStyleCnt="4"/>
      <dgm:spPr/>
    </dgm:pt>
    <dgm:pt modelId="{161F6ACE-BB71-411F-A3EA-D7A8095F40AA}" type="pres">
      <dgm:prSet presAssocID="{156EE43A-9E7F-4D96-BD58-339BA2F6EAEF}" presName="spaceB" presStyleCnt="0"/>
      <dgm:spPr/>
    </dgm:pt>
  </dgm:ptLst>
  <dgm:cxnLst>
    <dgm:cxn modelId="{B3160E2F-FC70-4D97-8268-F466B064B043}" srcId="{D9B83222-DE88-47A6-9A98-E1A5FC402314}" destId="{68C30559-2C50-406C-85F3-710433BB063F}" srcOrd="1" destOrd="0" parTransId="{D4A78EC4-7F96-4BDF-A31A-337805B455CF}" sibTransId="{98F067E1-6350-4F9F-A9BC-2FCD8AC62F4D}"/>
    <dgm:cxn modelId="{CE3A483B-0B57-4F8E-80FF-E9278054BD76}" type="presOf" srcId="{F5A02049-14BA-42B3-8429-1AEFCE4671AF}" destId="{E6947B5E-DDE8-4F60-8C38-0B77A13CB26F}" srcOrd="0" destOrd="0" presId="urn:microsoft.com/office/officeart/2005/8/layout/hProcess11"/>
    <dgm:cxn modelId="{8E3A1850-71B1-4733-B887-4FFCD5DDD2E0}" srcId="{D9B83222-DE88-47A6-9A98-E1A5FC402314}" destId="{156EE43A-9E7F-4D96-BD58-339BA2F6EAEF}" srcOrd="3" destOrd="0" parTransId="{B09DAC8B-E68A-4C80-96EA-D14FDD74E537}" sibTransId="{4A8F63B0-B8FE-4EEB-BF92-7298430CA061}"/>
    <dgm:cxn modelId="{5F69957D-1014-46F9-9C01-327435B321A9}" type="presOf" srcId="{D75337F4-9882-4CF9-A9C9-2CB0531630D9}" destId="{D60CAD0A-A168-4520-968F-877F1BDE516E}" srcOrd="0" destOrd="0" presId="urn:microsoft.com/office/officeart/2005/8/layout/hProcess11"/>
    <dgm:cxn modelId="{FCCFB589-EED1-4344-A989-F6ED881312B8}" type="presOf" srcId="{68C30559-2C50-406C-85F3-710433BB063F}" destId="{9C5CC293-B854-4530-A67A-D2365C58DCCD}" srcOrd="0" destOrd="0" presId="urn:microsoft.com/office/officeart/2005/8/layout/hProcess11"/>
    <dgm:cxn modelId="{AD07AFAD-0A81-46EB-9D0C-E10B94DDF854}" type="presOf" srcId="{156EE43A-9E7F-4D96-BD58-339BA2F6EAEF}" destId="{51F6CB5B-9857-49F8-BF30-69183197BB53}" srcOrd="0" destOrd="0" presId="urn:microsoft.com/office/officeart/2005/8/layout/hProcess11"/>
    <dgm:cxn modelId="{2B71AECC-21DA-4863-A08E-368480E42372}" type="presOf" srcId="{D9B83222-DE88-47A6-9A98-E1A5FC402314}" destId="{EC80A3A1-490B-4EA0-B5CA-979AB9D3708A}" srcOrd="0" destOrd="0" presId="urn:microsoft.com/office/officeart/2005/8/layout/hProcess11"/>
    <dgm:cxn modelId="{D39DEAE4-CF51-45DD-BE91-D6337734760E}" srcId="{D9B83222-DE88-47A6-9A98-E1A5FC402314}" destId="{D75337F4-9882-4CF9-A9C9-2CB0531630D9}" srcOrd="2" destOrd="0" parTransId="{27F1C365-118A-4422-AE0C-AD40268346E0}" sibTransId="{AF319AE2-BC5F-4E16-8706-E1EB6386A2D6}"/>
    <dgm:cxn modelId="{FC2464E8-FBEC-4740-A135-B7C54182A4A1}" srcId="{D9B83222-DE88-47A6-9A98-E1A5FC402314}" destId="{F5A02049-14BA-42B3-8429-1AEFCE4671AF}" srcOrd="0" destOrd="0" parTransId="{E3739797-9F1A-4935-ADE2-8AAB66EBCD14}" sibTransId="{D4CFA4C3-0648-49BE-ABFD-DEC2957233DA}"/>
    <dgm:cxn modelId="{C909B0CB-FA55-4237-BB41-1F473C752B8D}" type="presParOf" srcId="{EC80A3A1-490B-4EA0-B5CA-979AB9D3708A}" destId="{DB299369-6F81-4C2B-801E-443B4CC81AB5}" srcOrd="0" destOrd="0" presId="urn:microsoft.com/office/officeart/2005/8/layout/hProcess11"/>
    <dgm:cxn modelId="{90F43922-8F6C-4205-8B6F-DA550E1E7FCB}" type="presParOf" srcId="{EC80A3A1-490B-4EA0-B5CA-979AB9D3708A}" destId="{A897FEDA-55EE-48A9-9B93-94F050FCD0A3}" srcOrd="1" destOrd="0" presId="urn:microsoft.com/office/officeart/2005/8/layout/hProcess11"/>
    <dgm:cxn modelId="{4A00CA43-20B8-452B-8C14-59C1E3FA543E}" type="presParOf" srcId="{A897FEDA-55EE-48A9-9B93-94F050FCD0A3}" destId="{CDED8F22-C448-495E-BAA0-ADE58AB00E57}" srcOrd="0" destOrd="0" presId="urn:microsoft.com/office/officeart/2005/8/layout/hProcess11"/>
    <dgm:cxn modelId="{ED08185F-20C4-41E3-AB45-AA39CD006D8B}" type="presParOf" srcId="{CDED8F22-C448-495E-BAA0-ADE58AB00E57}" destId="{E6947B5E-DDE8-4F60-8C38-0B77A13CB26F}" srcOrd="0" destOrd="0" presId="urn:microsoft.com/office/officeart/2005/8/layout/hProcess11"/>
    <dgm:cxn modelId="{37AF35ED-1791-4AC6-B71F-82CC188F2985}" type="presParOf" srcId="{CDED8F22-C448-495E-BAA0-ADE58AB00E57}" destId="{BC87D02D-5BFE-4BA5-B771-2A4CBB547D3C}" srcOrd="1" destOrd="0" presId="urn:microsoft.com/office/officeart/2005/8/layout/hProcess11"/>
    <dgm:cxn modelId="{64A51CAE-888E-4A15-A5CF-27EF6C138E5D}" type="presParOf" srcId="{CDED8F22-C448-495E-BAA0-ADE58AB00E57}" destId="{6A009B71-8C02-4EC3-B872-D2871B9D4BD9}" srcOrd="2" destOrd="0" presId="urn:microsoft.com/office/officeart/2005/8/layout/hProcess11"/>
    <dgm:cxn modelId="{40132288-DA0E-4C30-BDE9-681B692F168F}" type="presParOf" srcId="{A897FEDA-55EE-48A9-9B93-94F050FCD0A3}" destId="{B847EE4F-35E7-45C3-9302-6BB41DC87EC4}" srcOrd="1" destOrd="0" presId="urn:microsoft.com/office/officeart/2005/8/layout/hProcess11"/>
    <dgm:cxn modelId="{C8154578-0E68-4B59-BE3E-37E7079D7F42}" type="presParOf" srcId="{A897FEDA-55EE-48A9-9B93-94F050FCD0A3}" destId="{D0E4C7CD-EA7D-4A70-A97C-A5DADC4EA76E}" srcOrd="2" destOrd="0" presId="urn:microsoft.com/office/officeart/2005/8/layout/hProcess11"/>
    <dgm:cxn modelId="{C30EB48F-6C66-4CBB-A139-370A0D61701B}" type="presParOf" srcId="{D0E4C7CD-EA7D-4A70-A97C-A5DADC4EA76E}" destId="{9C5CC293-B854-4530-A67A-D2365C58DCCD}" srcOrd="0" destOrd="0" presId="urn:microsoft.com/office/officeart/2005/8/layout/hProcess11"/>
    <dgm:cxn modelId="{BF340E98-5B7E-40CC-A89A-4C80E171B98E}" type="presParOf" srcId="{D0E4C7CD-EA7D-4A70-A97C-A5DADC4EA76E}" destId="{8B22E936-F9D8-43C0-96B4-6F029F44D4B8}" srcOrd="1" destOrd="0" presId="urn:microsoft.com/office/officeart/2005/8/layout/hProcess11"/>
    <dgm:cxn modelId="{0463D00D-D8E2-487B-9F8B-6D973EE8139B}" type="presParOf" srcId="{D0E4C7CD-EA7D-4A70-A97C-A5DADC4EA76E}" destId="{7BD08512-CBF4-43FE-B79A-29101EAC8FC4}" srcOrd="2" destOrd="0" presId="urn:microsoft.com/office/officeart/2005/8/layout/hProcess11"/>
    <dgm:cxn modelId="{2FBD722D-E235-47B8-8C98-53481523D3D2}" type="presParOf" srcId="{A897FEDA-55EE-48A9-9B93-94F050FCD0A3}" destId="{7563A7AC-6D55-4737-9B34-9B7F8317AB85}" srcOrd="3" destOrd="0" presId="urn:microsoft.com/office/officeart/2005/8/layout/hProcess11"/>
    <dgm:cxn modelId="{E3245D97-8591-4E90-8338-92145BBA5C45}" type="presParOf" srcId="{A897FEDA-55EE-48A9-9B93-94F050FCD0A3}" destId="{B48D416B-0B0D-4348-B459-ECA51CBC17F9}" srcOrd="4" destOrd="0" presId="urn:microsoft.com/office/officeart/2005/8/layout/hProcess11"/>
    <dgm:cxn modelId="{F816EC9D-2C08-44E1-9CB2-D8CEF2363F57}" type="presParOf" srcId="{B48D416B-0B0D-4348-B459-ECA51CBC17F9}" destId="{D60CAD0A-A168-4520-968F-877F1BDE516E}" srcOrd="0" destOrd="0" presId="urn:microsoft.com/office/officeart/2005/8/layout/hProcess11"/>
    <dgm:cxn modelId="{71FF91D4-3102-4454-AF9D-32A23CF97247}" type="presParOf" srcId="{B48D416B-0B0D-4348-B459-ECA51CBC17F9}" destId="{2F751228-3049-4124-8AC3-C67E5314A463}" srcOrd="1" destOrd="0" presId="urn:microsoft.com/office/officeart/2005/8/layout/hProcess11"/>
    <dgm:cxn modelId="{ECA6E6FE-F2DB-4CDB-990D-6BC95280FF43}" type="presParOf" srcId="{B48D416B-0B0D-4348-B459-ECA51CBC17F9}" destId="{237EC5FB-C573-4BE4-9075-958C5906A7DC}" srcOrd="2" destOrd="0" presId="urn:microsoft.com/office/officeart/2005/8/layout/hProcess11"/>
    <dgm:cxn modelId="{06710E46-EB80-4295-914B-D6ED073C3E42}" type="presParOf" srcId="{A897FEDA-55EE-48A9-9B93-94F050FCD0A3}" destId="{27443C13-FA1D-4F9B-9E77-742B4F19CC3C}" srcOrd="5" destOrd="0" presId="urn:microsoft.com/office/officeart/2005/8/layout/hProcess11"/>
    <dgm:cxn modelId="{BE1A8A16-B24F-4C4F-981A-AE6D5254D5E2}" type="presParOf" srcId="{A897FEDA-55EE-48A9-9B93-94F050FCD0A3}" destId="{351F37AF-9CEE-479A-8B7D-825F5067530C}" srcOrd="6" destOrd="0" presId="urn:microsoft.com/office/officeart/2005/8/layout/hProcess11"/>
    <dgm:cxn modelId="{F4C99B67-FA51-4C6A-A21C-331D70518B72}" type="presParOf" srcId="{351F37AF-9CEE-479A-8B7D-825F5067530C}" destId="{51F6CB5B-9857-49F8-BF30-69183197BB53}" srcOrd="0" destOrd="0" presId="urn:microsoft.com/office/officeart/2005/8/layout/hProcess11"/>
    <dgm:cxn modelId="{C0E77E71-0AEE-412E-86D6-1BF67F19CBA3}" type="presParOf" srcId="{351F37AF-9CEE-479A-8B7D-825F5067530C}" destId="{0A526860-07A0-4562-BCA0-B8115315C7E2}" srcOrd="1" destOrd="0" presId="urn:microsoft.com/office/officeart/2005/8/layout/hProcess11"/>
    <dgm:cxn modelId="{6845088E-829B-40AE-B613-30686E73A524}" type="presParOf" srcId="{351F37AF-9CEE-479A-8B7D-825F5067530C}" destId="{161F6ACE-BB71-411F-A3EA-D7A8095F40A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6DDD8F2-CD2A-46C4-A279-99C269A55401}"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endParaRPr lang="en-US"/>
        </a:p>
      </dgm:t>
    </dgm:pt>
    <dgm:pt modelId="{94DECBA4-468C-4F07-A1DE-589ADB85E840}">
      <dgm:prSet/>
      <dgm:spPr/>
      <dgm:t>
        <a:bodyPr/>
        <a:lstStyle/>
        <a:p>
          <a:pPr rtl="0"/>
          <a:r>
            <a:rPr lang="en-US" b="1" dirty="0"/>
            <a:t>There is not a clear path or “one size fits all” solution to implementation</a:t>
          </a:r>
          <a:endParaRPr lang="en-US" dirty="0"/>
        </a:p>
      </dgm:t>
    </dgm:pt>
    <dgm:pt modelId="{A908D6FB-3F9F-4492-8EFB-8B1B9559D39F}" type="parTrans" cxnId="{B510D2B1-3D59-4186-8305-5826E4E0D2C4}">
      <dgm:prSet/>
      <dgm:spPr/>
      <dgm:t>
        <a:bodyPr/>
        <a:lstStyle/>
        <a:p>
          <a:endParaRPr lang="en-US"/>
        </a:p>
      </dgm:t>
    </dgm:pt>
    <dgm:pt modelId="{9100D102-A4AB-47FA-B711-93968F056604}" type="sibTrans" cxnId="{B510D2B1-3D59-4186-8305-5826E4E0D2C4}">
      <dgm:prSet/>
      <dgm:spPr/>
      <dgm:t>
        <a:bodyPr/>
        <a:lstStyle/>
        <a:p>
          <a:endParaRPr lang="en-US"/>
        </a:p>
      </dgm:t>
    </dgm:pt>
    <dgm:pt modelId="{1AD97A1C-AC13-4B9C-B86F-559F5211897E}">
      <dgm:prSet/>
      <dgm:spPr/>
      <dgm:t>
        <a:bodyPr/>
        <a:lstStyle/>
        <a:p>
          <a:pPr rtl="0"/>
          <a:r>
            <a:rPr lang="en-US" b="1"/>
            <a:t>What is adopted often is </a:t>
          </a:r>
          <a:r>
            <a:rPr lang="en-US" b="1" u="sng"/>
            <a:t>not</a:t>
          </a:r>
          <a:r>
            <a:rPr lang="en-US" b="1"/>
            <a:t> used with fidelity and good effect</a:t>
          </a:r>
          <a:endParaRPr lang="en-US"/>
        </a:p>
      </dgm:t>
    </dgm:pt>
    <dgm:pt modelId="{CBCEED30-91BF-40BE-AF45-6C0D3CC895F6}" type="parTrans" cxnId="{240075CB-04B1-46A6-8D5A-72FCF6C5E70F}">
      <dgm:prSet/>
      <dgm:spPr/>
      <dgm:t>
        <a:bodyPr/>
        <a:lstStyle/>
        <a:p>
          <a:endParaRPr lang="en-US"/>
        </a:p>
      </dgm:t>
    </dgm:pt>
    <dgm:pt modelId="{ED356A34-9DE5-44E8-A391-1D72468B146F}" type="sibTrans" cxnId="{240075CB-04B1-46A6-8D5A-72FCF6C5E70F}">
      <dgm:prSet/>
      <dgm:spPr/>
      <dgm:t>
        <a:bodyPr/>
        <a:lstStyle/>
        <a:p>
          <a:endParaRPr lang="en-US"/>
        </a:p>
      </dgm:t>
    </dgm:pt>
    <dgm:pt modelId="{2AC9894F-7B2E-49A8-92FC-1D62AA24E12C}">
      <dgm:prSet/>
      <dgm:spPr/>
      <dgm:t>
        <a:bodyPr/>
        <a:lstStyle/>
        <a:p>
          <a:pPr rtl="0"/>
          <a:r>
            <a:rPr lang="en-US" b="1"/>
            <a:t>What is implemented disappears with time and staff turnover</a:t>
          </a:r>
          <a:endParaRPr lang="en-US"/>
        </a:p>
      </dgm:t>
    </dgm:pt>
    <dgm:pt modelId="{A7E17ABB-C029-4DF9-AA40-A82D26BAA8F2}" type="parTrans" cxnId="{293F2C14-1FF3-4A8B-B807-4875D599211A}">
      <dgm:prSet/>
      <dgm:spPr/>
      <dgm:t>
        <a:bodyPr/>
        <a:lstStyle/>
        <a:p>
          <a:endParaRPr lang="en-US"/>
        </a:p>
      </dgm:t>
    </dgm:pt>
    <dgm:pt modelId="{28A1C250-663E-4404-9935-A65532A900ED}" type="sibTrans" cxnId="{293F2C14-1FF3-4A8B-B807-4875D599211A}">
      <dgm:prSet/>
      <dgm:spPr/>
      <dgm:t>
        <a:bodyPr/>
        <a:lstStyle/>
        <a:p>
          <a:endParaRPr lang="en-US"/>
        </a:p>
      </dgm:t>
    </dgm:pt>
    <dgm:pt modelId="{0E44CB89-CC12-4290-9345-91A4877E1193}" type="pres">
      <dgm:prSet presAssocID="{E6DDD8F2-CD2A-46C4-A279-99C269A55401}" presName="Name0" presStyleCnt="0">
        <dgm:presLayoutVars>
          <dgm:chPref val="3"/>
          <dgm:dir/>
          <dgm:animLvl val="lvl"/>
          <dgm:resizeHandles/>
        </dgm:presLayoutVars>
      </dgm:prSet>
      <dgm:spPr/>
    </dgm:pt>
    <dgm:pt modelId="{9FAD560E-9D35-44A5-A3F6-2E6FD3AC9939}" type="pres">
      <dgm:prSet presAssocID="{94DECBA4-468C-4F07-A1DE-589ADB85E840}" presName="horFlow" presStyleCnt="0"/>
      <dgm:spPr/>
    </dgm:pt>
    <dgm:pt modelId="{C48EC0D1-F56B-4EF8-934A-F67FE3B839DF}" type="pres">
      <dgm:prSet presAssocID="{94DECBA4-468C-4F07-A1DE-589ADB85E840}" presName="bigChev" presStyleLbl="node1" presStyleIdx="0" presStyleCnt="3" custScaleX="134961" custLinFactNeighborX="8878"/>
      <dgm:spPr/>
    </dgm:pt>
    <dgm:pt modelId="{1C9DBE1A-56CC-470F-A7B3-B7AD73F5B62F}" type="pres">
      <dgm:prSet presAssocID="{94DECBA4-468C-4F07-A1DE-589ADB85E840}" presName="vSp" presStyleCnt="0"/>
      <dgm:spPr/>
    </dgm:pt>
    <dgm:pt modelId="{F8A94D10-5E13-4E33-968A-07E6D64DFD67}" type="pres">
      <dgm:prSet presAssocID="{1AD97A1C-AC13-4B9C-B86F-559F5211897E}" presName="horFlow" presStyleCnt="0"/>
      <dgm:spPr/>
    </dgm:pt>
    <dgm:pt modelId="{AF5194C3-4979-45AF-88D0-3C1EF3F01811}" type="pres">
      <dgm:prSet presAssocID="{1AD97A1C-AC13-4B9C-B86F-559F5211897E}" presName="bigChev" presStyleLbl="node1" presStyleIdx="1" presStyleCnt="3" custScaleX="134961" custLinFactNeighborX="8878"/>
      <dgm:spPr/>
    </dgm:pt>
    <dgm:pt modelId="{C08AF766-EF4B-47C6-B48F-D6500B1DE62B}" type="pres">
      <dgm:prSet presAssocID="{1AD97A1C-AC13-4B9C-B86F-559F5211897E}" presName="vSp" presStyleCnt="0"/>
      <dgm:spPr/>
    </dgm:pt>
    <dgm:pt modelId="{2BEB632A-BDB1-4DF2-9BAE-06DD2C513C0F}" type="pres">
      <dgm:prSet presAssocID="{2AC9894F-7B2E-49A8-92FC-1D62AA24E12C}" presName="horFlow" presStyleCnt="0"/>
      <dgm:spPr/>
    </dgm:pt>
    <dgm:pt modelId="{A58A4F36-BDC1-4DA9-BC2F-DBE759D81BE5}" type="pres">
      <dgm:prSet presAssocID="{2AC9894F-7B2E-49A8-92FC-1D62AA24E12C}" presName="bigChev" presStyleLbl="node1" presStyleIdx="2" presStyleCnt="3" custScaleX="134961" custLinFactNeighborX="8878"/>
      <dgm:spPr/>
    </dgm:pt>
  </dgm:ptLst>
  <dgm:cxnLst>
    <dgm:cxn modelId="{82EDA607-A730-472D-B90B-9154C7D73EB8}" type="presOf" srcId="{1AD97A1C-AC13-4B9C-B86F-559F5211897E}" destId="{AF5194C3-4979-45AF-88D0-3C1EF3F01811}" srcOrd="0" destOrd="0" presId="urn:microsoft.com/office/officeart/2005/8/layout/lProcess3"/>
    <dgm:cxn modelId="{293F2C14-1FF3-4A8B-B807-4875D599211A}" srcId="{E6DDD8F2-CD2A-46C4-A279-99C269A55401}" destId="{2AC9894F-7B2E-49A8-92FC-1D62AA24E12C}" srcOrd="2" destOrd="0" parTransId="{A7E17ABB-C029-4DF9-AA40-A82D26BAA8F2}" sibTransId="{28A1C250-663E-4404-9935-A65532A900ED}"/>
    <dgm:cxn modelId="{4A8D9414-C6C8-4073-A5ED-1A30D6E40A3E}" type="presOf" srcId="{E6DDD8F2-CD2A-46C4-A279-99C269A55401}" destId="{0E44CB89-CC12-4290-9345-91A4877E1193}" srcOrd="0" destOrd="0" presId="urn:microsoft.com/office/officeart/2005/8/layout/lProcess3"/>
    <dgm:cxn modelId="{D1834EA1-34CA-448E-8428-A5B56DC6BEA4}" type="presOf" srcId="{94DECBA4-468C-4F07-A1DE-589ADB85E840}" destId="{C48EC0D1-F56B-4EF8-934A-F67FE3B839DF}" srcOrd="0" destOrd="0" presId="urn:microsoft.com/office/officeart/2005/8/layout/lProcess3"/>
    <dgm:cxn modelId="{B510D2B1-3D59-4186-8305-5826E4E0D2C4}" srcId="{E6DDD8F2-CD2A-46C4-A279-99C269A55401}" destId="{94DECBA4-468C-4F07-A1DE-589ADB85E840}" srcOrd="0" destOrd="0" parTransId="{A908D6FB-3F9F-4492-8EFB-8B1B9559D39F}" sibTransId="{9100D102-A4AB-47FA-B711-93968F056604}"/>
    <dgm:cxn modelId="{240075CB-04B1-46A6-8D5A-72FCF6C5E70F}" srcId="{E6DDD8F2-CD2A-46C4-A279-99C269A55401}" destId="{1AD97A1C-AC13-4B9C-B86F-559F5211897E}" srcOrd="1" destOrd="0" parTransId="{CBCEED30-91BF-40BE-AF45-6C0D3CC895F6}" sibTransId="{ED356A34-9DE5-44E8-A391-1D72468B146F}"/>
    <dgm:cxn modelId="{D98244EC-96DB-4EA3-B6AC-14201F93F0EF}" type="presOf" srcId="{2AC9894F-7B2E-49A8-92FC-1D62AA24E12C}" destId="{A58A4F36-BDC1-4DA9-BC2F-DBE759D81BE5}" srcOrd="0" destOrd="0" presId="urn:microsoft.com/office/officeart/2005/8/layout/lProcess3"/>
    <dgm:cxn modelId="{05862372-CA27-4937-A6FE-06C7882D32F8}" type="presParOf" srcId="{0E44CB89-CC12-4290-9345-91A4877E1193}" destId="{9FAD560E-9D35-44A5-A3F6-2E6FD3AC9939}" srcOrd="0" destOrd="0" presId="urn:microsoft.com/office/officeart/2005/8/layout/lProcess3"/>
    <dgm:cxn modelId="{73E2EC4E-BCE0-4F6E-96F8-9293D17ED160}" type="presParOf" srcId="{9FAD560E-9D35-44A5-A3F6-2E6FD3AC9939}" destId="{C48EC0D1-F56B-4EF8-934A-F67FE3B839DF}" srcOrd="0" destOrd="0" presId="urn:microsoft.com/office/officeart/2005/8/layout/lProcess3"/>
    <dgm:cxn modelId="{2E058544-EF57-44A5-B214-978CD5210099}" type="presParOf" srcId="{0E44CB89-CC12-4290-9345-91A4877E1193}" destId="{1C9DBE1A-56CC-470F-A7B3-B7AD73F5B62F}" srcOrd="1" destOrd="0" presId="urn:microsoft.com/office/officeart/2005/8/layout/lProcess3"/>
    <dgm:cxn modelId="{92C2386F-B186-4B0A-AF9F-2B1649F4E866}" type="presParOf" srcId="{0E44CB89-CC12-4290-9345-91A4877E1193}" destId="{F8A94D10-5E13-4E33-968A-07E6D64DFD67}" srcOrd="2" destOrd="0" presId="urn:microsoft.com/office/officeart/2005/8/layout/lProcess3"/>
    <dgm:cxn modelId="{DACA6FCF-D179-447B-818F-F5747B2D561E}" type="presParOf" srcId="{F8A94D10-5E13-4E33-968A-07E6D64DFD67}" destId="{AF5194C3-4979-45AF-88D0-3C1EF3F01811}" srcOrd="0" destOrd="0" presId="urn:microsoft.com/office/officeart/2005/8/layout/lProcess3"/>
    <dgm:cxn modelId="{63A99F54-7F44-4E97-8726-FE4EB55C31A4}" type="presParOf" srcId="{0E44CB89-CC12-4290-9345-91A4877E1193}" destId="{C08AF766-EF4B-47C6-B48F-D6500B1DE62B}" srcOrd="3" destOrd="0" presId="urn:microsoft.com/office/officeart/2005/8/layout/lProcess3"/>
    <dgm:cxn modelId="{40A72458-F8E6-4A6A-846E-D9C1C2ED2EBD}" type="presParOf" srcId="{0E44CB89-CC12-4290-9345-91A4877E1193}" destId="{2BEB632A-BDB1-4DF2-9BAE-06DD2C513C0F}" srcOrd="4" destOrd="0" presId="urn:microsoft.com/office/officeart/2005/8/layout/lProcess3"/>
    <dgm:cxn modelId="{E58048AD-EAE6-4743-A995-B5C1F01DFD2B}" type="presParOf" srcId="{2BEB632A-BDB1-4DF2-9BAE-06DD2C513C0F}" destId="{A58A4F36-BDC1-4DA9-BC2F-DBE759D81BE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DE9CEBBD-2841-43E5-B2C8-A4876F78B432}"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961774EF-E6B7-4B0A-9ADE-4F6150354BCF}">
      <dgm:prSet/>
      <dgm:spPr/>
      <dgm:t>
        <a:bodyPr/>
        <a:lstStyle/>
        <a:p>
          <a:pPr rtl="0"/>
          <a:r>
            <a:rPr lang="en-US"/>
            <a:t>Fidelity is a path with a fork in the road</a:t>
          </a:r>
        </a:p>
      </dgm:t>
    </dgm:pt>
    <dgm:pt modelId="{62ACA3AC-4D04-44C4-8391-8010D7429D12}" type="parTrans" cxnId="{9240B16F-B5E3-42D2-A375-99711B6DB016}">
      <dgm:prSet/>
      <dgm:spPr/>
      <dgm:t>
        <a:bodyPr/>
        <a:lstStyle/>
        <a:p>
          <a:endParaRPr lang="en-US"/>
        </a:p>
      </dgm:t>
    </dgm:pt>
    <dgm:pt modelId="{5A9155A5-8103-4ECB-A8EB-B56CDEAE0A59}" type="sibTrans" cxnId="{9240B16F-B5E3-42D2-A375-99711B6DB016}">
      <dgm:prSet/>
      <dgm:spPr/>
      <dgm:t>
        <a:bodyPr/>
        <a:lstStyle/>
        <a:p>
          <a:endParaRPr lang="en-US"/>
        </a:p>
      </dgm:t>
    </dgm:pt>
    <dgm:pt modelId="{BFB56FA3-7860-4314-8FB9-4C4E9910BE5A}">
      <dgm:prSet/>
      <dgm:spPr/>
      <dgm:t>
        <a:bodyPr/>
        <a:lstStyle/>
        <a:p>
          <a:pPr rtl="0"/>
          <a:r>
            <a:rPr lang="en-US" dirty="0"/>
            <a:t>Does the original program meet the needs of the target population and identified outcomes?</a:t>
          </a:r>
        </a:p>
      </dgm:t>
    </dgm:pt>
    <dgm:pt modelId="{F15D2ADE-FCA7-4813-B971-FCC4A4C766A5}" type="parTrans" cxnId="{1B42A7D4-DE04-4EF3-B4ED-DDBD2B689E85}">
      <dgm:prSet/>
      <dgm:spPr/>
      <dgm:t>
        <a:bodyPr/>
        <a:lstStyle/>
        <a:p>
          <a:endParaRPr lang="en-US"/>
        </a:p>
      </dgm:t>
    </dgm:pt>
    <dgm:pt modelId="{1A082417-26A0-4196-B8FA-0842A16DC5DA}" type="sibTrans" cxnId="{1B42A7D4-DE04-4EF3-B4ED-DDBD2B689E85}">
      <dgm:prSet/>
      <dgm:spPr/>
      <dgm:t>
        <a:bodyPr/>
        <a:lstStyle/>
        <a:p>
          <a:endParaRPr lang="en-US"/>
        </a:p>
      </dgm:t>
    </dgm:pt>
    <dgm:pt modelId="{EE4FC1E5-D0A2-41C8-B3F1-62607CCB2C69}">
      <dgm:prSet/>
      <dgm:spPr/>
      <dgm:t>
        <a:bodyPr/>
        <a:lstStyle/>
        <a:p>
          <a:pPr rtl="0"/>
          <a:r>
            <a:rPr lang="en-US"/>
            <a:t>Key is knowing the core components</a:t>
          </a:r>
        </a:p>
      </dgm:t>
    </dgm:pt>
    <dgm:pt modelId="{CFC7C2FD-5A7B-42C9-B779-A4A4EFF679D3}" type="parTrans" cxnId="{5ECE2817-1F7C-462F-9A11-A3C04BC30D30}">
      <dgm:prSet/>
      <dgm:spPr/>
      <dgm:t>
        <a:bodyPr/>
        <a:lstStyle/>
        <a:p>
          <a:endParaRPr lang="en-US"/>
        </a:p>
      </dgm:t>
    </dgm:pt>
    <dgm:pt modelId="{5E88552E-37E8-4414-A584-99271F7FA444}" type="sibTrans" cxnId="{5ECE2817-1F7C-462F-9A11-A3C04BC30D30}">
      <dgm:prSet/>
      <dgm:spPr/>
      <dgm:t>
        <a:bodyPr/>
        <a:lstStyle/>
        <a:p>
          <a:endParaRPr lang="en-US"/>
        </a:p>
      </dgm:t>
    </dgm:pt>
    <dgm:pt modelId="{866C66D2-C221-4570-B2CE-563F9725EDB1}" type="pres">
      <dgm:prSet presAssocID="{DE9CEBBD-2841-43E5-B2C8-A4876F78B432}" presName="diagram" presStyleCnt="0">
        <dgm:presLayoutVars>
          <dgm:dir/>
          <dgm:resizeHandles val="exact"/>
        </dgm:presLayoutVars>
      </dgm:prSet>
      <dgm:spPr/>
    </dgm:pt>
    <dgm:pt modelId="{E72BECB2-B6A7-40CC-BB38-B9CE515B07D5}" type="pres">
      <dgm:prSet presAssocID="{961774EF-E6B7-4B0A-9ADE-4F6150354BCF}" presName="node" presStyleLbl="node1" presStyleIdx="0" presStyleCnt="3">
        <dgm:presLayoutVars>
          <dgm:bulletEnabled val="1"/>
        </dgm:presLayoutVars>
      </dgm:prSet>
      <dgm:spPr/>
    </dgm:pt>
    <dgm:pt modelId="{2279AFB8-69A4-41AD-8AD5-263B3A88CECA}" type="pres">
      <dgm:prSet presAssocID="{5A9155A5-8103-4ECB-A8EB-B56CDEAE0A59}" presName="sibTrans" presStyleLbl="sibTrans2D1" presStyleIdx="0" presStyleCnt="2"/>
      <dgm:spPr/>
    </dgm:pt>
    <dgm:pt modelId="{73AE7016-1E22-44C4-9606-26CC31E6A822}" type="pres">
      <dgm:prSet presAssocID="{5A9155A5-8103-4ECB-A8EB-B56CDEAE0A59}" presName="connectorText" presStyleLbl="sibTrans2D1" presStyleIdx="0" presStyleCnt="2"/>
      <dgm:spPr/>
    </dgm:pt>
    <dgm:pt modelId="{5FFD9039-6C6F-4D58-86D9-9D338CA7A012}" type="pres">
      <dgm:prSet presAssocID="{BFB56FA3-7860-4314-8FB9-4C4E9910BE5A}" presName="node" presStyleLbl="node1" presStyleIdx="1" presStyleCnt="3">
        <dgm:presLayoutVars>
          <dgm:bulletEnabled val="1"/>
        </dgm:presLayoutVars>
      </dgm:prSet>
      <dgm:spPr/>
    </dgm:pt>
    <dgm:pt modelId="{43244EB2-299C-4A1C-813B-8175066CCF73}" type="pres">
      <dgm:prSet presAssocID="{1A082417-26A0-4196-B8FA-0842A16DC5DA}" presName="sibTrans" presStyleLbl="sibTrans2D1" presStyleIdx="1" presStyleCnt="2"/>
      <dgm:spPr/>
    </dgm:pt>
    <dgm:pt modelId="{BCE63682-D129-4928-AD71-3B7C0D56A2CE}" type="pres">
      <dgm:prSet presAssocID="{1A082417-26A0-4196-B8FA-0842A16DC5DA}" presName="connectorText" presStyleLbl="sibTrans2D1" presStyleIdx="1" presStyleCnt="2"/>
      <dgm:spPr/>
    </dgm:pt>
    <dgm:pt modelId="{22D12411-1911-4F09-B32C-E526EA8E8570}" type="pres">
      <dgm:prSet presAssocID="{EE4FC1E5-D0A2-41C8-B3F1-62607CCB2C69}" presName="node" presStyleLbl="node1" presStyleIdx="2" presStyleCnt="3">
        <dgm:presLayoutVars>
          <dgm:bulletEnabled val="1"/>
        </dgm:presLayoutVars>
      </dgm:prSet>
      <dgm:spPr/>
    </dgm:pt>
  </dgm:ptLst>
  <dgm:cxnLst>
    <dgm:cxn modelId="{4A737D06-8154-417F-9957-CAB88C33CE41}" type="presOf" srcId="{BFB56FA3-7860-4314-8FB9-4C4E9910BE5A}" destId="{5FFD9039-6C6F-4D58-86D9-9D338CA7A012}" srcOrd="0" destOrd="0" presId="urn:microsoft.com/office/officeart/2005/8/layout/process5"/>
    <dgm:cxn modelId="{5ECE2817-1F7C-462F-9A11-A3C04BC30D30}" srcId="{DE9CEBBD-2841-43E5-B2C8-A4876F78B432}" destId="{EE4FC1E5-D0A2-41C8-B3F1-62607CCB2C69}" srcOrd="2" destOrd="0" parTransId="{CFC7C2FD-5A7B-42C9-B779-A4A4EFF679D3}" sibTransId="{5E88552E-37E8-4414-A584-99271F7FA444}"/>
    <dgm:cxn modelId="{6641E233-6838-4DC8-9CD7-319510CEA187}" type="presOf" srcId="{1A082417-26A0-4196-B8FA-0842A16DC5DA}" destId="{BCE63682-D129-4928-AD71-3B7C0D56A2CE}" srcOrd="1" destOrd="0" presId="urn:microsoft.com/office/officeart/2005/8/layout/process5"/>
    <dgm:cxn modelId="{331D8A34-F54A-4E93-A815-86134EC64A9D}" type="presOf" srcId="{1A082417-26A0-4196-B8FA-0842A16DC5DA}" destId="{43244EB2-299C-4A1C-813B-8175066CCF73}" srcOrd="0" destOrd="0" presId="urn:microsoft.com/office/officeart/2005/8/layout/process5"/>
    <dgm:cxn modelId="{B082595E-10EA-4998-8417-DA6E9B18084D}" type="presOf" srcId="{5A9155A5-8103-4ECB-A8EB-B56CDEAE0A59}" destId="{73AE7016-1E22-44C4-9606-26CC31E6A822}" srcOrd="1" destOrd="0" presId="urn:microsoft.com/office/officeart/2005/8/layout/process5"/>
    <dgm:cxn modelId="{DB53485F-D61C-4135-8EED-FE38ADF7580D}" type="presOf" srcId="{5A9155A5-8103-4ECB-A8EB-B56CDEAE0A59}" destId="{2279AFB8-69A4-41AD-8AD5-263B3A88CECA}" srcOrd="0" destOrd="0" presId="urn:microsoft.com/office/officeart/2005/8/layout/process5"/>
    <dgm:cxn modelId="{0EC83868-3989-48E5-A69B-B41B0D7697F6}" type="presOf" srcId="{DE9CEBBD-2841-43E5-B2C8-A4876F78B432}" destId="{866C66D2-C221-4570-B2CE-563F9725EDB1}" srcOrd="0" destOrd="0" presId="urn:microsoft.com/office/officeart/2005/8/layout/process5"/>
    <dgm:cxn modelId="{9240B16F-B5E3-42D2-A375-99711B6DB016}" srcId="{DE9CEBBD-2841-43E5-B2C8-A4876F78B432}" destId="{961774EF-E6B7-4B0A-9ADE-4F6150354BCF}" srcOrd="0" destOrd="0" parTransId="{62ACA3AC-4D04-44C4-8391-8010D7429D12}" sibTransId="{5A9155A5-8103-4ECB-A8EB-B56CDEAE0A59}"/>
    <dgm:cxn modelId="{C93FD08A-2284-4EDE-830B-65E2F46AEE6D}" type="presOf" srcId="{961774EF-E6B7-4B0A-9ADE-4F6150354BCF}" destId="{E72BECB2-B6A7-40CC-BB38-B9CE515B07D5}" srcOrd="0" destOrd="0" presId="urn:microsoft.com/office/officeart/2005/8/layout/process5"/>
    <dgm:cxn modelId="{0CCE44D0-6CAC-419C-A9FF-2F013A5F903E}" type="presOf" srcId="{EE4FC1E5-D0A2-41C8-B3F1-62607CCB2C69}" destId="{22D12411-1911-4F09-B32C-E526EA8E8570}" srcOrd="0" destOrd="0" presId="urn:microsoft.com/office/officeart/2005/8/layout/process5"/>
    <dgm:cxn modelId="{1B42A7D4-DE04-4EF3-B4ED-DDBD2B689E85}" srcId="{DE9CEBBD-2841-43E5-B2C8-A4876F78B432}" destId="{BFB56FA3-7860-4314-8FB9-4C4E9910BE5A}" srcOrd="1" destOrd="0" parTransId="{F15D2ADE-FCA7-4813-B971-FCC4A4C766A5}" sibTransId="{1A082417-26A0-4196-B8FA-0842A16DC5DA}"/>
    <dgm:cxn modelId="{28FD27A2-A204-4D1E-BC4D-CD4454A3BC44}" type="presParOf" srcId="{866C66D2-C221-4570-B2CE-563F9725EDB1}" destId="{E72BECB2-B6A7-40CC-BB38-B9CE515B07D5}" srcOrd="0" destOrd="0" presId="urn:microsoft.com/office/officeart/2005/8/layout/process5"/>
    <dgm:cxn modelId="{490B6C21-28A6-4F3E-BD38-E9437D39D3E1}" type="presParOf" srcId="{866C66D2-C221-4570-B2CE-563F9725EDB1}" destId="{2279AFB8-69A4-41AD-8AD5-263B3A88CECA}" srcOrd="1" destOrd="0" presId="urn:microsoft.com/office/officeart/2005/8/layout/process5"/>
    <dgm:cxn modelId="{BB1FF7C5-6A88-4C7F-B964-CAC88C21EE62}" type="presParOf" srcId="{2279AFB8-69A4-41AD-8AD5-263B3A88CECA}" destId="{73AE7016-1E22-44C4-9606-26CC31E6A822}" srcOrd="0" destOrd="0" presId="urn:microsoft.com/office/officeart/2005/8/layout/process5"/>
    <dgm:cxn modelId="{8AAF4420-B628-4480-B7BE-BE0CB085ADF1}" type="presParOf" srcId="{866C66D2-C221-4570-B2CE-563F9725EDB1}" destId="{5FFD9039-6C6F-4D58-86D9-9D338CA7A012}" srcOrd="2" destOrd="0" presId="urn:microsoft.com/office/officeart/2005/8/layout/process5"/>
    <dgm:cxn modelId="{57EAB9FC-F2DC-4049-898B-B583974CC8AB}" type="presParOf" srcId="{866C66D2-C221-4570-B2CE-563F9725EDB1}" destId="{43244EB2-299C-4A1C-813B-8175066CCF73}" srcOrd="3" destOrd="0" presId="urn:microsoft.com/office/officeart/2005/8/layout/process5"/>
    <dgm:cxn modelId="{76B03B3E-47B9-4711-ACFC-A8DE21EFB699}" type="presParOf" srcId="{43244EB2-299C-4A1C-813B-8175066CCF73}" destId="{BCE63682-D129-4928-AD71-3B7C0D56A2CE}" srcOrd="0" destOrd="0" presId="urn:microsoft.com/office/officeart/2005/8/layout/process5"/>
    <dgm:cxn modelId="{201173B0-2DDB-4167-8CC6-26D2F9BF8F54}" type="presParOf" srcId="{866C66D2-C221-4570-B2CE-563F9725EDB1}" destId="{22D12411-1911-4F09-B32C-E526EA8E8570}"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5A8ABC6-FB77-4377-8219-2A63E188C37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85E5311-B0F4-426E-B82F-B67701135C0D}">
      <dgm:prSet/>
      <dgm:spPr/>
      <dgm:t>
        <a:bodyPr/>
        <a:lstStyle/>
        <a:p>
          <a:pPr rtl="0"/>
          <a:r>
            <a:rPr lang="en-US"/>
            <a:t>The implementation of an evidence-based program faithful to the core components of the original model and implemented in full as it was intended.</a:t>
          </a:r>
        </a:p>
      </dgm:t>
    </dgm:pt>
    <dgm:pt modelId="{8257AE8E-A2D1-46C1-80F6-EF446E7E672A}" type="parTrans" cxnId="{2E485215-1943-45EB-86A6-8B3F04160E67}">
      <dgm:prSet/>
      <dgm:spPr/>
      <dgm:t>
        <a:bodyPr/>
        <a:lstStyle/>
        <a:p>
          <a:endParaRPr lang="en-US"/>
        </a:p>
      </dgm:t>
    </dgm:pt>
    <dgm:pt modelId="{B6A074FF-27C5-4873-AEAD-9B6196F06D4E}" type="sibTrans" cxnId="{2E485215-1943-45EB-86A6-8B3F04160E67}">
      <dgm:prSet/>
      <dgm:spPr/>
      <dgm:t>
        <a:bodyPr/>
        <a:lstStyle/>
        <a:p>
          <a:endParaRPr lang="en-US"/>
        </a:p>
      </dgm:t>
    </dgm:pt>
    <dgm:pt modelId="{B8CBF95D-DBAC-4FB5-90C1-A3B67AB63EE4}" type="pres">
      <dgm:prSet presAssocID="{E5A8ABC6-FB77-4377-8219-2A63E188C37D}" presName="linear" presStyleCnt="0">
        <dgm:presLayoutVars>
          <dgm:animLvl val="lvl"/>
          <dgm:resizeHandles val="exact"/>
        </dgm:presLayoutVars>
      </dgm:prSet>
      <dgm:spPr/>
    </dgm:pt>
    <dgm:pt modelId="{1981F3ED-AC76-4A23-BFC8-4B9D56655A2C}" type="pres">
      <dgm:prSet presAssocID="{A85E5311-B0F4-426E-B82F-B67701135C0D}" presName="parentText" presStyleLbl="node1" presStyleIdx="0" presStyleCnt="1">
        <dgm:presLayoutVars>
          <dgm:chMax val="0"/>
          <dgm:bulletEnabled val="1"/>
        </dgm:presLayoutVars>
      </dgm:prSet>
      <dgm:spPr/>
    </dgm:pt>
  </dgm:ptLst>
  <dgm:cxnLst>
    <dgm:cxn modelId="{2E485215-1943-45EB-86A6-8B3F04160E67}" srcId="{E5A8ABC6-FB77-4377-8219-2A63E188C37D}" destId="{A85E5311-B0F4-426E-B82F-B67701135C0D}" srcOrd="0" destOrd="0" parTransId="{8257AE8E-A2D1-46C1-80F6-EF446E7E672A}" sibTransId="{B6A074FF-27C5-4873-AEAD-9B6196F06D4E}"/>
    <dgm:cxn modelId="{EEC57AE9-52FF-44E8-8450-52E61E2FD5C7}" type="presOf" srcId="{E5A8ABC6-FB77-4377-8219-2A63E188C37D}" destId="{B8CBF95D-DBAC-4FB5-90C1-A3B67AB63EE4}" srcOrd="0" destOrd="0" presId="urn:microsoft.com/office/officeart/2005/8/layout/vList2"/>
    <dgm:cxn modelId="{8785B7F8-867B-4B52-BF19-CE231F7DD9BD}" type="presOf" srcId="{A85E5311-B0F4-426E-B82F-B67701135C0D}" destId="{1981F3ED-AC76-4A23-BFC8-4B9D56655A2C}" srcOrd="0" destOrd="0" presId="urn:microsoft.com/office/officeart/2005/8/layout/vList2"/>
    <dgm:cxn modelId="{ECF54EA8-4E98-4305-8DB1-882749DE9FB0}" type="presParOf" srcId="{B8CBF95D-DBAC-4FB5-90C1-A3B67AB63EE4}" destId="{1981F3ED-AC76-4A23-BFC8-4B9D56655A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54FED7E-F159-42E7-BC99-8A78DACF76F8}" type="doc">
      <dgm:prSet loTypeId="urn:microsoft.com/office/officeart/2005/8/layout/vList2" loCatId="list" qsTypeId="urn:microsoft.com/office/officeart/2005/8/quickstyle/simple1" qsCatId="simple" csTypeId="urn:microsoft.com/office/officeart/2005/8/colors/accent2_3" csCatId="accent2"/>
      <dgm:spPr/>
      <dgm:t>
        <a:bodyPr/>
        <a:lstStyle/>
        <a:p>
          <a:endParaRPr lang="en-US"/>
        </a:p>
      </dgm:t>
    </dgm:pt>
    <dgm:pt modelId="{D000D463-BE11-417C-A143-CEA48468B584}">
      <dgm:prSet/>
      <dgm:spPr/>
      <dgm:t>
        <a:bodyPr/>
        <a:lstStyle/>
        <a:p>
          <a:pPr rtl="0"/>
          <a:r>
            <a:rPr lang="en-US"/>
            <a:t>Understanding fidelity and its role in an implementation helps define services and their interactions with core components of an intervention.</a:t>
          </a:r>
        </a:p>
      </dgm:t>
    </dgm:pt>
    <dgm:pt modelId="{6FE0CCC6-9AA6-4E8C-A443-0A49B8F93B87}" type="parTrans" cxnId="{589310CC-4F3D-4A81-9803-4D40E7ACCD9F}">
      <dgm:prSet/>
      <dgm:spPr/>
      <dgm:t>
        <a:bodyPr/>
        <a:lstStyle/>
        <a:p>
          <a:endParaRPr lang="en-US"/>
        </a:p>
      </dgm:t>
    </dgm:pt>
    <dgm:pt modelId="{A322E8E9-56E6-4DF4-8593-96DA03223701}" type="sibTrans" cxnId="{589310CC-4F3D-4A81-9803-4D40E7ACCD9F}">
      <dgm:prSet/>
      <dgm:spPr/>
      <dgm:t>
        <a:bodyPr/>
        <a:lstStyle/>
        <a:p>
          <a:endParaRPr lang="en-US"/>
        </a:p>
      </dgm:t>
    </dgm:pt>
    <dgm:pt modelId="{90E3D3F9-4185-4EC0-90F6-1B26354BA278}" type="pres">
      <dgm:prSet presAssocID="{354FED7E-F159-42E7-BC99-8A78DACF76F8}" presName="linear" presStyleCnt="0">
        <dgm:presLayoutVars>
          <dgm:animLvl val="lvl"/>
          <dgm:resizeHandles val="exact"/>
        </dgm:presLayoutVars>
      </dgm:prSet>
      <dgm:spPr/>
    </dgm:pt>
    <dgm:pt modelId="{8210DDCC-02ED-4AD5-8F86-79CD0C28E6C1}" type="pres">
      <dgm:prSet presAssocID="{D000D463-BE11-417C-A143-CEA48468B584}" presName="parentText" presStyleLbl="node1" presStyleIdx="0" presStyleCnt="1">
        <dgm:presLayoutVars>
          <dgm:chMax val="0"/>
          <dgm:bulletEnabled val="1"/>
        </dgm:presLayoutVars>
      </dgm:prSet>
      <dgm:spPr/>
    </dgm:pt>
  </dgm:ptLst>
  <dgm:cxnLst>
    <dgm:cxn modelId="{D42E5E27-6242-4A43-8F88-AB3A43CF93A2}" type="presOf" srcId="{354FED7E-F159-42E7-BC99-8A78DACF76F8}" destId="{90E3D3F9-4185-4EC0-90F6-1B26354BA278}" srcOrd="0" destOrd="0" presId="urn:microsoft.com/office/officeart/2005/8/layout/vList2"/>
    <dgm:cxn modelId="{A4ACF560-CC3A-4D66-9990-E6D55B2E34C4}" type="presOf" srcId="{D000D463-BE11-417C-A143-CEA48468B584}" destId="{8210DDCC-02ED-4AD5-8F86-79CD0C28E6C1}" srcOrd="0" destOrd="0" presId="urn:microsoft.com/office/officeart/2005/8/layout/vList2"/>
    <dgm:cxn modelId="{589310CC-4F3D-4A81-9803-4D40E7ACCD9F}" srcId="{354FED7E-F159-42E7-BC99-8A78DACF76F8}" destId="{D000D463-BE11-417C-A143-CEA48468B584}" srcOrd="0" destOrd="0" parTransId="{6FE0CCC6-9AA6-4E8C-A443-0A49B8F93B87}" sibTransId="{A322E8E9-56E6-4DF4-8593-96DA03223701}"/>
    <dgm:cxn modelId="{27021BA9-417F-40CC-BAFE-0D9AAE5EBEF7}" type="presParOf" srcId="{90E3D3F9-4185-4EC0-90F6-1B26354BA278}" destId="{8210DDCC-02ED-4AD5-8F86-79CD0C28E6C1}"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8394663-F812-4E33-8A5E-3E7C7E422F42}" type="doc">
      <dgm:prSet loTypeId="urn:microsoft.com/office/officeart/2005/8/layout/hList6" loCatId="list" qsTypeId="urn:microsoft.com/office/officeart/2005/8/quickstyle/simple1" qsCatId="simple" csTypeId="urn:microsoft.com/office/officeart/2005/8/colors/colorful4" csCatId="colorful"/>
      <dgm:spPr/>
      <dgm:t>
        <a:bodyPr/>
        <a:lstStyle/>
        <a:p>
          <a:endParaRPr lang="en-US"/>
        </a:p>
      </dgm:t>
    </dgm:pt>
    <dgm:pt modelId="{F85E576C-6F8E-40B0-8AED-E32B0D17831E}">
      <dgm:prSet/>
      <dgm:spPr/>
      <dgm:t>
        <a:bodyPr/>
        <a:lstStyle/>
        <a:p>
          <a:pPr rtl="0"/>
          <a:r>
            <a:rPr lang="en-US"/>
            <a:t>Key services or activities of an Evidence-Based program that have been demonstrated or are believed, based on program theory, to lead to the identified outcomes.</a:t>
          </a:r>
        </a:p>
      </dgm:t>
    </dgm:pt>
    <dgm:pt modelId="{674AFD2C-15A1-4EE4-B635-E85D79BD4D78}" type="parTrans" cxnId="{0820BB9C-88CB-48AC-91A0-6261C85FF460}">
      <dgm:prSet/>
      <dgm:spPr/>
      <dgm:t>
        <a:bodyPr/>
        <a:lstStyle/>
        <a:p>
          <a:endParaRPr lang="en-US"/>
        </a:p>
      </dgm:t>
    </dgm:pt>
    <dgm:pt modelId="{C4917838-C2C2-4840-8442-45171873A3DB}" type="sibTrans" cxnId="{0820BB9C-88CB-48AC-91A0-6261C85FF460}">
      <dgm:prSet/>
      <dgm:spPr/>
      <dgm:t>
        <a:bodyPr/>
        <a:lstStyle/>
        <a:p>
          <a:endParaRPr lang="en-US"/>
        </a:p>
      </dgm:t>
    </dgm:pt>
    <dgm:pt modelId="{18742CD5-4264-4CE4-B3CC-B1D46E7873D2}" type="pres">
      <dgm:prSet presAssocID="{78394663-F812-4E33-8A5E-3E7C7E422F42}" presName="Name0" presStyleCnt="0">
        <dgm:presLayoutVars>
          <dgm:dir/>
          <dgm:resizeHandles val="exact"/>
        </dgm:presLayoutVars>
      </dgm:prSet>
      <dgm:spPr/>
    </dgm:pt>
    <dgm:pt modelId="{4EE29B13-C0D4-4DD9-B330-362F8A88435E}" type="pres">
      <dgm:prSet presAssocID="{F85E576C-6F8E-40B0-8AED-E32B0D17831E}" presName="node" presStyleLbl="node1" presStyleIdx="0" presStyleCnt="1">
        <dgm:presLayoutVars>
          <dgm:bulletEnabled val="1"/>
        </dgm:presLayoutVars>
      </dgm:prSet>
      <dgm:spPr/>
    </dgm:pt>
  </dgm:ptLst>
  <dgm:cxnLst>
    <dgm:cxn modelId="{EE3ED045-6527-48DD-B7A0-C95C71C7FD9E}" type="presOf" srcId="{78394663-F812-4E33-8A5E-3E7C7E422F42}" destId="{18742CD5-4264-4CE4-B3CC-B1D46E7873D2}" srcOrd="0" destOrd="0" presId="urn:microsoft.com/office/officeart/2005/8/layout/hList6"/>
    <dgm:cxn modelId="{0820BB9C-88CB-48AC-91A0-6261C85FF460}" srcId="{78394663-F812-4E33-8A5E-3E7C7E422F42}" destId="{F85E576C-6F8E-40B0-8AED-E32B0D17831E}" srcOrd="0" destOrd="0" parTransId="{674AFD2C-15A1-4EE4-B635-E85D79BD4D78}" sibTransId="{C4917838-C2C2-4840-8442-45171873A3DB}"/>
    <dgm:cxn modelId="{BDA802CC-EC33-47B5-9F60-D559D3A01073}" type="presOf" srcId="{F85E576C-6F8E-40B0-8AED-E32B0D17831E}" destId="{4EE29B13-C0D4-4DD9-B330-362F8A88435E}" srcOrd="0" destOrd="0" presId="urn:microsoft.com/office/officeart/2005/8/layout/hList6"/>
    <dgm:cxn modelId="{AEABF277-AA6A-4C8D-B407-D89717E5BDE4}" type="presParOf" srcId="{18742CD5-4264-4CE4-B3CC-B1D46E7873D2}" destId="{4EE29B13-C0D4-4DD9-B330-362F8A88435E}"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355BB09-AD8B-47C7-9F3F-60B256500A76}" type="doc">
      <dgm:prSet loTypeId="urn:diagrams.loki3.com/VaryingWidthList+Icon" loCatId="list" qsTypeId="urn:microsoft.com/office/officeart/2005/8/quickstyle/simple1" qsCatId="simple" csTypeId="urn:microsoft.com/office/officeart/2005/8/colors/colorful4" csCatId="colorful" phldr="1"/>
      <dgm:spPr/>
      <dgm:t>
        <a:bodyPr/>
        <a:lstStyle/>
        <a:p>
          <a:endParaRPr lang="en-US"/>
        </a:p>
      </dgm:t>
    </dgm:pt>
    <dgm:pt modelId="{7E9E5AC0-A69A-4EAD-A36A-A9BB08926952}">
      <dgm:prSet/>
      <dgm:spPr/>
      <dgm:t>
        <a:bodyPr/>
        <a:lstStyle/>
        <a:p>
          <a:pPr rtl="0"/>
          <a:r>
            <a:rPr lang="en-US" dirty="0"/>
            <a:t>Microsoft Encarta Dictionary definition of adaptation (</a:t>
          </a:r>
          <a:r>
            <a:rPr lang="en-US" dirty="0" err="1"/>
            <a:t>ad·ap·ta·tion</a:t>
          </a:r>
          <a:r>
            <a:rPr lang="en-US" dirty="0"/>
            <a:t>):</a:t>
          </a:r>
        </a:p>
      </dgm:t>
    </dgm:pt>
    <dgm:pt modelId="{3A9E3E6C-F8D1-449C-A641-93A4619E4C52}" type="parTrans" cxnId="{DD30B6CF-762B-4FAD-91C7-4E3A230E6F48}">
      <dgm:prSet/>
      <dgm:spPr/>
      <dgm:t>
        <a:bodyPr/>
        <a:lstStyle/>
        <a:p>
          <a:endParaRPr lang="en-US"/>
        </a:p>
      </dgm:t>
    </dgm:pt>
    <dgm:pt modelId="{91756235-6E85-4724-9BDC-9F9AE6C6CA7C}" type="sibTrans" cxnId="{DD30B6CF-762B-4FAD-91C7-4E3A230E6F48}">
      <dgm:prSet/>
      <dgm:spPr/>
      <dgm:t>
        <a:bodyPr/>
        <a:lstStyle/>
        <a:p>
          <a:endParaRPr lang="en-US"/>
        </a:p>
      </dgm:t>
    </dgm:pt>
    <dgm:pt modelId="{4809088B-B7CC-4AC5-AF32-F999CC4082D8}">
      <dgm:prSet/>
      <dgm:spPr/>
      <dgm:t>
        <a:bodyPr/>
        <a:lstStyle/>
        <a:p>
          <a:pPr rtl="0"/>
          <a:r>
            <a:rPr lang="en-US" dirty="0"/>
            <a:t>Reference:</a:t>
          </a:r>
        </a:p>
      </dgm:t>
    </dgm:pt>
    <dgm:pt modelId="{CA58A533-6D88-4CDE-9142-FEFDD9AA41DD}" type="parTrans" cxnId="{6E9C757D-B46E-4750-92D1-1E55983A69AC}">
      <dgm:prSet/>
      <dgm:spPr/>
      <dgm:t>
        <a:bodyPr/>
        <a:lstStyle/>
        <a:p>
          <a:endParaRPr lang="en-US"/>
        </a:p>
      </dgm:t>
    </dgm:pt>
    <dgm:pt modelId="{952A8FC0-3480-4C67-87E2-19FB42C9251E}" type="sibTrans" cxnId="{6E9C757D-B46E-4750-92D1-1E55983A69AC}">
      <dgm:prSet/>
      <dgm:spPr/>
      <dgm:t>
        <a:bodyPr/>
        <a:lstStyle/>
        <a:p>
          <a:endParaRPr lang="en-US"/>
        </a:p>
      </dgm:t>
    </dgm:pt>
    <dgm:pt modelId="{1C169DC2-FCDA-42BC-859D-8A26DF9EAA3C}">
      <dgm:prSet/>
      <dgm:spPr/>
      <dgm:t>
        <a:bodyPr/>
        <a:lstStyle/>
        <a:p>
          <a:pPr rtl="0"/>
          <a:r>
            <a:rPr lang="en-US"/>
            <a:t>Using What Works: Adapting Evidence-Based Programs to Fit Your Needs; Module 4- Making the Evidence-Based Program Fit Your Needs: Adaptation and Your Program Summary </a:t>
          </a:r>
        </a:p>
      </dgm:t>
    </dgm:pt>
    <dgm:pt modelId="{7E4D3375-00D2-4AB0-B79D-8392830D2046}" type="parTrans" cxnId="{61442A7B-4AA9-4EE2-B163-C45617C6319F}">
      <dgm:prSet/>
      <dgm:spPr/>
      <dgm:t>
        <a:bodyPr/>
        <a:lstStyle/>
        <a:p>
          <a:endParaRPr lang="en-US"/>
        </a:p>
      </dgm:t>
    </dgm:pt>
    <dgm:pt modelId="{18F6A45E-1BE1-47C1-A1F5-90F6582C91AC}" type="sibTrans" cxnId="{61442A7B-4AA9-4EE2-B163-C45617C6319F}">
      <dgm:prSet/>
      <dgm:spPr/>
      <dgm:t>
        <a:bodyPr/>
        <a:lstStyle/>
        <a:p>
          <a:endParaRPr lang="en-US"/>
        </a:p>
      </dgm:t>
    </dgm:pt>
    <dgm:pt modelId="{386D9C4F-5C60-4C06-8142-9F769E517B64}">
      <dgm:prSet/>
      <dgm:spPr/>
      <dgm:t>
        <a:bodyPr/>
        <a:lstStyle/>
        <a:p>
          <a:pPr rtl="0"/>
          <a:r>
            <a:rPr lang="en-US" dirty="0"/>
            <a:t>http://cancercontrol.cancer.gov/use_what_works/mod4/Module_4_Handout_1.pd  </a:t>
          </a:r>
        </a:p>
      </dgm:t>
    </dgm:pt>
    <dgm:pt modelId="{B86C8D47-597F-4F8C-9FDE-201635709F31}" type="parTrans" cxnId="{669D9BBE-4813-4270-868F-794CACE2C8F0}">
      <dgm:prSet/>
      <dgm:spPr/>
      <dgm:t>
        <a:bodyPr/>
        <a:lstStyle/>
        <a:p>
          <a:endParaRPr lang="en-US"/>
        </a:p>
      </dgm:t>
    </dgm:pt>
    <dgm:pt modelId="{6EDF0EEA-00EC-4D2A-96EA-A48D19EFBF86}" type="sibTrans" cxnId="{669D9BBE-4813-4270-868F-794CACE2C8F0}">
      <dgm:prSet/>
      <dgm:spPr/>
      <dgm:t>
        <a:bodyPr/>
        <a:lstStyle/>
        <a:p>
          <a:endParaRPr lang="en-US"/>
        </a:p>
      </dgm:t>
    </dgm:pt>
    <dgm:pt modelId="{8C76D0A8-CDA6-4EBC-9DD8-0859DCF0F67C}">
      <dgm:prSet/>
      <dgm:spPr/>
      <dgm:t>
        <a:bodyPr/>
        <a:lstStyle/>
        <a:p>
          <a:pPr rtl="0"/>
          <a:r>
            <a:rPr lang="en-US" dirty="0"/>
            <a:t>Adapting: the process or state of changing to fit new circumstances or conditions, or the resulting change; Something adapted to fit need: something that has been modified for a purpose (e.g., a film adaptation of a novel). </a:t>
          </a:r>
        </a:p>
      </dgm:t>
    </dgm:pt>
    <dgm:pt modelId="{FBB5E73D-EC9C-400D-A5F7-113D857F82D4}" type="sibTrans" cxnId="{90A3048B-9441-476F-AEAF-D4FDCF0CF433}">
      <dgm:prSet/>
      <dgm:spPr/>
      <dgm:t>
        <a:bodyPr/>
        <a:lstStyle/>
        <a:p>
          <a:endParaRPr lang="en-US"/>
        </a:p>
      </dgm:t>
    </dgm:pt>
    <dgm:pt modelId="{E3EEE980-C2B6-4501-9B67-DCF5CF7C0A56}" type="parTrans" cxnId="{90A3048B-9441-476F-AEAF-D4FDCF0CF433}">
      <dgm:prSet/>
      <dgm:spPr/>
      <dgm:t>
        <a:bodyPr/>
        <a:lstStyle/>
        <a:p>
          <a:endParaRPr lang="en-US"/>
        </a:p>
      </dgm:t>
    </dgm:pt>
    <dgm:pt modelId="{29945574-55CB-4B66-AD23-165AA0603354}" type="pres">
      <dgm:prSet presAssocID="{F355BB09-AD8B-47C7-9F3F-60B256500A76}" presName="Name0" presStyleCnt="0">
        <dgm:presLayoutVars>
          <dgm:resizeHandles/>
        </dgm:presLayoutVars>
      </dgm:prSet>
      <dgm:spPr/>
    </dgm:pt>
    <dgm:pt modelId="{A367C6F2-D156-4301-A89D-8F344DA05A15}" type="pres">
      <dgm:prSet presAssocID="{7E9E5AC0-A69A-4EAD-A36A-A9BB08926952}" presName="text" presStyleLbl="node1" presStyleIdx="0" presStyleCnt="3" custScaleX="199726">
        <dgm:presLayoutVars>
          <dgm:bulletEnabled val="1"/>
        </dgm:presLayoutVars>
      </dgm:prSet>
      <dgm:spPr/>
    </dgm:pt>
    <dgm:pt modelId="{47C07440-A52C-41F4-A4F5-7B8AE40C6271}" type="pres">
      <dgm:prSet presAssocID="{91756235-6E85-4724-9BDC-9F9AE6C6CA7C}" presName="space" presStyleCnt="0"/>
      <dgm:spPr/>
    </dgm:pt>
    <dgm:pt modelId="{D64537BC-A7D2-4E53-84D7-E79A3CD973F1}" type="pres">
      <dgm:prSet presAssocID="{8C76D0A8-CDA6-4EBC-9DD8-0859DCF0F67C}" presName="text" presStyleLbl="node1" presStyleIdx="1" presStyleCnt="3" custScaleX="123744">
        <dgm:presLayoutVars>
          <dgm:bulletEnabled val="1"/>
        </dgm:presLayoutVars>
      </dgm:prSet>
      <dgm:spPr/>
    </dgm:pt>
    <dgm:pt modelId="{1D160AA7-2732-4C03-93F3-5D4161A2348E}" type="pres">
      <dgm:prSet presAssocID="{FBB5E73D-EC9C-400D-A5F7-113D857F82D4}" presName="space" presStyleCnt="0"/>
      <dgm:spPr/>
    </dgm:pt>
    <dgm:pt modelId="{116DC7A8-6A1D-4982-B2CE-DAE7DE786D8A}" type="pres">
      <dgm:prSet presAssocID="{4809088B-B7CC-4AC5-AF32-F999CC4082D8}" presName="text" presStyleLbl="node1" presStyleIdx="2" presStyleCnt="3" custScaleY="65035">
        <dgm:presLayoutVars>
          <dgm:bulletEnabled val="1"/>
        </dgm:presLayoutVars>
      </dgm:prSet>
      <dgm:spPr/>
    </dgm:pt>
  </dgm:ptLst>
  <dgm:cxnLst>
    <dgm:cxn modelId="{26C7C004-556D-4C1C-BC21-1C9305962314}" type="presOf" srcId="{F355BB09-AD8B-47C7-9F3F-60B256500A76}" destId="{29945574-55CB-4B66-AD23-165AA0603354}" srcOrd="0" destOrd="0" presId="urn:diagrams.loki3.com/VaryingWidthList+Icon"/>
    <dgm:cxn modelId="{5FDA5119-0FC8-4032-96E7-AB1F03E81BBE}" type="presOf" srcId="{4809088B-B7CC-4AC5-AF32-F999CC4082D8}" destId="{116DC7A8-6A1D-4982-B2CE-DAE7DE786D8A}" srcOrd="0" destOrd="0" presId="urn:diagrams.loki3.com/VaryingWidthList+Icon"/>
    <dgm:cxn modelId="{66515124-81FB-40D8-9A3D-736CC70087AF}" type="presOf" srcId="{7E9E5AC0-A69A-4EAD-A36A-A9BB08926952}" destId="{A367C6F2-D156-4301-A89D-8F344DA05A15}" srcOrd="0" destOrd="0" presId="urn:diagrams.loki3.com/VaryingWidthList+Icon"/>
    <dgm:cxn modelId="{2AE1655E-8628-422C-96A0-BE54CC86B73F}" type="presOf" srcId="{8C76D0A8-CDA6-4EBC-9DD8-0859DCF0F67C}" destId="{D64537BC-A7D2-4E53-84D7-E79A3CD973F1}" srcOrd="0" destOrd="0" presId="urn:diagrams.loki3.com/VaryingWidthList+Icon"/>
    <dgm:cxn modelId="{61442A7B-4AA9-4EE2-B163-C45617C6319F}" srcId="{4809088B-B7CC-4AC5-AF32-F999CC4082D8}" destId="{1C169DC2-FCDA-42BC-859D-8A26DF9EAA3C}" srcOrd="0" destOrd="0" parTransId="{7E4D3375-00D2-4AB0-B79D-8392830D2046}" sibTransId="{18F6A45E-1BE1-47C1-A1F5-90F6582C91AC}"/>
    <dgm:cxn modelId="{33D6E27C-0B83-4133-8206-88A2E17E570F}" type="presOf" srcId="{386D9C4F-5C60-4C06-8142-9F769E517B64}" destId="{116DC7A8-6A1D-4982-B2CE-DAE7DE786D8A}" srcOrd="0" destOrd="2" presId="urn:diagrams.loki3.com/VaryingWidthList+Icon"/>
    <dgm:cxn modelId="{6E9C757D-B46E-4750-92D1-1E55983A69AC}" srcId="{F355BB09-AD8B-47C7-9F3F-60B256500A76}" destId="{4809088B-B7CC-4AC5-AF32-F999CC4082D8}" srcOrd="2" destOrd="0" parTransId="{CA58A533-6D88-4CDE-9142-FEFDD9AA41DD}" sibTransId="{952A8FC0-3480-4C67-87E2-19FB42C9251E}"/>
    <dgm:cxn modelId="{90A3048B-9441-476F-AEAF-D4FDCF0CF433}" srcId="{F355BB09-AD8B-47C7-9F3F-60B256500A76}" destId="{8C76D0A8-CDA6-4EBC-9DD8-0859DCF0F67C}" srcOrd="1" destOrd="0" parTransId="{E3EEE980-C2B6-4501-9B67-DCF5CF7C0A56}" sibTransId="{FBB5E73D-EC9C-400D-A5F7-113D857F82D4}"/>
    <dgm:cxn modelId="{91416BA8-7AD5-4B33-B82F-6938F789A18E}" type="presOf" srcId="{1C169DC2-FCDA-42BC-859D-8A26DF9EAA3C}" destId="{116DC7A8-6A1D-4982-B2CE-DAE7DE786D8A}" srcOrd="0" destOrd="1" presId="urn:diagrams.loki3.com/VaryingWidthList+Icon"/>
    <dgm:cxn modelId="{669D9BBE-4813-4270-868F-794CACE2C8F0}" srcId="{4809088B-B7CC-4AC5-AF32-F999CC4082D8}" destId="{386D9C4F-5C60-4C06-8142-9F769E517B64}" srcOrd="1" destOrd="0" parTransId="{B86C8D47-597F-4F8C-9FDE-201635709F31}" sibTransId="{6EDF0EEA-00EC-4D2A-96EA-A48D19EFBF86}"/>
    <dgm:cxn modelId="{DD30B6CF-762B-4FAD-91C7-4E3A230E6F48}" srcId="{F355BB09-AD8B-47C7-9F3F-60B256500A76}" destId="{7E9E5AC0-A69A-4EAD-A36A-A9BB08926952}" srcOrd="0" destOrd="0" parTransId="{3A9E3E6C-F8D1-449C-A641-93A4619E4C52}" sibTransId="{91756235-6E85-4724-9BDC-9F9AE6C6CA7C}"/>
    <dgm:cxn modelId="{0DF97212-5E2C-4F26-AD4E-120E161B69DD}" type="presParOf" srcId="{29945574-55CB-4B66-AD23-165AA0603354}" destId="{A367C6F2-D156-4301-A89D-8F344DA05A15}" srcOrd="0" destOrd="0" presId="urn:diagrams.loki3.com/VaryingWidthList+Icon"/>
    <dgm:cxn modelId="{2620FE91-8D6F-4E72-B78C-78474AFA8559}" type="presParOf" srcId="{29945574-55CB-4B66-AD23-165AA0603354}" destId="{47C07440-A52C-41F4-A4F5-7B8AE40C6271}" srcOrd="1" destOrd="0" presId="urn:diagrams.loki3.com/VaryingWidthList+Icon"/>
    <dgm:cxn modelId="{FB530922-5725-47A7-BE22-5D54812825FF}" type="presParOf" srcId="{29945574-55CB-4B66-AD23-165AA0603354}" destId="{D64537BC-A7D2-4E53-84D7-E79A3CD973F1}" srcOrd="2" destOrd="0" presId="urn:diagrams.loki3.com/VaryingWidthList+Icon"/>
    <dgm:cxn modelId="{50AC1ACB-8BE5-41B4-BE5E-725BCCABDF0A}" type="presParOf" srcId="{29945574-55CB-4B66-AD23-165AA0603354}" destId="{1D160AA7-2732-4C03-93F3-5D4161A2348E}" srcOrd="3" destOrd="0" presId="urn:diagrams.loki3.com/VaryingWidthList+Icon"/>
    <dgm:cxn modelId="{78FB62B4-EA30-4352-AB13-59773C426DFA}" type="presParOf" srcId="{29945574-55CB-4B66-AD23-165AA0603354}" destId="{116DC7A8-6A1D-4982-B2CE-DAE7DE786D8A}"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6B9DE02-6681-41D0-9BA0-BCCF9FB955AC}"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en-US"/>
        </a:p>
      </dgm:t>
    </dgm:pt>
    <dgm:pt modelId="{28E46439-ED48-4067-A513-E2047CC1509A}">
      <dgm:prSet/>
      <dgm:spPr/>
      <dgm:t>
        <a:bodyPr/>
        <a:lstStyle/>
        <a:p>
          <a:pPr rtl="0"/>
          <a:r>
            <a:rPr lang="en-US"/>
            <a:t>Adaptation is the implementation of an evidence-based program with some changes to the original format.    </a:t>
          </a:r>
        </a:p>
      </dgm:t>
    </dgm:pt>
    <dgm:pt modelId="{1120A416-6D0E-436B-B956-542A707ACF2B}" type="parTrans" cxnId="{D7063D37-1C41-4BF5-B14F-B7E52025F155}">
      <dgm:prSet/>
      <dgm:spPr/>
      <dgm:t>
        <a:bodyPr/>
        <a:lstStyle/>
        <a:p>
          <a:endParaRPr lang="en-US"/>
        </a:p>
      </dgm:t>
    </dgm:pt>
    <dgm:pt modelId="{442C54E0-D6D2-43BF-8926-A34435DDC6E6}" type="sibTrans" cxnId="{D7063D37-1C41-4BF5-B14F-B7E52025F155}">
      <dgm:prSet/>
      <dgm:spPr/>
      <dgm:t>
        <a:bodyPr/>
        <a:lstStyle/>
        <a:p>
          <a:endParaRPr lang="en-US"/>
        </a:p>
      </dgm:t>
    </dgm:pt>
    <dgm:pt modelId="{3C1B227A-BC31-4541-8220-682F336EE568}">
      <dgm:prSet/>
      <dgm:spPr/>
      <dgm:t>
        <a:bodyPr/>
        <a:lstStyle/>
        <a:p>
          <a:pPr rtl="0"/>
          <a:r>
            <a:rPr lang="en-US"/>
            <a:t>Simply put, it is a change in form but not function.</a:t>
          </a:r>
        </a:p>
      </dgm:t>
    </dgm:pt>
    <dgm:pt modelId="{2EF1245E-E23A-43C8-862E-DD236D8CE192}" type="parTrans" cxnId="{985DBA37-E6D0-429C-A06D-5754D3E7C1E8}">
      <dgm:prSet/>
      <dgm:spPr/>
      <dgm:t>
        <a:bodyPr/>
        <a:lstStyle/>
        <a:p>
          <a:endParaRPr lang="en-US"/>
        </a:p>
      </dgm:t>
    </dgm:pt>
    <dgm:pt modelId="{82982FD0-5008-48EE-A1D1-51FBB9DF8060}" type="sibTrans" cxnId="{985DBA37-E6D0-429C-A06D-5754D3E7C1E8}">
      <dgm:prSet/>
      <dgm:spPr/>
      <dgm:t>
        <a:bodyPr/>
        <a:lstStyle/>
        <a:p>
          <a:endParaRPr lang="en-US"/>
        </a:p>
      </dgm:t>
    </dgm:pt>
    <dgm:pt modelId="{4503224A-A757-4163-87AF-15CDA4A4E8D7}">
      <dgm:prSet/>
      <dgm:spPr/>
      <dgm:t>
        <a:bodyPr/>
        <a:lstStyle/>
        <a:p>
          <a:pPr rtl="0"/>
          <a:r>
            <a:rPr lang="en-US"/>
            <a:t>Note:  The changes do not impact the core components of the program and should still be monitored for fidelity.</a:t>
          </a:r>
        </a:p>
      </dgm:t>
    </dgm:pt>
    <dgm:pt modelId="{64D0E8F7-85B0-4815-9BF1-89C34546ECDE}" type="parTrans" cxnId="{DD82B080-BAB3-41F6-910D-408ACE83B824}">
      <dgm:prSet/>
      <dgm:spPr/>
      <dgm:t>
        <a:bodyPr/>
        <a:lstStyle/>
        <a:p>
          <a:endParaRPr lang="en-US"/>
        </a:p>
      </dgm:t>
    </dgm:pt>
    <dgm:pt modelId="{F084F7BF-C70D-4645-9B1F-3ECD1C36D15B}" type="sibTrans" cxnId="{DD82B080-BAB3-41F6-910D-408ACE83B824}">
      <dgm:prSet/>
      <dgm:spPr/>
      <dgm:t>
        <a:bodyPr/>
        <a:lstStyle/>
        <a:p>
          <a:endParaRPr lang="en-US"/>
        </a:p>
      </dgm:t>
    </dgm:pt>
    <dgm:pt modelId="{EB37FC10-5A51-4113-839F-6914936FA184}" type="pres">
      <dgm:prSet presAssocID="{F6B9DE02-6681-41D0-9BA0-BCCF9FB955AC}" presName="Name0" presStyleCnt="0">
        <dgm:presLayoutVars>
          <dgm:dir/>
          <dgm:animLvl val="lvl"/>
          <dgm:resizeHandles val="exact"/>
        </dgm:presLayoutVars>
      </dgm:prSet>
      <dgm:spPr/>
    </dgm:pt>
    <dgm:pt modelId="{D85490CC-2933-4671-8760-698FE7C657D5}" type="pres">
      <dgm:prSet presAssocID="{4503224A-A757-4163-87AF-15CDA4A4E8D7}" presName="boxAndChildren" presStyleCnt="0"/>
      <dgm:spPr/>
    </dgm:pt>
    <dgm:pt modelId="{BD5B09BE-8A6C-48C1-A0BC-3A51917A9BD1}" type="pres">
      <dgm:prSet presAssocID="{4503224A-A757-4163-87AF-15CDA4A4E8D7}" presName="parentTextBox" presStyleLbl="node1" presStyleIdx="0" presStyleCnt="3"/>
      <dgm:spPr/>
    </dgm:pt>
    <dgm:pt modelId="{62D94B0B-A972-4E23-B050-696C19A5BDFD}" type="pres">
      <dgm:prSet presAssocID="{82982FD0-5008-48EE-A1D1-51FBB9DF8060}" presName="sp" presStyleCnt="0"/>
      <dgm:spPr/>
    </dgm:pt>
    <dgm:pt modelId="{B33EC98C-B0E4-44B7-85BC-450337BEE4E3}" type="pres">
      <dgm:prSet presAssocID="{3C1B227A-BC31-4541-8220-682F336EE568}" presName="arrowAndChildren" presStyleCnt="0"/>
      <dgm:spPr/>
    </dgm:pt>
    <dgm:pt modelId="{E9AADBAF-8558-48A4-A35D-D17A387E54B3}" type="pres">
      <dgm:prSet presAssocID="{3C1B227A-BC31-4541-8220-682F336EE568}" presName="parentTextArrow" presStyleLbl="node1" presStyleIdx="1" presStyleCnt="3"/>
      <dgm:spPr/>
    </dgm:pt>
    <dgm:pt modelId="{5123B91A-3FA6-417B-A3DA-874E481835E3}" type="pres">
      <dgm:prSet presAssocID="{442C54E0-D6D2-43BF-8926-A34435DDC6E6}" presName="sp" presStyleCnt="0"/>
      <dgm:spPr/>
    </dgm:pt>
    <dgm:pt modelId="{13965530-CEAC-4884-B4D9-C7C6DD9025CE}" type="pres">
      <dgm:prSet presAssocID="{28E46439-ED48-4067-A513-E2047CC1509A}" presName="arrowAndChildren" presStyleCnt="0"/>
      <dgm:spPr/>
    </dgm:pt>
    <dgm:pt modelId="{F41A85F6-ED49-427A-AB60-C67C2914647B}" type="pres">
      <dgm:prSet presAssocID="{28E46439-ED48-4067-A513-E2047CC1509A}" presName="parentTextArrow" presStyleLbl="node1" presStyleIdx="2" presStyleCnt="3"/>
      <dgm:spPr/>
    </dgm:pt>
  </dgm:ptLst>
  <dgm:cxnLst>
    <dgm:cxn modelId="{E6E1F71E-DF99-4BF3-AE19-F51AA45764C1}" type="presOf" srcId="{3C1B227A-BC31-4541-8220-682F336EE568}" destId="{E9AADBAF-8558-48A4-A35D-D17A387E54B3}" srcOrd="0" destOrd="0" presId="urn:microsoft.com/office/officeart/2005/8/layout/process4"/>
    <dgm:cxn modelId="{D7063D37-1C41-4BF5-B14F-B7E52025F155}" srcId="{F6B9DE02-6681-41D0-9BA0-BCCF9FB955AC}" destId="{28E46439-ED48-4067-A513-E2047CC1509A}" srcOrd="0" destOrd="0" parTransId="{1120A416-6D0E-436B-B956-542A707ACF2B}" sibTransId="{442C54E0-D6D2-43BF-8926-A34435DDC6E6}"/>
    <dgm:cxn modelId="{985DBA37-E6D0-429C-A06D-5754D3E7C1E8}" srcId="{F6B9DE02-6681-41D0-9BA0-BCCF9FB955AC}" destId="{3C1B227A-BC31-4541-8220-682F336EE568}" srcOrd="1" destOrd="0" parTransId="{2EF1245E-E23A-43C8-862E-DD236D8CE192}" sibTransId="{82982FD0-5008-48EE-A1D1-51FBB9DF8060}"/>
    <dgm:cxn modelId="{53C06053-C40D-414B-B645-CEE8D12E4135}" type="presOf" srcId="{4503224A-A757-4163-87AF-15CDA4A4E8D7}" destId="{BD5B09BE-8A6C-48C1-A0BC-3A51917A9BD1}" srcOrd="0" destOrd="0" presId="urn:microsoft.com/office/officeart/2005/8/layout/process4"/>
    <dgm:cxn modelId="{5893A753-ED61-4084-B294-AA9F21238BC4}" type="presOf" srcId="{28E46439-ED48-4067-A513-E2047CC1509A}" destId="{F41A85F6-ED49-427A-AB60-C67C2914647B}" srcOrd="0" destOrd="0" presId="urn:microsoft.com/office/officeart/2005/8/layout/process4"/>
    <dgm:cxn modelId="{DD82B080-BAB3-41F6-910D-408ACE83B824}" srcId="{F6B9DE02-6681-41D0-9BA0-BCCF9FB955AC}" destId="{4503224A-A757-4163-87AF-15CDA4A4E8D7}" srcOrd="2" destOrd="0" parTransId="{64D0E8F7-85B0-4815-9BF1-89C34546ECDE}" sibTransId="{F084F7BF-C70D-4645-9B1F-3ECD1C36D15B}"/>
    <dgm:cxn modelId="{C258EBFE-B444-464F-8FAE-9F15AEE967A4}" type="presOf" srcId="{F6B9DE02-6681-41D0-9BA0-BCCF9FB955AC}" destId="{EB37FC10-5A51-4113-839F-6914936FA184}" srcOrd="0" destOrd="0" presId="urn:microsoft.com/office/officeart/2005/8/layout/process4"/>
    <dgm:cxn modelId="{BFF4C1C2-52B6-4738-9D01-95E6BA627825}" type="presParOf" srcId="{EB37FC10-5A51-4113-839F-6914936FA184}" destId="{D85490CC-2933-4671-8760-698FE7C657D5}" srcOrd="0" destOrd="0" presId="urn:microsoft.com/office/officeart/2005/8/layout/process4"/>
    <dgm:cxn modelId="{295E19D6-967F-4171-B7E8-45501F934287}" type="presParOf" srcId="{D85490CC-2933-4671-8760-698FE7C657D5}" destId="{BD5B09BE-8A6C-48C1-A0BC-3A51917A9BD1}" srcOrd="0" destOrd="0" presId="urn:microsoft.com/office/officeart/2005/8/layout/process4"/>
    <dgm:cxn modelId="{31090541-0CFA-4726-831D-E944BDE9BBE8}" type="presParOf" srcId="{EB37FC10-5A51-4113-839F-6914936FA184}" destId="{62D94B0B-A972-4E23-B050-696C19A5BDFD}" srcOrd="1" destOrd="0" presId="urn:microsoft.com/office/officeart/2005/8/layout/process4"/>
    <dgm:cxn modelId="{1041954F-FB8C-4512-8416-466B675A2CB0}" type="presParOf" srcId="{EB37FC10-5A51-4113-839F-6914936FA184}" destId="{B33EC98C-B0E4-44B7-85BC-450337BEE4E3}" srcOrd="2" destOrd="0" presId="urn:microsoft.com/office/officeart/2005/8/layout/process4"/>
    <dgm:cxn modelId="{4B494569-C616-485C-B6DE-65DECBF2F7BF}" type="presParOf" srcId="{B33EC98C-B0E4-44B7-85BC-450337BEE4E3}" destId="{E9AADBAF-8558-48A4-A35D-D17A387E54B3}" srcOrd="0" destOrd="0" presId="urn:microsoft.com/office/officeart/2005/8/layout/process4"/>
    <dgm:cxn modelId="{A40E7311-D9DD-42F5-BD8E-74157CA1672E}" type="presParOf" srcId="{EB37FC10-5A51-4113-839F-6914936FA184}" destId="{5123B91A-3FA6-417B-A3DA-874E481835E3}" srcOrd="3" destOrd="0" presId="urn:microsoft.com/office/officeart/2005/8/layout/process4"/>
    <dgm:cxn modelId="{21346D16-1CAA-4351-A685-70CED0D9B31B}" type="presParOf" srcId="{EB37FC10-5A51-4113-839F-6914936FA184}" destId="{13965530-CEAC-4884-B4D9-C7C6DD9025CE}" srcOrd="4" destOrd="0" presId="urn:microsoft.com/office/officeart/2005/8/layout/process4"/>
    <dgm:cxn modelId="{CC845590-AE23-49C2-9E01-2C01284F5329}" type="presParOf" srcId="{13965530-CEAC-4884-B4D9-C7C6DD9025CE}" destId="{F41A85F6-ED49-427A-AB60-C67C2914647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F07CAE1-45DF-479F-8379-5FC3EDFD6E13}"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45F6EC81-EB9C-4DB5-AD98-748235527452}">
      <dgm:prSet/>
      <dgm:spPr/>
      <dgm:t>
        <a:bodyPr/>
        <a:lstStyle/>
        <a:p>
          <a:pPr rtl="0"/>
          <a:r>
            <a:rPr lang="en-US"/>
            <a:t>May facilitate the </a:t>
          </a:r>
          <a:r>
            <a:rPr lang="en-US" u="sng"/>
            <a:t>decision to adopt</a:t>
          </a:r>
          <a:r>
            <a:rPr lang="en-US"/>
            <a:t> but adaptation may result in an ineffective program or practice.</a:t>
          </a:r>
        </a:p>
      </dgm:t>
    </dgm:pt>
    <dgm:pt modelId="{55F6D6DC-CA09-4296-9504-CA918AD13CCC}" type="parTrans" cxnId="{8065B823-138E-4C04-9F60-B1FEBA2CCEEF}">
      <dgm:prSet/>
      <dgm:spPr/>
      <dgm:t>
        <a:bodyPr/>
        <a:lstStyle/>
        <a:p>
          <a:endParaRPr lang="en-US"/>
        </a:p>
      </dgm:t>
    </dgm:pt>
    <dgm:pt modelId="{9F178BAF-8A7B-415A-8940-E984C69C3BFE}" type="sibTrans" cxnId="{8065B823-138E-4C04-9F60-B1FEBA2CCEEF}">
      <dgm:prSet/>
      <dgm:spPr/>
      <dgm:t>
        <a:bodyPr/>
        <a:lstStyle/>
        <a:p>
          <a:endParaRPr lang="en-US"/>
        </a:p>
      </dgm:t>
    </dgm:pt>
    <dgm:pt modelId="{72231EBC-AD3F-43DD-887D-6443AF40C1D4}">
      <dgm:prSet custT="1"/>
      <dgm:spPr/>
      <dgm:t>
        <a:bodyPr/>
        <a:lstStyle/>
        <a:p>
          <a:pPr rtl="0"/>
          <a:r>
            <a:rPr lang="en-US" sz="2900" dirty="0"/>
            <a:t>Depends upon how ‘developed’ the program or practice is	 </a:t>
          </a:r>
          <a:r>
            <a:rPr lang="en-US" sz="1400" dirty="0"/>
            <a:t>(Winter and </a:t>
          </a:r>
          <a:r>
            <a:rPr lang="en-US" sz="1400" dirty="0" err="1"/>
            <a:t>Szulanski</a:t>
          </a:r>
          <a:r>
            <a:rPr lang="en-US" sz="1400" dirty="0"/>
            <a:t>, 2001)</a:t>
          </a:r>
        </a:p>
      </dgm:t>
    </dgm:pt>
    <dgm:pt modelId="{E473BDC1-248F-4BAB-9D34-B4848C8B05C5}" type="parTrans" cxnId="{2435950A-0A81-4230-A691-068E72ADE0C3}">
      <dgm:prSet/>
      <dgm:spPr/>
      <dgm:t>
        <a:bodyPr/>
        <a:lstStyle/>
        <a:p>
          <a:endParaRPr lang="en-US"/>
        </a:p>
      </dgm:t>
    </dgm:pt>
    <dgm:pt modelId="{30080DE8-F2B1-49A1-8765-3678C95574FD}" type="sibTrans" cxnId="{2435950A-0A81-4230-A691-068E72ADE0C3}">
      <dgm:prSet/>
      <dgm:spPr/>
      <dgm:t>
        <a:bodyPr/>
        <a:lstStyle/>
        <a:p>
          <a:endParaRPr lang="en-US"/>
        </a:p>
      </dgm:t>
    </dgm:pt>
    <dgm:pt modelId="{EFF9CC7A-579C-4B8C-9805-1DBBE64C2FA5}">
      <dgm:prSet/>
      <dgm:spPr/>
      <dgm:t>
        <a:bodyPr/>
        <a:lstStyle/>
        <a:p>
          <a:pPr rtl="0"/>
          <a:r>
            <a:rPr lang="en-US"/>
            <a:t>Adaptations made after full, high fidelity implementation are more likely to be useful</a:t>
          </a:r>
        </a:p>
      </dgm:t>
    </dgm:pt>
    <dgm:pt modelId="{3CD396D4-2679-4883-A4F4-13D525FF0D88}" type="parTrans" cxnId="{862AA6B7-84A1-4C1E-96B6-4CFCB0AB12B2}">
      <dgm:prSet/>
      <dgm:spPr/>
      <dgm:t>
        <a:bodyPr/>
        <a:lstStyle/>
        <a:p>
          <a:endParaRPr lang="en-US"/>
        </a:p>
      </dgm:t>
    </dgm:pt>
    <dgm:pt modelId="{BB95F869-5816-4AA7-844D-A5FA357C79BA}" type="sibTrans" cxnId="{862AA6B7-84A1-4C1E-96B6-4CFCB0AB12B2}">
      <dgm:prSet/>
      <dgm:spPr/>
      <dgm:t>
        <a:bodyPr/>
        <a:lstStyle/>
        <a:p>
          <a:endParaRPr lang="en-US"/>
        </a:p>
      </dgm:t>
    </dgm:pt>
    <dgm:pt modelId="{6BA63817-F57C-41D8-9FEC-70F6F18B0012}">
      <dgm:prSet/>
      <dgm:spPr/>
      <dgm:t>
        <a:bodyPr/>
        <a:lstStyle/>
        <a:p>
          <a:pPr rtl="0"/>
          <a:r>
            <a:rPr lang="en-US" dirty="0"/>
            <a:t>Requires identification of core intervention elements.</a:t>
          </a:r>
        </a:p>
      </dgm:t>
    </dgm:pt>
    <dgm:pt modelId="{2557738A-9BB1-46E3-B0C9-1B69CEEC053A}" type="parTrans" cxnId="{87307282-8B22-4103-8102-F1BFE2248A95}">
      <dgm:prSet/>
      <dgm:spPr/>
      <dgm:t>
        <a:bodyPr/>
        <a:lstStyle/>
        <a:p>
          <a:endParaRPr lang="en-US"/>
        </a:p>
      </dgm:t>
    </dgm:pt>
    <dgm:pt modelId="{DE4D9735-7881-4090-8020-D654B20E262E}" type="sibTrans" cxnId="{87307282-8B22-4103-8102-F1BFE2248A95}">
      <dgm:prSet/>
      <dgm:spPr/>
      <dgm:t>
        <a:bodyPr/>
        <a:lstStyle/>
        <a:p>
          <a:endParaRPr lang="en-US"/>
        </a:p>
      </dgm:t>
    </dgm:pt>
    <dgm:pt modelId="{A71D914C-BB4A-495E-93CD-9FB82C101C62}">
      <dgm:prSet/>
      <dgm:spPr/>
      <dgm:t>
        <a:bodyPr/>
        <a:lstStyle/>
        <a:p>
          <a:pPr rtl="0"/>
          <a:r>
            <a:rPr lang="en-US"/>
            <a:t>Requires a clear understanding of function versus form.</a:t>
          </a:r>
        </a:p>
      </dgm:t>
    </dgm:pt>
    <dgm:pt modelId="{C8BAA2C7-A76F-47E9-ACFC-FBA495A3A425}" type="parTrans" cxnId="{0CB00941-3F02-4C76-99AC-337301D832D1}">
      <dgm:prSet/>
      <dgm:spPr/>
      <dgm:t>
        <a:bodyPr/>
        <a:lstStyle/>
        <a:p>
          <a:endParaRPr lang="en-US"/>
        </a:p>
      </dgm:t>
    </dgm:pt>
    <dgm:pt modelId="{5EA0B001-D8F6-40BB-B871-A7A0038482A2}" type="sibTrans" cxnId="{0CB00941-3F02-4C76-99AC-337301D832D1}">
      <dgm:prSet/>
      <dgm:spPr/>
      <dgm:t>
        <a:bodyPr/>
        <a:lstStyle/>
        <a:p>
          <a:endParaRPr lang="en-US"/>
        </a:p>
      </dgm:t>
    </dgm:pt>
    <dgm:pt modelId="{FCE24323-5746-4AB3-B9B9-A49F69C4585E}" type="pres">
      <dgm:prSet presAssocID="{AF07CAE1-45DF-479F-8379-5FC3EDFD6E13}" presName="linear" presStyleCnt="0">
        <dgm:presLayoutVars>
          <dgm:animLvl val="lvl"/>
          <dgm:resizeHandles val="exact"/>
        </dgm:presLayoutVars>
      </dgm:prSet>
      <dgm:spPr/>
    </dgm:pt>
    <dgm:pt modelId="{F7A9AE93-532D-48A6-B2B0-1BD8FD8A2EF2}" type="pres">
      <dgm:prSet presAssocID="{45F6EC81-EB9C-4DB5-AD98-748235527452}" presName="parentText" presStyleLbl="node1" presStyleIdx="0" presStyleCnt="4">
        <dgm:presLayoutVars>
          <dgm:chMax val="0"/>
          <dgm:bulletEnabled val="1"/>
        </dgm:presLayoutVars>
      </dgm:prSet>
      <dgm:spPr/>
    </dgm:pt>
    <dgm:pt modelId="{6860E9AF-D4E5-4E0C-9391-90243D9F0792}" type="pres">
      <dgm:prSet presAssocID="{9F178BAF-8A7B-415A-8940-E984C69C3BFE}" presName="spacer" presStyleCnt="0"/>
      <dgm:spPr/>
    </dgm:pt>
    <dgm:pt modelId="{E46C5129-0376-4EAE-B590-044ECE2FE145}" type="pres">
      <dgm:prSet presAssocID="{72231EBC-AD3F-43DD-887D-6443AF40C1D4}" presName="parentText" presStyleLbl="node1" presStyleIdx="1" presStyleCnt="4">
        <dgm:presLayoutVars>
          <dgm:chMax val="0"/>
          <dgm:bulletEnabled val="1"/>
        </dgm:presLayoutVars>
      </dgm:prSet>
      <dgm:spPr/>
    </dgm:pt>
    <dgm:pt modelId="{1AE0F468-C49A-4925-8191-1325B3B8302C}" type="pres">
      <dgm:prSet presAssocID="{72231EBC-AD3F-43DD-887D-6443AF40C1D4}" presName="childText" presStyleLbl="revTx" presStyleIdx="0" presStyleCnt="1">
        <dgm:presLayoutVars>
          <dgm:bulletEnabled val="1"/>
        </dgm:presLayoutVars>
      </dgm:prSet>
      <dgm:spPr/>
    </dgm:pt>
    <dgm:pt modelId="{AEB36975-CC69-4B40-887D-AC7928D80108}" type="pres">
      <dgm:prSet presAssocID="{6BA63817-F57C-41D8-9FEC-70F6F18B0012}" presName="parentText" presStyleLbl="node1" presStyleIdx="2" presStyleCnt="4">
        <dgm:presLayoutVars>
          <dgm:chMax val="0"/>
          <dgm:bulletEnabled val="1"/>
        </dgm:presLayoutVars>
      </dgm:prSet>
      <dgm:spPr/>
    </dgm:pt>
    <dgm:pt modelId="{6E1099F9-664F-45C3-B371-58F3649E7633}" type="pres">
      <dgm:prSet presAssocID="{DE4D9735-7881-4090-8020-D654B20E262E}" presName="spacer" presStyleCnt="0"/>
      <dgm:spPr/>
    </dgm:pt>
    <dgm:pt modelId="{E84A0960-AA15-4C40-BC87-C50757AD2F0A}" type="pres">
      <dgm:prSet presAssocID="{A71D914C-BB4A-495E-93CD-9FB82C101C62}" presName="parentText" presStyleLbl="node1" presStyleIdx="3" presStyleCnt="4">
        <dgm:presLayoutVars>
          <dgm:chMax val="0"/>
          <dgm:bulletEnabled val="1"/>
        </dgm:presLayoutVars>
      </dgm:prSet>
      <dgm:spPr/>
    </dgm:pt>
  </dgm:ptLst>
  <dgm:cxnLst>
    <dgm:cxn modelId="{2435950A-0A81-4230-A691-068E72ADE0C3}" srcId="{AF07CAE1-45DF-479F-8379-5FC3EDFD6E13}" destId="{72231EBC-AD3F-43DD-887D-6443AF40C1D4}" srcOrd="1" destOrd="0" parTransId="{E473BDC1-248F-4BAB-9D34-B4848C8B05C5}" sibTransId="{30080DE8-F2B1-49A1-8765-3678C95574FD}"/>
    <dgm:cxn modelId="{8065B823-138E-4C04-9F60-B1FEBA2CCEEF}" srcId="{AF07CAE1-45DF-479F-8379-5FC3EDFD6E13}" destId="{45F6EC81-EB9C-4DB5-AD98-748235527452}" srcOrd="0" destOrd="0" parTransId="{55F6D6DC-CA09-4296-9504-CA918AD13CCC}" sibTransId="{9F178BAF-8A7B-415A-8940-E984C69C3BFE}"/>
    <dgm:cxn modelId="{0CB00941-3F02-4C76-99AC-337301D832D1}" srcId="{AF07CAE1-45DF-479F-8379-5FC3EDFD6E13}" destId="{A71D914C-BB4A-495E-93CD-9FB82C101C62}" srcOrd="3" destOrd="0" parTransId="{C8BAA2C7-A76F-47E9-ACFC-FBA495A3A425}" sibTransId="{5EA0B001-D8F6-40BB-B871-A7A0038482A2}"/>
    <dgm:cxn modelId="{30567651-ACBE-467F-9BDC-388F5B9BB3F7}" type="presOf" srcId="{A71D914C-BB4A-495E-93CD-9FB82C101C62}" destId="{E84A0960-AA15-4C40-BC87-C50757AD2F0A}" srcOrd="0" destOrd="0" presId="urn:microsoft.com/office/officeart/2005/8/layout/vList2"/>
    <dgm:cxn modelId="{87307282-8B22-4103-8102-F1BFE2248A95}" srcId="{AF07CAE1-45DF-479F-8379-5FC3EDFD6E13}" destId="{6BA63817-F57C-41D8-9FEC-70F6F18B0012}" srcOrd="2" destOrd="0" parTransId="{2557738A-9BB1-46E3-B0C9-1B69CEEC053A}" sibTransId="{DE4D9735-7881-4090-8020-D654B20E262E}"/>
    <dgm:cxn modelId="{0C98FC93-C8BB-4B6B-9EBD-C5C07EEFF1A6}" type="presOf" srcId="{AF07CAE1-45DF-479F-8379-5FC3EDFD6E13}" destId="{FCE24323-5746-4AB3-B9B9-A49F69C4585E}" srcOrd="0" destOrd="0" presId="urn:microsoft.com/office/officeart/2005/8/layout/vList2"/>
    <dgm:cxn modelId="{C63FB4A4-9693-4BCB-8E8A-98AD6669C3D2}" type="presOf" srcId="{6BA63817-F57C-41D8-9FEC-70F6F18B0012}" destId="{AEB36975-CC69-4B40-887D-AC7928D80108}" srcOrd="0" destOrd="0" presId="urn:microsoft.com/office/officeart/2005/8/layout/vList2"/>
    <dgm:cxn modelId="{CBD016A7-42BF-48C8-BA51-E510C8BFC171}" type="presOf" srcId="{45F6EC81-EB9C-4DB5-AD98-748235527452}" destId="{F7A9AE93-532D-48A6-B2B0-1BD8FD8A2EF2}" srcOrd="0" destOrd="0" presId="urn:microsoft.com/office/officeart/2005/8/layout/vList2"/>
    <dgm:cxn modelId="{862AA6B7-84A1-4C1E-96B6-4CFCB0AB12B2}" srcId="{72231EBC-AD3F-43DD-887D-6443AF40C1D4}" destId="{EFF9CC7A-579C-4B8C-9805-1DBBE64C2FA5}" srcOrd="0" destOrd="0" parTransId="{3CD396D4-2679-4883-A4F4-13D525FF0D88}" sibTransId="{BB95F869-5816-4AA7-844D-A5FA357C79BA}"/>
    <dgm:cxn modelId="{390248CB-5AA3-44E0-A402-A48E2398FCFF}" type="presOf" srcId="{EFF9CC7A-579C-4B8C-9805-1DBBE64C2FA5}" destId="{1AE0F468-C49A-4925-8191-1325B3B8302C}" srcOrd="0" destOrd="0" presId="urn:microsoft.com/office/officeart/2005/8/layout/vList2"/>
    <dgm:cxn modelId="{9AD84BD5-EA79-4A8E-A4A7-7EF20D66641F}" type="presOf" srcId="{72231EBC-AD3F-43DD-887D-6443AF40C1D4}" destId="{E46C5129-0376-4EAE-B590-044ECE2FE145}" srcOrd="0" destOrd="0" presId="urn:microsoft.com/office/officeart/2005/8/layout/vList2"/>
    <dgm:cxn modelId="{300D66D1-517D-4574-B19A-4D2790057DA5}" type="presParOf" srcId="{FCE24323-5746-4AB3-B9B9-A49F69C4585E}" destId="{F7A9AE93-532D-48A6-B2B0-1BD8FD8A2EF2}" srcOrd="0" destOrd="0" presId="urn:microsoft.com/office/officeart/2005/8/layout/vList2"/>
    <dgm:cxn modelId="{A509D6C6-F15C-4BA4-8BBC-7169A1D9A536}" type="presParOf" srcId="{FCE24323-5746-4AB3-B9B9-A49F69C4585E}" destId="{6860E9AF-D4E5-4E0C-9391-90243D9F0792}" srcOrd="1" destOrd="0" presId="urn:microsoft.com/office/officeart/2005/8/layout/vList2"/>
    <dgm:cxn modelId="{26EA3BFB-11C6-466D-81E3-64881E3E98AA}" type="presParOf" srcId="{FCE24323-5746-4AB3-B9B9-A49F69C4585E}" destId="{E46C5129-0376-4EAE-B590-044ECE2FE145}" srcOrd="2" destOrd="0" presId="urn:microsoft.com/office/officeart/2005/8/layout/vList2"/>
    <dgm:cxn modelId="{1EDF97BE-6259-4856-AFE3-7F121EE12A32}" type="presParOf" srcId="{FCE24323-5746-4AB3-B9B9-A49F69C4585E}" destId="{1AE0F468-C49A-4925-8191-1325B3B8302C}" srcOrd="3" destOrd="0" presId="urn:microsoft.com/office/officeart/2005/8/layout/vList2"/>
    <dgm:cxn modelId="{7253BA6C-58D9-4FF6-9032-F2D399C78025}" type="presParOf" srcId="{FCE24323-5746-4AB3-B9B9-A49F69C4585E}" destId="{AEB36975-CC69-4B40-887D-AC7928D80108}" srcOrd="4" destOrd="0" presId="urn:microsoft.com/office/officeart/2005/8/layout/vList2"/>
    <dgm:cxn modelId="{40DDBEF3-A471-4247-B580-A077EBA4646A}" type="presParOf" srcId="{FCE24323-5746-4AB3-B9B9-A49F69C4585E}" destId="{6E1099F9-664F-45C3-B371-58F3649E7633}" srcOrd="5" destOrd="0" presId="urn:microsoft.com/office/officeart/2005/8/layout/vList2"/>
    <dgm:cxn modelId="{79A02BD7-99DA-44FB-8947-E2C89361A6E3}" type="presParOf" srcId="{FCE24323-5746-4AB3-B9B9-A49F69C4585E}" destId="{E84A0960-AA15-4C40-BC87-C50757AD2F0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8092541-5826-470D-8AEC-D9E26A3A5513}" type="doc">
      <dgm:prSet loTypeId="urn:microsoft.com/office/officeart/2009/3/layout/IncreasingArrowsProcess" loCatId="process" qsTypeId="urn:microsoft.com/office/officeart/2005/8/quickstyle/simple4" qsCatId="simple" csTypeId="urn:microsoft.com/office/officeart/2005/8/colors/colorful4" csCatId="colorful"/>
      <dgm:spPr/>
      <dgm:t>
        <a:bodyPr/>
        <a:lstStyle/>
        <a:p>
          <a:endParaRPr lang="en-US"/>
        </a:p>
      </dgm:t>
    </dgm:pt>
    <dgm:pt modelId="{14335897-8F33-49E2-A47E-0B0C1EB3EA92}">
      <dgm:prSet/>
      <dgm:spPr/>
      <dgm:t>
        <a:bodyPr/>
        <a:lstStyle/>
        <a:p>
          <a:pPr rtl="0"/>
          <a:r>
            <a:rPr lang="en-US"/>
            <a:t>Level of infrastructure </a:t>
          </a:r>
        </a:p>
      </dgm:t>
    </dgm:pt>
    <dgm:pt modelId="{3199ED78-BD6C-4EB8-8343-1D890417C046}" type="parTrans" cxnId="{D9044135-AF92-45FD-8C9C-B44DFB3B1B5A}">
      <dgm:prSet/>
      <dgm:spPr/>
      <dgm:t>
        <a:bodyPr/>
        <a:lstStyle/>
        <a:p>
          <a:endParaRPr lang="en-US"/>
        </a:p>
      </dgm:t>
    </dgm:pt>
    <dgm:pt modelId="{7F75E819-1D5B-473F-84C1-D26D38D0154A}" type="sibTrans" cxnId="{D9044135-AF92-45FD-8C9C-B44DFB3B1B5A}">
      <dgm:prSet/>
      <dgm:spPr/>
      <dgm:t>
        <a:bodyPr/>
        <a:lstStyle/>
        <a:p>
          <a:endParaRPr lang="en-US"/>
        </a:p>
      </dgm:t>
    </dgm:pt>
    <dgm:pt modelId="{EB9B8302-6D39-4EEA-93CC-B8708C74C6D3}">
      <dgm:prSet/>
      <dgm:spPr/>
      <dgm:t>
        <a:bodyPr/>
        <a:lstStyle/>
        <a:p>
          <a:pPr rtl="0"/>
          <a:r>
            <a:rPr lang="en-US"/>
            <a:t>Staff qualifications</a:t>
          </a:r>
        </a:p>
      </dgm:t>
    </dgm:pt>
    <dgm:pt modelId="{927B5343-D5EF-4A54-B2EB-95E70A7C35A9}" type="parTrans" cxnId="{D8DEEC5F-8D2F-4974-937A-F0C5C818ACAA}">
      <dgm:prSet/>
      <dgm:spPr/>
      <dgm:t>
        <a:bodyPr/>
        <a:lstStyle/>
        <a:p>
          <a:endParaRPr lang="en-US"/>
        </a:p>
      </dgm:t>
    </dgm:pt>
    <dgm:pt modelId="{7CE3CC8C-6814-41E6-A729-26C0FD72FD02}" type="sibTrans" cxnId="{D8DEEC5F-8D2F-4974-937A-F0C5C818ACAA}">
      <dgm:prSet/>
      <dgm:spPr/>
      <dgm:t>
        <a:bodyPr/>
        <a:lstStyle/>
        <a:p>
          <a:endParaRPr lang="en-US"/>
        </a:p>
      </dgm:t>
    </dgm:pt>
    <dgm:pt modelId="{6B5CF8AF-B668-49A5-A90B-E9552DF93FCD}">
      <dgm:prSet/>
      <dgm:spPr/>
      <dgm:t>
        <a:bodyPr/>
        <a:lstStyle/>
        <a:p>
          <a:pPr rtl="0"/>
          <a:r>
            <a:rPr lang="en-US"/>
            <a:t>Data collection and evaluation</a:t>
          </a:r>
        </a:p>
      </dgm:t>
    </dgm:pt>
    <dgm:pt modelId="{242A50EB-57BD-464E-9F14-DD9F1B09C370}" type="parTrans" cxnId="{42BD5D4B-104E-4CB6-A332-A401805FBC99}">
      <dgm:prSet/>
      <dgm:spPr/>
      <dgm:t>
        <a:bodyPr/>
        <a:lstStyle/>
        <a:p>
          <a:endParaRPr lang="en-US"/>
        </a:p>
      </dgm:t>
    </dgm:pt>
    <dgm:pt modelId="{E83B720E-CE1E-42E6-8D72-A0FBE9B47C0D}" type="sibTrans" cxnId="{42BD5D4B-104E-4CB6-A332-A401805FBC99}">
      <dgm:prSet/>
      <dgm:spPr/>
      <dgm:t>
        <a:bodyPr/>
        <a:lstStyle/>
        <a:p>
          <a:endParaRPr lang="en-US"/>
        </a:p>
      </dgm:t>
    </dgm:pt>
    <dgm:pt modelId="{20BB497B-E60B-4C5D-8AB7-8299903D983A}">
      <dgm:prSet/>
      <dgm:spPr/>
      <dgm:t>
        <a:bodyPr/>
        <a:lstStyle/>
        <a:p>
          <a:pPr rtl="0"/>
          <a:r>
            <a:rPr lang="en-US"/>
            <a:t>Community support</a:t>
          </a:r>
        </a:p>
      </dgm:t>
    </dgm:pt>
    <dgm:pt modelId="{3887F170-29BE-41A4-97E7-33E4A9FBBDF5}" type="parTrans" cxnId="{29755DB0-27CC-4299-B7BC-FAD784118703}">
      <dgm:prSet/>
      <dgm:spPr/>
      <dgm:t>
        <a:bodyPr/>
        <a:lstStyle/>
        <a:p>
          <a:endParaRPr lang="en-US"/>
        </a:p>
      </dgm:t>
    </dgm:pt>
    <dgm:pt modelId="{FFF5C4E8-07BE-4B19-8133-8430CA676986}" type="sibTrans" cxnId="{29755DB0-27CC-4299-B7BC-FAD784118703}">
      <dgm:prSet/>
      <dgm:spPr/>
      <dgm:t>
        <a:bodyPr/>
        <a:lstStyle/>
        <a:p>
          <a:endParaRPr lang="en-US"/>
        </a:p>
      </dgm:t>
    </dgm:pt>
    <dgm:pt modelId="{AE8371B4-0476-4D79-ADDB-BF369B79B2D3}">
      <dgm:prSet/>
      <dgm:spPr/>
      <dgm:t>
        <a:bodyPr/>
        <a:lstStyle/>
        <a:p>
          <a:pPr rtl="0"/>
          <a:r>
            <a:rPr lang="en-US" dirty="0"/>
            <a:t>Level of funding</a:t>
          </a:r>
        </a:p>
      </dgm:t>
    </dgm:pt>
    <dgm:pt modelId="{C9F10467-03AD-4D49-937D-E351E369F25A}" type="parTrans" cxnId="{AF0A20AF-F419-4BF1-9DFC-85EC35C28C8B}">
      <dgm:prSet/>
      <dgm:spPr/>
      <dgm:t>
        <a:bodyPr/>
        <a:lstStyle/>
        <a:p>
          <a:endParaRPr lang="en-US"/>
        </a:p>
      </dgm:t>
    </dgm:pt>
    <dgm:pt modelId="{EE9D6277-E63D-43E9-ADE5-4C43D90D52D4}" type="sibTrans" cxnId="{AF0A20AF-F419-4BF1-9DFC-85EC35C28C8B}">
      <dgm:prSet/>
      <dgm:spPr/>
      <dgm:t>
        <a:bodyPr/>
        <a:lstStyle/>
        <a:p>
          <a:endParaRPr lang="en-US"/>
        </a:p>
      </dgm:t>
    </dgm:pt>
    <dgm:pt modelId="{40C39FD3-6D14-4191-AE5B-CA54218D05FA}" type="pres">
      <dgm:prSet presAssocID="{38092541-5826-470D-8AEC-D9E26A3A5513}" presName="Name0" presStyleCnt="0">
        <dgm:presLayoutVars>
          <dgm:chMax val="5"/>
          <dgm:chPref val="5"/>
          <dgm:dir/>
          <dgm:animLvl val="lvl"/>
        </dgm:presLayoutVars>
      </dgm:prSet>
      <dgm:spPr/>
    </dgm:pt>
    <dgm:pt modelId="{986666C4-FB09-483F-9A2F-BAB29106A3CB}" type="pres">
      <dgm:prSet presAssocID="{14335897-8F33-49E2-A47E-0B0C1EB3EA92}" presName="parentText1" presStyleLbl="node1" presStyleIdx="0" presStyleCnt="5">
        <dgm:presLayoutVars>
          <dgm:chMax/>
          <dgm:chPref val="3"/>
          <dgm:bulletEnabled val="1"/>
        </dgm:presLayoutVars>
      </dgm:prSet>
      <dgm:spPr/>
    </dgm:pt>
    <dgm:pt modelId="{6DBE6A87-F5A0-438C-B175-61B9F26A5AD0}" type="pres">
      <dgm:prSet presAssocID="{EB9B8302-6D39-4EEA-93CC-B8708C74C6D3}" presName="parentText2" presStyleLbl="node1" presStyleIdx="1" presStyleCnt="5">
        <dgm:presLayoutVars>
          <dgm:chMax/>
          <dgm:chPref val="3"/>
          <dgm:bulletEnabled val="1"/>
        </dgm:presLayoutVars>
      </dgm:prSet>
      <dgm:spPr/>
    </dgm:pt>
    <dgm:pt modelId="{4A2ECA9B-AB56-4ADC-88A1-84830B74C1E6}" type="pres">
      <dgm:prSet presAssocID="{6B5CF8AF-B668-49A5-A90B-E9552DF93FCD}" presName="parentText3" presStyleLbl="node1" presStyleIdx="2" presStyleCnt="5">
        <dgm:presLayoutVars>
          <dgm:chMax/>
          <dgm:chPref val="3"/>
          <dgm:bulletEnabled val="1"/>
        </dgm:presLayoutVars>
      </dgm:prSet>
      <dgm:spPr/>
    </dgm:pt>
    <dgm:pt modelId="{FAD542D5-BB8C-4091-9AA3-772A5E1D2751}" type="pres">
      <dgm:prSet presAssocID="{20BB497B-E60B-4C5D-8AB7-8299903D983A}" presName="parentText4" presStyleLbl="node1" presStyleIdx="3" presStyleCnt="5">
        <dgm:presLayoutVars>
          <dgm:chMax/>
          <dgm:chPref val="3"/>
          <dgm:bulletEnabled val="1"/>
        </dgm:presLayoutVars>
      </dgm:prSet>
      <dgm:spPr/>
    </dgm:pt>
    <dgm:pt modelId="{A37A8ED6-7C42-4006-B5FA-255916723D4A}" type="pres">
      <dgm:prSet presAssocID="{AE8371B4-0476-4D79-ADDB-BF369B79B2D3}" presName="parentText5" presStyleLbl="node1" presStyleIdx="4" presStyleCnt="5">
        <dgm:presLayoutVars>
          <dgm:chMax/>
          <dgm:chPref val="3"/>
          <dgm:bulletEnabled val="1"/>
        </dgm:presLayoutVars>
      </dgm:prSet>
      <dgm:spPr/>
    </dgm:pt>
  </dgm:ptLst>
  <dgm:cxnLst>
    <dgm:cxn modelId="{BCABD920-4BA4-4A8F-A971-C7173199BF7C}" type="presOf" srcId="{20BB497B-E60B-4C5D-8AB7-8299903D983A}" destId="{FAD542D5-BB8C-4091-9AA3-772A5E1D2751}" srcOrd="0" destOrd="0" presId="urn:microsoft.com/office/officeart/2009/3/layout/IncreasingArrowsProcess"/>
    <dgm:cxn modelId="{D9044135-AF92-45FD-8C9C-B44DFB3B1B5A}" srcId="{38092541-5826-470D-8AEC-D9E26A3A5513}" destId="{14335897-8F33-49E2-A47E-0B0C1EB3EA92}" srcOrd="0" destOrd="0" parTransId="{3199ED78-BD6C-4EB8-8343-1D890417C046}" sibTransId="{7F75E819-1D5B-473F-84C1-D26D38D0154A}"/>
    <dgm:cxn modelId="{D8DEEC5F-8D2F-4974-937A-F0C5C818ACAA}" srcId="{38092541-5826-470D-8AEC-D9E26A3A5513}" destId="{EB9B8302-6D39-4EEA-93CC-B8708C74C6D3}" srcOrd="1" destOrd="0" parTransId="{927B5343-D5EF-4A54-B2EB-95E70A7C35A9}" sibTransId="{7CE3CC8C-6814-41E6-A729-26C0FD72FD02}"/>
    <dgm:cxn modelId="{42BD5D4B-104E-4CB6-A332-A401805FBC99}" srcId="{38092541-5826-470D-8AEC-D9E26A3A5513}" destId="{6B5CF8AF-B668-49A5-A90B-E9552DF93FCD}" srcOrd="2" destOrd="0" parTransId="{242A50EB-57BD-464E-9F14-DD9F1B09C370}" sibTransId="{E83B720E-CE1E-42E6-8D72-A0FBE9B47C0D}"/>
    <dgm:cxn modelId="{B7194178-66BC-46AB-9FE1-3D4FAD525D1D}" type="presOf" srcId="{AE8371B4-0476-4D79-ADDB-BF369B79B2D3}" destId="{A37A8ED6-7C42-4006-B5FA-255916723D4A}" srcOrd="0" destOrd="0" presId="urn:microsoft.com/office/officeart/2009/3/layout/IncreasingArrowsProcess"/>
    <dgm:cxn modelId="{FF3038A8-07C9-41DB-B45E-05C5DFBD5B6F}" type="presOf" srcId="{38092541-5826-470D-8AEC-D9E26A3A5513}" destId="{40C39FD3-6D14-4191-AE5B-CA54218D05FA}" srcOrd="0" destOrd="0" presId="urn:microsoft.com/office/officeart/2009/3/layout/IncreasingArrowsProcess"/>
    <dgm:cxn modelId="{AF0A20AF-F419-4BF1-9DFC-85EC35C28C8B}" srcId="{38092541-5826-470D-8AEC-D9E26A3A5513}" destId="{AE8371B4-0476-4D79-ADDB-BF369B79B2D3}" srcOrd="4" destOrd="0" parTransId="{C9F10467-03AD-4D49-937D-E351E369F25A}" sibTransId="{EE9D6277-E63D-43E9-ADE5-4C43D90D52D4}"/>
    <dgm:cxn modelId="{29755DB0-27CC-4299-B7BC-FAD784118703}" srcId="{38092541-5826-470D-8AEC-D9E26A3A5513}" destId="{20BB497B-E60B-4C5D-8AB7-8299903D983A}" srcOrd="3" destOrd="0" parTransId="{3887F170-29BE-41A4-97E7-33E4A9FBBDF5}" sibTransId="{FFF5C4E8-07BE-4B19-8133-8430CA676986}"/>
    <dgm:cxn modelId="{86270DB6-07CB-4D65-83C3-4BC60D6D3DB4}" type="presOf" srcId="{14335897-8F33-49E2-A47E-0B0C1EB3EA92}" destId="{986666C4-FB09-483F-9A2F-BAB29106A3CB}" srcOrd="0" destOrd="0" presId="urn:microsoft.com/office/officeart/2009/3/layout/IncreasingArrowsProcess"/>
    <dgm:cxn modelId="{F2D986E5-C78C-4769-A795-894EC1021171}" type="presOf" srcId="{6B5CF8AF-B668-49A5-A90B-E9552DF93FCD}" destId="{4A2ECA9B-AB56-4ADC-88A1-84830B74C1E6}" srcOrd="0" destOrd="0" presId="urn:microsoft.com/office/officeart/2009/3/layout/IncreasingArrowsProcess"/>
    <dgm:cxn modelId="{869839F7-38D7-41D4-B14B-6063C134A758}" type="presOf" srcId="{EB9B8302-6D39-4EEA-93CC-B8708C74C6D3}" destId="{6DBE6A87-F5A0-438C-B175-61B9F26A5AD0}" srcOrd="0" destOrd="0" presId="urn:microsoft.com/office/officeart/2009/3/layout/IncreasingArrowsProcess"/>
    <dgm:cxn modelId="{2B5B3605-7344-4BAD-B2DC-74DEF5CC6400}" type="presParOf" srcId="{40C39FD3-6D14-4191-AE5B-CA54218D05FA}" destId="{986666C4-FB09-483F-9A2F-BAB29106A3CB}" srcOrd="0" destOrd="0" presId="urn:microsoft.com/office/officeart/2009/3/layout/IncreasingArrowsProcess"/>
    <dgm:cxn modelId="{24AEAE84-9832-4609-9D57-F2D1718CAD56}" type="presParOf" srcId="{40C39FD3-6D14-4191-AE5B-CA54218D05FA}" destId="{6DBE6A87-F5A0-438C-B175-61B9F26A5AD0}" srcOrd="1" destOrd="0" presId="urn:microsoft.com/office/officeart/2009/3/layout/IncreasingArrowsProcess"/>
    <dgm:cxn modelId="{DA56C0D1-AF5D-4584-AF14-85F8A07AF6EA}" type="presParOf" srcId="{40C39FD3-6D14-4191-AE5B-CA54218D05FA}" destId="{4A2ECA9B-AB56-4ADC-88A1-84830B74C1E6}" srcOrd="2" destOrd="0" presId="urn:microsoft.com/office/officeart/2009/3/layout/IncreasingArrowsProcess"/>
    <dgm:cxn modelId="{146F6691-F90D-4755-8D90-FB36DEC67FB6}" type="presParOf" srcId="{40C39FD3-6D14-4191-AE5B-CA54218D05FA}" destId="{FAD542D5-BB8C-4091-9AA3-772A5E1D2751}" srcOrd="3" destOrd="0" presId="urn:microsoft.com/office/officeart/2009/3/layout/IncreasingArrowsProcess"/>
    <dgm:cxn modelId="{40C97DD1-FFBA-4C0B-A972-5C7EBF4E89CD}" type="presParOf" srcId="{40C39FD3-6D14-4191-AE5B-CA54218D05FA}" destId="{A37A8ED6-7C42-4006-B5FA-255916723D4A}"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A5EBA0-FDF3-47E9-9109-E1F228944FA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733BDFD8-6ACF-4DF7-B2BE-B23CFA4BF5F0}">
      <dgm:prSet/>
      <dgm:spPr/>
      <dgm:t>
        <a:bodyPr/>
        <a:lstStyle/>
        <a:p>
          <a:pPr rtl="0"/>
          <a:r>
            <a:rPr lang="en-US"/>
            <a:t>Planning for and understanding the interaction on multiple levels will be crucial for success</a:t>
          </a:r>
        </a:p>
      </dgm:t>
    </dgm:pt>
    <dgm:pt modelId="{31C5FC7C-6B93-498D-8496-61BD41759ED4}" type="parTrans" cxnId="{8903E922-06FA-4A12-861C-80C5B66D6699}">
      <dgm:prSet/>
      <dgm:spPr/>
      <dgm:t>
        <a:bodyPr/>
        <a:lstStyle/>
        <a:p>
          <a:endParaRPr lang="en-US"/>
        </a:p>
      </dgm:t>
    </dgm:pt>
    <dgm:pt modelId="{2D701C48-63F7-4F9D-B3B7-1877EA988B1C}" type="sibTrans" cxnId="{8903E922-06FA-4A12-861C-80C5B66D6699}">
      <dgm:prSet/>
      <dgm:spPr/>
      <dgm:t>
        <a:bodyPr/>
        <a:lstStyle/>
        <a:p>
          <a:endParaRPr lang="en-US"/>
        </a:p>
      </dgm:t>
    </dgm:pt>
    <dgm:pt modelId="{A3032263-1F11-463E-96DD-2F7E9AFDB72F}" type="pres">
      <dgm:prSet presAssocID="{50A5EBA0-FDF3-47E9-9109-E1F228944FA8}" presName="linear" presStyleCnt="0">
        <dgm:presLayoutVars>
          <dgm:animLvl val="lvl"/>
          <dgm:resizeHandles val="exact"/>
        </dgm:presLayoutVars>
      </dgm:prSet>
      <dgm:spPr/>
    </dgm:pt>
    <dgm:pt modelId="{A243A19D-1296-48F4-868A-06E736EA7B02}" type="pres">
      <dgm:prSet presAssocID="{733BDFD8-6ACF-4DF7-B2BE-B23CFA4BF5F0}" presName="parentText" presStyleLbl="node1" presStyleIdx="0" presStyleCnt="1">
        <dgm:presLayoutVars>
          <dgm:chMax val="0"/>
          <dgm:bulletEnabled val="1"/>
        </dgm:presLayoutVars>
      </dgm:prSet>
      <dgm:spPr/>
    </dgm:pt>
  </dgm:ptLst>
  <dgm:cxnLst>
    <dgm:cxn modelId="{8903E922-06FA-4A12-861C-80C5B66D6699}" srcId="{50A5EBA0-FDF3-47E9-9109-E1F228944FA8}" destId="{733BDFD8-6ACF-4DF7-B2BE-B23CFA4BF5F0}" srcOrd="0" destOrd="0" parTransId="{31C5FC7C-6B93-498D-8496-61BD41759ED4}" sibTransId="{2D701C48-63F7-4F9D-B3B7-1877EA988B1C}"/>
    <dgm:cxn modelId="{EC31075A-5BC1-4766-9E4B-327FD3477B0C}" type="presOf" srcId="{733BDFD8-6ACF-4DF7-B2BE-B23CFA4BF5F0}" destId="{A243A19D-1296-48F4-868A-06E736EA7B02}" srcOrd="0" destOrd="0" presId="urn:microsoft.com/office/officeart/2005/8/layout/vList2"/>
    <dgm:cxn modelId="{966658C5-5BFE-4CBB-81D2-F208774ABC5B}" type="presOf" srcId="{50A5EBA0-FDF3-47E9-9109-E1F228944FA8}" destId="{A3032263-1F11-463E-96DD-2F7E9AFDB72F}" srcOrd="0" destOrd="0" presId="urn:microsoft.com/office/officeart/2005/8/layout/vList2"/>
    <dgm:cxn modelId="{4E6EA781-8B13-445D-A5A1-1EEBB18396E6}" type="presParOf" srcId="{A3032263-1F11-463E-96DD-2F7E9AFDB72F}" destId="{A243A19D-1296-48F4-868A-06E736EA7B0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AE3DEE5-9DC8-416F-BAB7-040C7C765CE0}" type="doc">
      <dgm:prSet loTypeId="urn:microsoft.com/office/officeart/2005/8/layout/equation1" loCatId="process" qsTypeId="urn:microsoft.com/office/officeart/2005/8/quickstyle/simple4" qsCatId="simple" csTypeId="urn:microsoft.com/office/officeart/2005/8/colors/colorful4" csCatId="colorful" phldr="1"/>
      <dgm:spPr/>
      <dgm:t>
        <a:bodyPr/>
        <a:lstStyle/>
        <a:p>
          <a:endParaRPr lang="en-US"/>
        </a:p>
      </dgm:t>
    </dgm:pt>
    <dgm:pt modelId="{E46BF4E8-1306-4237-B9CF-64B339F4A0F1}">
      <dgm:prSet/>
      <dgm:spPr/>
      <dgm:t>
        <a:bodyPr/>
        <a:lstStyle/>
        <a:p>
          <a:pPr rtl="0"/>
          <a:r>
            <a:rPr lang="en-US" dirty="0"/>
            <a:t>Examine ability to take on new programs or services</a:t>
          </a:r>
        </a:p>
      </dgm:t>
    </dgm:pt>
    <dgm:pt modelId="{CCB4A1D1-D8FB-4F53-B7C4-983543A67384}" type="parTrans" cxnId="{80846579-8382-44FC-9B05-49F6DDD51D20}">
      <dgm:prSet/>
      <dgm:spPr/>
      <dgm:t>
        <a:bodyPr/>
        <a:lstStyle/>
        <a:p>
          <a:endParaRPr lang="en-US"/>
        </a:p>
      </dgm:t>
    </dgm:pt>
    <dgm:pt modelId="{C645955C-1659-42D8-921A-5CFD0F7D01C1}" type="sibTrans" cxnId="{80846579-8382-44FC-9B05-49F6DDD51D20}">
      <dgm:prSet/>
      <dgm:spPr/>
      <dgm:t>
        <a:bodyPr/>
        <a:lstStyle/>
        <a:p>
          <a:endParaRPr lang="en-US"/>
        </a:p>
      </dgm:t>
    </dgm:pt>
    <dgm:pt modelId="{13EB00D9-048D-4B59-AD09-DD3ABDC858DD}">
      <dgm:prSet/>
      <dgm:spPr/>
      <dgm:t>
        <a:bodyPr/>
        <a:lstStyle/>
        <a:p>
          <a:pPr rtl="0"/>
          <a:r>
            <a:rPr lang="en-US" dirty="0"/>
            <a:t>Examine ability to implement a new evidence-based program with fidelity</a:t>
          </a:r>
        </a:p>
      </dgm:t>
    </dgm:pt>
    <dgm:pt modelId="{EF24472C-9331-4637-96BF-62CECDDC6141}" type="parTrans" cxnId="{EDE6A8A3-2BCE-452A-9626-A1AB507CCCF0}">
      <dgm:prSet/>
      <dgm:spPr/>
      <dgm:t>
        <a:bodyPr/>
        <a:lstStyle/>
        <a:p>
          <a:endParaRPr lang="en-US"/>
        </a:p>
      </dgm:t>
    </dgm:pt>
    <dgm:pt modelId="{1FD851E5-B975-45AC-867C-3FE3FA43E805}" type="sibTrans" cxnId="{EDE6A8A3-2BCE-452A-9626-A1AB507CCCF0}">
      <dgm:prSet/>
      <dgm:spPr/>
      <dgm:t>
        <a:bodyPr/>
        <a:lstStyle/>
        <a:p>
          <a:endParaRPr lang="en-US"/>
        </a:p>
      </dgm:t>
    </dgm:pt>
    <dgm:pt modelId="{7F1225BE-CC10-4F81-816B-A4B635B92AAA}">
      <dgm:prSet/>
      <dgm:spPr/>
      <dgm:t>
        <a:bodyPr/>
        <a:lstStyle/>
        <a:p>
          <a:pPr rtl="0"/>
          <a:r>
            <a:rPr lang="en-US" dirty="0"/>
            <a:t>Stronger programs and higher likelihood of positive outcomes</a:t>
          </a:r>
        </a:p>
      </dgm:t>
    </dgm:pt>
    <dgm:pt modelId="{E35F908A-348B-4219-9497-C010744CBBC4}" type="parTrans" cxnId="{71154A03-4902-4794-BFAB-28BA8F34CB92}">
      <dgm:prSet/>
      <dgm:spPr/>
      <dgm:t>
        <a:bodyPr/>
        <a:lstStyle/>
        <a:p>
          <a:endParaRPr lang="en-US"/>
        </a:p>
      </dgm:t>
    </dgm:pt>
    <dgm:pt modelId="{14241DD5-0CE1-4E61-83A0-7D55E3184EFE}" type="sibTrans" cxnId="{71154A03-4902-4794-BFAB-28BA8F34CB92}">
      <dgm:prSet/>
      <dgm:spPr/>
      <dgm:t>
        <a:bodyPr/>
        <a:lstStyle/>
        <a:p>
          <a:endParaRPr lang="en-US"/>
        </a:p>
      </dgm:t>
    </dgm:pt>
    <dgm:pt modelId="{7E3A9D0C-5E2B-40CB-A1B9-FFF147DB8A76}" type="pres">
      <dgm:prSet presAssocID="{8AE3DEE5-9DC8-416F-BAB7-040C7C765CE0}" presName="linearFlow" presStyleCnt="0">
        <dgm:presLayoutVars>
          <dgm:dir/>
          <dgm:resizeHandles val="exact"/>
        </dgm:presLayoutVars>
      </dgm:prSet>
      <dgm:spPr/>
    </dgm:pt>
    <dgm:pt modelId="{223D1745-C5DC-471C-81FC-B7EEF093FD92}" type="pres">
      <dgm:prSet presAssocID="{E46BF4E8-1306-4237-B9CF-64B339F4A0F1}" presName="node" presStyleLbl="node1" presStyleIdx="0" presStyleCnt="3">
        <dgm:presLayoutVars>
          <dgm:bulletEnabled val="1"/>
        </dgm:presLayoutVars>
      </dgm:prSet>
      <dgm:spPr/>
    </dgm:pt>
    <dgm:pt modelId="{364690CA-2EFD-4235-BC31-FD06382183A1}" type="pres">
      <dgm:prSet presAssocID="{C645955C-1659-42D8-921A-5CFD0F7D01C1}" presName="spacerL" presStyleCnt="0"/>
      <dgm:spPr/>
    </dgm:pt>
    <dgm:pt modelId="{DB638DD1-D616-450F-A86D-0430C9C0BE6D}" type="pres">
      <dgm:prSet presAssocID="{C645955C-1659-42D8-921A-5CFD0F7D01C1}" presName="sibTrans" presStyleLbl="sibTrans2D1" presStyleIdx="0" presStyleCnt="2"/>
      <dgm:spPr/>
    </dgm:pt>
    <dgm:pt modelId="{F222DFD0-EF23-42B9-97D2-FF0BD5F9EB30}" type="pres">
      <dgm:prSet presAssocID="{C645955C-1659-42D8-921A-5CFD0F7D01C1}" presName="spacerR" presStyleCnt="0"/>
      <dgm:spPr/>
    </dgm:pt>
    <dgm:pt modelId="{CECDBC8D-A1D6-4D1F-85A6-3A21E2B509F7}" type="pres">
      <dgm:prSet presAssocID="{13EB00D9-048D-4B59-AD09-DD3ABDC858DD}" presName="node" presStyleLbl="node1" presStyleIdx="1" presStyleCnt="3">
        <dgm:presLayoutVars>
          <dgm:bulletEnabled val="1"/>
        </dgm:presLayoutVars>
      </dgm:prSet>
      <dgm:spPr/>
    </dgm:pt>
    <dgm:pt modelId="{B08888B2-84DE-475B-8056-F195B1F6A3BD}" type="pres">
      <dgm:prSet presAssocID="{1FD851E5-B975-45AC-867C-3FE3FA43E805}" presName="spacerL" presStyleCnt="0"/>
      <dgm:spPr/>
    </dgm:pt>
    <dgm:pt modelId="{A35A1316-9551-493A-92A1-534D5A350AC5}" type="pres">
      <dgm:prSet presAssocID="{1FD851E5-B975-45AC-867C-3FE3FA43E805}" presName="sibTrans" presStyleLbl="sibTrans2D1" presStyleIdx="1" presStyleCnt="2"/>
      <dgm:spPr/>
    </dgm:pt>
    <dgm:pt modelId="{5651294C-BA63-455E-8E90-2429A0E330C7}" type="pres">
      <dgm:prSet presAssocID="{1FD851E5-B975-45AC-867C-3FE3FA43E805}" presName="spacerR" presStyleCnt="0"/>
      <dgm:spPr/>
    </dgm:pt>
    <dgm:pt modelId="{BCBCF465-94BB-4F34-A2A1-BBDCC8AA9341}" type="pres">
      <dgm:prSet presAssocID="{7F1225BE-CC10-4F81-816B-A4B635B92AAA}" presName="node" presStyleLbl="node1" presStyleIdx="2" presStyleCnt="3">
        <dgm:presLayoutVars>
          <dgm:bulletEnabled val="1"/>
        </dgm:presLayoutVars>
      </dgm:prSet>
      <dgm:spPr/>
    </dgm:pt>
  </dgm:ptLst>
  <dgm:cxnLst>
    <dgm:cxn modelId="{AF371102-2AFD-4115-9877-E6387B0EE2BA}" type="presOf" srcId="{13EB00D9-048D-4B59-AD09-DD3ABDC858DD}" destId="{CECDBC8D-A1D6-4D1F-85A6-3A21E2B509F7}" srcOrd="0" destOrd="0" presId="urn:microsoft.com/office/officeart/2005/8/layout/equation1"/>
    <dgm:cxn modelId="{71154A03-4902-4794-BFAB-28BA8F34CB92}" srcId="{8AE3DEE5-9DC8-416F-BAB7-040C7C765CE0}" destId="{7F1225BE-CC10-4F81-816B-A4B635B92AAA}" srcOrd="2" destOrd="0" parTransId="{E35F908A-348B-4219-9497-C010744CBBC4}" sibTransId="{14241DD5-0CE1-4E61-83A0-7D55E3184EFE}"/>
    <dgm:cxn modelId="{CCEB4212-0A83-4F70-BCC0-C97880B7C850}" type="presOf" srcId="{1FD851E5-B975-45AC-867C-3FE3FA43E805}" destId="{A35A1316-9551-493A-92A1-534D5A350AC5}" srcOrd="0" destOrd="0" presId="urn:microsoft.com/office/officeart/2005/8/layout/equation1"/>
    <dgm:cxn modelId="{87100017-CFE7-4AAC-B16D-BE5FA80A68FD}" type="presOf" srcId="{7F1225BE-CC10-4F81-816B-A4B635B92AAA}" destId="{BCBCF465-94BB-4F34-A2A1-BBDCC8AA9341}" srcOrd="0" destOrd="0" presId="urn:microsoft.com/office/officeart/2005/8/layout/equation1"/>
    <dgm:cxn modelId="{3D18EF1C-3E05-436C-8C74-37171E08A2FA}" type="presOf" srcId="{E46BF4E8-1306-4237-B9CF-64B339F4A0F1}" destId="{223D1745-C5DC-471C-81FC-B7EEF093FD92}" srcOrd="0" destOrd="0" presId="urn:microsoft.com/office/officeart/2005/8/layout/equation1"/>
    <dgm:cxn modelId="{7C7B393F-E071-4BFC-9275-6A973220597A}" type="presOf" srcId="{8AE3DEE5-9DC8-416F-BAB7-040C7C765CE0}" destId="{7E3A9D0C-5E2B-40CB-A1B9-FFF147DB8A76}" srcOrd="0" destOrd="0" presId="urn:microsoft.com/office/officeart/2005/8/layout/equation1"/>
    <dgm:cxn modelId="{80846579-8382-44FC-9B05-49F6DDD51D20}" srcId="{8AE3DEE5-9DC8-416F-BAB7-040C7C765CE0}" destId="{E46BF4E8-1306-4237-B9CF-64B339F4A0F1}" srcOrd="0" destOrd="0" parTransId="{CCB4A1D1-D8FB-4F53-B7C4-983543A67384}" sibTransId="{C645955C-1659-42D8-921A-5CFD0F7D01C1}"/>
    <dgm:cxn modelId="{A3A5227C-DC63-4B63-8049-07C7926F9B39}" type="presOf" srcId="{C645955C-1659-42D8-921A-5CFD0F7D01C1}" destId="{DB638DD1-D616-450F-A86D-0430C9C0BE6D}" srcOrd="0" destOrd="0" presId="urn:microsoft.com/office/officeart/2005/8/layout/equation1"/>
    <dgm:cxn modelId="{EDE6A8A3-2BCE-452A-9626-A1AB507CCCF0}" srcId="{8AE3DEE5-9DC8-416F-BAB7-040C7C765CE0}" destId="{13EB00D9-048D-4B59-AD09-DD3ABDC858DD}" srcOrd="1" destOrd="0" parTransId="{EF24472C-9331-4637-96BF-62CECDDC6141}" sibTransId="{1FD851E5-B975-45AC-867C-3FE3FA43E805}"/>
    <dgm:cxn modelId="{14852E93-1F4C-4CC0-83ED-FF56A6024951}" type="presParOf" srcId="{7E3A9D0C-5E2B-40CB-A1B9-FFF147DB8A76}" destId="{223D1745-C5DC-471C-81FC-B7EEF093FD92}" srcOrd="0" destOrd="0" presId="urn:microsoft.com/office/officeart/2005/8/layout/equation1"/>
    <dgm:cxn modelId="{0F29A54D-169C-49FF-9AC6-CAA0B5F72F4C}" type="presParOf" srcId="{7E3A9D0C-5E2B-40CB-A1B9-FFF147DB8A76}" destId="{364690CA-2EFD-4235-BC31-FD06382183A1}" srcOrd="1" destOrd="0" presId="urn:microsoft.com/office/officeart/2005/8/layout/equation1"/>
    <dgm:cxn modelId="{24431087-A278-414A-8569-E22C79998C16}" type="presParOf" srcId="{7E3A9D0C-5E2B-40CB-A1B9-FFF147DB8A76}" destId="{DB638DD1-D616-450F-A86D-0430C9C0BE6D}" srcOrd="2" destOrd="0" presId="urn:microsoft.com/office/officeart/2005/8/layout/equation1"/>
    <dgm:cxn modelId="{C989D679-5403-4A1F-863D-B9D9637C54AD}" type="presParOf" srcId="{7E3A9D0C-5E2B-40CB-A1B9-FFF147DB8A76}" destId="{F222DFD0-EF23-42B9-97D2-FF0BD5F9EB30}" srcOrd="3" destOrd="0" presId="urn:microsoft.com/office/officeart/2005/8/layout/equation1"/>
    <dgm:cxn modelId="{797ABB27-CD0B-43F7-915E-2CC47734404A}" type="presParOf" srcId="{7E3A9D0C-5E2B-40CB-A1B9-FFF147DB8A76}" destId="{CECDBC8D-A1D6-4D1F-85A6-3A21E2B509F7}" srcOrd="4" destOrd="0" presId="urn:microsoft.com/office/officeart/2005/8/layout/equation1"/>
    <dgm:cxn modelId="{E0721CB4-7C99-4948-98D3-982FE33037F0}" type="presParOf" srcId="{7E3A9D0C-5E2B-40CB-A1B9-FFF147DB8A76}" destId="{B08888B2-84DE-475B-8056-F195B1F6A3BD}" srcOrd="5" destOrd="0" presId="urn:microsoft.com/office/officeart/2005/8/layout/equation1"/>
    <dgm:cxn modelId="{FC339944-640F-43C2-94A7-386DF65432C0}" type="presParOf" srcId="{7E3A9D0C-5E2B-40CB-A1B9-FFF147DB8A76}" destId="{A35A1316-9551-493A-92A1-534D5A350AC5}" srcOrd="6" destOrd="0" presId="urn:microsoft.com/office/officeart/2005/8/layout/equation1"/>
    <dgm:cxn modelId="{D088563F-3833-4B6F-9B0D-82DBACB45F9C}" type="presParOf" srcId="{7E3A9D0C-5E2B-40CB-A1B9-FFF147DB8A76}" destId="{5651294C-BA63-455E-8E90-2429A0E330C7}" srcOrd="7" destOrd="0" presId="urn:microsoft.com/office/officeart/2005/8/layout/equation1"/>
    <dgm:cxn modelId="{32537E39-0A97-4C83-B3FD-A2FC60EEBD85}" type="presParOf" srcId="{7E3A9D0C-5E2B-40CB-A1B9-FFF147DB8A76}" destId="{BCBCF465-94BB-4F34-A2A1-BBDCC8AA934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5A8ABC6-FB77-4377-8219-2A63E188C37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85E5311-B0F4-426E-B82F-B67701135C0D}">
      <dgm:prSet/>
      <dgm:spPr/>
      <dgm:t>
        <a:bodyPr/>
        <a:lstStyle/>
        <a:p>
          <a:pPr rtl="0"/>
          <a:r>
            <a:rPr lang="en-US" dirty="0"/>
            <a:t>Fidelity and program adherence are one in the same, they are important in all programs- not just EB/EI work!</a:t>
          </a:r>
        </a:p>
      </dgm:t>
    </dgm:pt>
    <dgm:pt modelId="{8257AE8E-A2D1-46C1-80F6-EF446E7E672A}" type="parTrans" cxnId="{2E485215-1943-45EB-86A6-8B3F04160E67}">
      <dgm:prSet/>
      <dgm:spPr/>
      <dgm:t>
        <a:bodyPr/>
        <a:lstStyle/>
        <a:p>
          <a:endParaRPr lang="en-US"/>
        </a:p>
      </dgm:t>
    </dgm:pt>
    <dgm:pt modelId="{B6A074FF-27C5-4873-AEAD-9B6196F06D4E}" type="sibTrans" cxnId="{2E485215-1943-45EB-86A6-8B3F04160E67}">
      <dgm:prSet/>
      <dgm:spPr/>
      <dgm:t>
        <a:bodyPr/>
        <a:lstStyle/>
        <a:p>
          <a:endParaRPr lang="en-US"/>
        </a:p>
      </dgm:t>
    </dgm:pt>
    <dgm:pt modelId="{B8CBF95D-DBAC-4FB5-90C1-A3B67AB63EE4}" type="pres">
      <dgm:prSet presAssocID="{E5A8ABC6-FB77-4377-8219-2A63E188C37D}" presName="linear" presStyleCnt="0">
        <dgm:presLayoutVars>
          <dgm:animLvl val="lvl"/>
          <dgm:resizeHandles val="exact"/>
        </dgm:presLayoutVars>
      </dgm:prSet>
      <dgm:spPr/>
    </dgm:pt>
    <dgm:pt modelId="{1981F3ED-AC76-4A23-BFC8-4B9D56655A2C}" type="pres">
      <dgm:prSet presAssocID="{A85E5311-B0F4-426E-B82F-B67701135C0D}" presName="parentText" presStyleLbl="node1" presStyleIdx="0" presStyleCnt="1">
        <dgm:presLayoutVars>
          <dgm:chMax val="0"/>
          <dgm:bulletEnabled val="1"/>
        </dgm:presLayoutVars>
      </dgm:prSet>
      <dgm:spPr/>
    </dgm:pt>
  </dgm:ptLst>
  <dgm:cxnLst>
    <dgm:cxn modelId="{2E485215-1943-45EB-86A6-8B3F04160E67}" srcId="{E5A8ABC6-FB77-4377-8219-2A63E188C37D}" destId="{A85E5311-B0F4-426E-B82F-B67701135C0D}" srcOrd="0" destOrd="0" parTransId="{8257AE8E-A2D1-46C1-80F6-EF446E7E672A}" sibTransId="{B6A074FF-27C5-4873-AEAD-9B6196F06D4E}"/>
    <dgm:cxn modelId="{B4A08DEA-2CC1-4026-8E94-2C95E7FD220F}" type="presOf" srcId="{A85E5311-B0F4-426E-B82F-B67701135C0D}" destId="{1981F3ED-AC76-4A23-BFC8-4B9D56655A2C}" srcOrd="0" destOrd="0" presId="urn:microsoft.com/office/officeart/2005/8/layout/vList2"/>
    <dgm:cxn modelId="{435E14FE-7FE5-48BA-95DC-A486E54D2F33}" type="presOf" srcId="{E5A8ABC6-FB77-4377-8219-2A63E188C37D}" destId="{B8CBF95D-DBAC-4FB5-90C1-A3B67AB63EE4}" srcOrd="0" destOrd="0" presId="urn:microsoft.com/office/officeart/2005/8/layout/vList2"/>
    <dgm:cxn modelId="{821A7AC2-82BB-4D25-822C-D3E70497C973}" type="presParOf" srcId="{B8CBF95D-DBAC-4FB5-90C1-A3B67AB63EE4}" destId="{1981F3ED-AC76-4A23-BFC8-4B9D56655A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54FED7E-F159-42E7-BC99-8A78DACF76F8}"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en-US"/>
        </a:p>
      </dgm:t>
    </dgm:pt>
    <dgm:pt modelId="{D000D463-BE11-417C-A143-CEA48468B584}">
      <dgm:prSet/>
      <dgm:spPr/>
      <dgm:t>
        <a:bodyPr/>
        <a:lstStyle/>
        <a:p>
          <a:pPr algn="l" rtl="0"/>
          <a:r>
            <a:rPr kumimoji="0" lang="en-US" i="0" u="none" strike="noStrike" cap="none" spc="0" normalizeH="0" baseline="0" noProof="0" dirty="0">
              <a:ln/>
              <a:effectLst/>
              <a:uLnTx/>
              <a:uFillTx/>
              <a:latin typeface="Eras Md BT"/>
              <a:ea typeface="+mn-ea"/>
              <a:cs typeface="+mn-cs"/>
            </a:rPr>
            <a:t>An evaluation measure specifically designed to monitor the faithfulness of implementation to the core components of the identified model.</a:t>
          </a:r>
          <a:endParaRPr lang="en-US" dirty="0"/>
        </a:p>
      </dgm:t>
    </dgm:pt>
    <dgm:pt modelId="{6FE0CCC6-9AA6-4E8C-A443-0A49B8F93B87}" type="parTrans" cxnId="{589310CC-4F3D-4A81-9803-4D40E7ACCD9F}">
      <dgm:prSet/>
      <dgm:spPr/>
      <dgm:t>
        <a:bodyPr/>
        <a:lstStyle/>
        <a:p>
          <a:endParaRPr lang="en-US"/>
        </a:p>
      </dgm:t>
    </dgm:pt>
    <dgm:pt modelId="{A322E8E9-56E6-4DF4-8593-96DA03223701}" type="sibTrans" cxnId="{589310CC-4F3D-4A81-9803-4D40E7ACCD9F}">
      <dgm:prSet/>
      <dgm:spPr/>
      <dgm:t>
        <a:bodyPr/>
        <a:lstStyle/>
        <a:p>
          <a:endParaRPr lang="en-US"/>
        </a:p>
      </dgm:t>
    </dgm:pt>
    <dgm:pt modelId="{0ED87067-48FB-45C7-A1A6-65D76617E89F}">
      <dgm:prSet/>
      <dgm:spPr/>
      <dgm:t>
        <a:bodyPr/>
        <a:lstStyle/>
        <a:p>
          <a:pPr rtl="0"/>
          <a:r>
            <a:rPr kumimoji="0" lang="en-US" b="1" i="0" u="none" strike="noStrike" cap="none" spc="0" normalizeH="0" baseline="0" noProof="0">
              <a:ln/>
              <a:effectLst/>
              <a:uLnTx/>
              <a:uFillTx/>
              <a:latin typeface="Eras Md BT"/>
              <a:ea typeface="+mn-ea"/>
              <a:cs typeface="+mn-cs"/>
            </a:rPr>
            <a:t>Not an overall program evaluation!!!</a:t>
          </a:r>
          <a:endParaRPr lang="en-US" dirty="0"/>
        </a:p>
      </dgm:t>
    </dgm:pt>
    <dgm:pt modelId="{51A688AF-A0FE-465E-84A2-B87EDDA13F41}" type="parTrans" cxnId="{FABACCD8-0517-48C7-99F1-8AD6CBE4E94C}">
      <dgm:prSet/>
      <dgm:spPr/>
      <dgm:t>
        <a:bodyPr/>
        <a:lstStyle/>
        <a:p>
          <a:endParaRPr lang="en-US"/>
        </a:p>
      </dgm:t>
    </dgm:pt>
    <dgm:pt modelId="{624284AC-6CF0-4356-8E59-B25A88E9CD88}" type="sibTrans" cxnId="{FABACCD8-0517-48C7-99F1-8AD6CBE4E94C}">
      <dgm:prSet/>
      <dgm:spPr/>
      <dgm:t>
        <a:bodyPr/>
        <a:lstStyle/>
        <a:p>
          <a:endParaRPr lang="en-US"/>
        </a:p>
      </dgm:t>
    </dgm:pt>
    <dgm:pt modelId="{90E3D3F9-4185-4EC0-90F6-1B26354BA278}" type="pres">
      <dgm:prSet presAssocID="{354FED7E-F159-42E7-BC99-8A78DACF76F8}" presName="linear" presStyleCnt="0">
        <dgm:presLayoutVars>
          <dgm:animLvl val="lvl"/>
          <dgm:resizeHandles val="exact"/>
        </dgm:presLayoutVars>
      </dgm:prSet>
      <dgm:spPr/>
    </dgm:pt>
    <dgm:pt modelId="{8210DDCC-02ED-4AD5-8F86-79CD0C28E6C1}" type="pres">
      <dgm:prSet presAssocID="{D000D463-BE11-417C-A143-CEA48468B584}" presName="parentText" presStyleLbl="node1" presStyleIdx="0" presStyleCnt="2">
        <dgm:presLayoutVars>
          <dgm:chMax val="0"/>
          <dgm:bulletEnabled val="1"/>
        </dgm:presLayoutVars>
      </dgm:prSet>
      <dgm:spPr/>
    </dgm:pt>
    <dgm:pt modelId="{038DDF4D-EBAF-42B3-8887-18465390CFD5}" type="pres">
      <dgm:prSet presAssocID="{A322E8E9-56E6-4DF4-8593-96DA03223701}" presName="spacer" presStyleCnt="0"/>
      <dgm:spPr/>
    </dgm:pt>
    <dgm:pt modelId="{C2EF44C3-0C74-476F-A284-343C2BD44F36}" type="pres">
      <dgm:prSet presAssocID="{0ED87067-48FB-45C7-A1A6-65D76617E89F}" presName="parentText" presStyleLbl="node1" presStyleIdx="1" presStyleCnt="2">
        <dgm:presLayoutVars>
          <dgm:chMax val="0"/>
          <dgm:bulletEnabled val="1"/>
        </dgm:presLayoutVars>
      </dgm:prSet>
      <dgm:spPr/>
    </dgm:pt>
  </dgm:ptLst>
  <dgm:cxnLst>
    <dgm:cxn modelId="{BD048D24-D0A1-4A87-8AC2-579B1602A494}" type="presOf" srcId="{0ED87067-48FB-45C7-A1A6-65D76617E89F}" destId="{C2EF44C3-0C74-476F-A284-343C2BD44F36}" srcOrd="0" destOrd="0" presId="urn:microsoft.com/office/officeart/2005/8/layout/vList2"/>
    <dgm:cxn modelId="{E508062B-747F-430A-99F6-FCD964AAFC67}" type="presOf" srcId="{354FED7E-F159-42E7-BC99-8A78DACF76F8}" destId="{90E3D3F9-4185-4EC0-90F6-1B26354BA278}" srcOrd="0" destOrd="0" presId="urn:microsoft.com/office/officeart/2005/8/layout/vList2"/>
    <dgm:cxn modelId="{D1E2A876-E463-4730-A638-B05B538CC89C}" type="presOf" srcId="{D000D463-BE11-417C-A143-CEA48468B584}" destId="{8210DDCC-02ED-4AD5-8F86-79CD0C28E6C1}" srcOrd="0" destOrd="0" presId="urn:microsoft.com/office/officeart/2005/8/layout/vList2"/>
    <dgm:cxn modelId="{589310CC-4F3D-4A81-9803-4D40E7ACCD9F}" srcId="{354FED7E-F159-42E7-BC99-8A78DACF76F8}" destId="{D000D463-BE11-417C-A143-CEA48468B584}" srcOrd="0" destOrd="0" parTransId="{6FE0CCC6-9AA6-4E8C-A443-0A49B8F93B87}" sibTransId="{A322E8E9-56E6-4DF4-8593-96DA03223701}"/>
    <dgm:cxn modelId="{FABACCD8-0517-48C7-99F1-8AD6CBE4E94C}" srcId="{354FED7E-F159-42E7-BC99-8A78DACF76F8}" destId="{0ED87067-48FB-45C7-A1A6-65D76617E89F}" srcOrd="1" destOrd="0" parTransId="{51A688AF-A0FE-465E-84A2-B87EDDA13F41}" sibTransId="{624284AC-6CF0-4356-8E59-B25A88E9CD88}"/>
    <dgm:cxn modelId="{220B703B-0DC4-49D0-921A-F42A990F4E97}" type="presParOf" srcId="{90E3D3F9-4185-4EC0-90F6-1B26354BA278}" destId="{8210DDCC-02ED-4AD5-8F86-79CD0C28E6C1}" srcOrd="0" destOrd="0" presId="urn:microsoft.com/office/officeart/2005/8/layout/vList2"/>
    <dgm:cxn modelId="{CB40D45A-27E8-4D92-8954-A5E12933EA49}" type="presParOf" srcId="{90E3D3F9-4185-4EC0-90F6-1B26354BA278}" destId="{038DDF4D-EBAF-42B3-8887-18465390CFD5}" srcOrd="1" destOrd="0" presId="urn:microsoft.com/office/officeart/2005/8/layout/vList2"/>
    <dgm:cxn modelId="{76ED4028-527F-4F60-9154-3D6F7F5F6FCC}" type="presParOf" srcId="{90E3D3F9-4185-4EC0-90F6-1B26354BA278}" destId="{C2EF44C3-0C74-476F-A284-343C2BD44F36}"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DED2BCAC-FB09-4A09-A43E-E6176D2E032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020FB452-57AF-481E-9498-F286BDDCFC35}">
      <dgm:prSet/>
      <dgm:spPr/>
      <dgm:t>
        <a:bodyPr/>
        <a:lstStyle/>
        <a:p>
          <a:pPr rtl="0"/>
          <a:r>
            <a:rPr lang="en-US"/>
            <a:t>Measure Fidelity &amp; Measure Outcomes BECAUSE you need to know:</a:t>
          </a:r>
        </a:p>
      </dgm:t>
    </dgm:pt>
    <dgm:pt modelId="{D986E548-5C94-400B-85CE-B32833C81EDC}" type="parTrans" cxnId="{609EE6AA-6D9C-4C0A-B6CD-C7C9FBB0BC9E}">
      <dgm:prSet/>
      <dgm:spPr/>
      <dgm:t>
        <a:bodyPr/>
        <a:lstStyle/>
        <a:p>
          <a:endParaRPr lang="en-US"/>
        </a:p>
      </dgm:t>
    </dgm:pt>
    <dgm:pt modelId="{E13EDC4C-8087-4837-81D8-E456D5AC4E8D}" type="sibTrans" cxnId="{609EE6AA-6D9C-4C0A-B6CD-C7C9FBB0BC9E}">
      <dgm:prSet/>
      <dgm:spPr/>
      <dgm:t>
        <a:bodyPr/>
        <a:lstStyle/>
        <a:p>
          <a:endParaRPr lang="en-US"/>
        </a:p>
      </dgm:t>
    </dgm:pt>
    <dgm:pt modelId="{C624BD2F-EE81-4D4C-BB54-03D833C11738}">
      <dgm:prSet/>
      <dgm:spPr/>
      <dgm:t>
        <a:bodyPr/>
        <a:lstStyle/>
        <a:p>
          <a:pPr rtl="0"/>
          <a:r>
            <a:rPr lang="en-US" dirty="0"/>
            <a:t>Are we having an implementation problem? </a:t>
          </a:r>
        </a:p>
      </dgm:t>
    </dgm:pt>
    <dgm:pt modelId="{2B3BF193-2A45-4316-9756-342F2E00E4F1}" type="parTrans" cxnId="{78FAE025-1B25-4DE1-9747-64B32DFE0B81}">
      <dgm:prSet/>
      <dgm:spPr/>
      <dgm:t>
        <a:bodyPr/>
        <a:lstStyle/>
        <a:p>
          <a:endParaRPr lang="en-US"/>
        </a:p>
      </dgm:t>
    </dgm:pt>
    <dgm:pt modelId="{92E002D4-4D35-4AA1-838E-B748351F25AD}" type="sibTrans" cxnId="{78FAE025-1B25-4DE1-9747-64B32DFE0B81}">
      <dgm:prSet/>
      <dgm:spPr/>
      <dgm:t>
        <a:bodyPr/>
        <a:lstStyle/>
        <a:p>
          <a:endParaRPr lang="en-US"/>
        </a:p>
      </dgm:t>
    </dgm:pt>
    <dgm:pt modelId="{CB36B1BA-90E1-43FB-95E9-CADF8EDAE7CE}" type="pres">
      <dgm:prSet presAssocID="{DED2BCAC-FB09-4A09-A43E-E6176D2E032E}" presName="linear" presStyleCnt="0">
        <dgm:presLayoutVars>
          <dgm:animLvl val="lvl"/>
          <dgm:resizeHandles val="exact"/>
        </dgm:presLayoutVars>
      </dgm:prSet>
      <dgm:spPr/>
    </dgm:pt>
    <dgm:pt modelId="{F5B9F93E-18CA-4EC8-8245-90DA7ABBEFF6}" type="pres">
      <dgm:prSet presAssocID="{020FB452-57AF-481E-9498-F286BDDCFC35}" presName="parentText" presStyleLbl="node1" presStyleIdx="0" presStyleCnt="2">
        <dgm:presLayoutVars>
          <dgm:chMax val="0"/>
          <dgm:bulletEnabled val="1"/>
        </dgm:presLayoutVars>
      </dgm:prSet>
      <dgm:spPr/>
    </dgm:pt>
    <dgm:pt modelId="{A16569B0-0501-4C4A-B7A9-486301A7C874}" type="pres">
      <dgm:prSet presAssocID="{E13EDC4C-8087-4837-81D8-E456D5AC4E8D}" presName="spacer" presStyleCnt="0"/>
      <dgm:spPr/>
    </dgm:pt>
    <dgm:pt modelId="{20618773-CDD2-49BD-8FF1-0F714320CEB6}" type="pres">
      <dgm:prSet presAssocID="{C624BD2F-EE81-4D4C-BB54-03D833C11738}" presName="parentText" presStyleLbl="node1" presStyleIdx="1" presStyleCnt="2">
        <dgm:presLayoutVars>
          <dgm:chMax val="0"/>
          <dgm:bulletEnabled val="1"/>
        </dgm:presLayoutVars>
      </dgm:prSet>
      <dgm:spPr/>
    </dgm:pt>
  </dgm:ptLst>
  <dgm:cxnLst>
    <dgm:cxn modelId="{78FAE025-1B25-4DE1-9747-64B32DFE0B81}" srcId="{DED2BCAC-FB09-4A09-A43E-E6176D2E032E}" destId="{C624BD2F-EE81-4D4C-BB54-03D833C11738}" srcOrd="1" destOrd="0" parTransId="{2B3BF193-2A45-4316-9756-342F2E00E4F1}" sibTransId="{92E002D4-4D35-4AA1-838E-B748351F25AD}"/>
    <dgm:cxn modelId="{0703F529-2772-478B-9720-9DFB9150A97C}" type="presOf" srcId="{020FB452-57AF-481E-9498-F286BDDCFC35}" destId="{F5B9F93E-18CA-4EC8-8245-90DA7ABBEFF6}" srcOrd="0" destOrd="0" presId="urn:microsoft.com/office/officeart/2005/8/layout/vList2"/>
    <dgm:cxn modelId="{70625587-E3DA-49AC-B4DE-3DC9A72CACAC}" type="presOf" srcId="{C624BD2F-EE81-4D4C-BB54-03D833C11738}" destId="{20618773-CDD2-49BD-8FF1-0F714320CEB6}" srcOrd="0" destOrd="0" presId="urn:microsoft.com/office/officeart/2005/8/layout/vList2"/>
    <dgm:cxn modelId="{A1655BA9-2FF9-440B-8C36-B81406550147}" type="presOf" srcId="{DED2BCAC-FB09-4A09-A43E-E6176D2E032E}" destId="{CB36B1BA-90E1-43FB-95E9-CADF8EDAE7CE}" srcOrd="0" destOrd="0" presId="urn:microsoft.com/office/officeart/2005/8/layout/vList2"/>
    <dgm:cxn modelId="{609EE6AA-6D9C-4C0A-B6CD-C7C9FBB0BC9E}" srcId="{DED2BCAC-FB09-4A09-A43E-E6176D2E032E}" destId="{020FB452-57AF-481E-9498-F286BDDCFC35}" srcOrd="0" destOrd="0" parTransId="{D986E548-5C94-400B-85CE-B32833C81EDC}" sibTransId="{E13EDC4C-8087-4837-81D8-E456D5AC4E8D}"/>
    <dgm:cxn modelId="{EDFC7E37-15B9-4769-AA8A-558EBE4E6181}" type="presParOf" srcId="{CB36B1BA-90E1-43FB-95E9-CADF8EDAE7CE}" destId="{F5B9F93E-18CA-4EC8-8245-90DA7ABBEFF6}" srcOrd="0" destOrd="0" presId="urn:microsoft.com/office/officeart/2005/8/layout/vList2"/>
    <dgm:cxn modelId="{B97CFEA0-4693-45FD-9EEB-106E97DF75FB}" type="presParOf" srcId="{CB36B1BA-90E1-43FB-95E9-CADF8EDAE7CE}" destId="{A16569B0-0501-4C4A-B7A9-486301A7C874}" srcOrd="1" destOrd="0" presId="urn:microsoft.com/office/officeart/2005/8/layout/vList2"/>
    <dgm:cxn modelId="{0F7AC443-1CF1-4509-9ECE-5457298546B1}" type="presParOf" srcId="{CB36B1BA-90E1-43FB-95E9-CADF8EDAE7CE}" destId="{20618773-CDD2-49BD-8FF1-0F714320CEB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901AF31-C5B9-4FC3-A047-6FD69E11EA95}" type="doc">
      <dgm:prSet loTypeId="urn:microsoft.com/office/officeart/2005/8/layout/equation1" loCatId="process" qsTypeId="urn:microsoft.com/office/officeart/2005/8/quickstyle/simple1" qsCatId="simple" csTypeId="urn:microsoft.com/office/officeart/2005/8/colors/colorful4" csCatId="colorful" phldr="1"/>
      <dgm:spPr/>
      <dgm:t>
        <a:bodyPr/>
        <a:lstStyle/>
        <a:p>
          <a:endParaRPr lang="en-US"/>
        </a:p>
      </dgm:t>
    </dgm:pt>
    <dgm:pt modelId="{F65001BC-A661-4D94-BC5A-ECE8AE1A4F5E}">
      <dgm:prSet custT="1"/>
      <dgm:spPr/>
      <dgm:t>
        <a:bodyPr/>
        <a:lstStyle/>
        <a:p>
          <a:pPr rtl="0"/>
          <a:r>
            <a:rPr lang="en-US" sz="1800" dirty="0"/>
            <a:t>Low</a:t>
          </a:r>
          <a:r>
            <a:rPr lang="en-US" sz="1500" dirty="0"/>
            <a:t> </a:t>
          </a:r>
          <a:r>
            <a:rPr lang="en-US" sz="1800" dirty="0"/>
            <a:t>fidelity</a:t>
          </a:r>
        </a:p>
      </dgm:t>
    </dgm:pt>
    <dgm:pt modelId="{848D52DC-64DD-44EE-80E1-57C3DD4B3301}" type="parTrans" cxnId="{720E86B1-6FB7-4716-BE47-947C543D2AA1}">
      <dgm:prSet/>
      <dgm:spPr/>
      <dgm:t>
        <a:bodyPr/>
        <a:lstStyle/>
        <a:p>
          <a:endParaRPr lang="en-US"/>
        </a:p>
      </dgm:t>
    </dgm:pt>
    <dgm:pt modelId="{02B0B4B0-AAE5-4CED-9545-A88ACE03379F}" type="sibTrans" cxnId="{720E86B1-6FB7-4716-BE47-947C543D2AA1}">
      <dgm:prSet/>
      <dgm:spPr/>
      <dgm:t>
        <a:bodyPr/>
        <a:lstStyle/>
        <a:p>
          <a:endParaRPr lang="en-US"/>
        </a:p>
      </dgm:t>
    </dgm:pt>
    <dgm:pt modelId="{1EBC2B71-1D26-4345-B183-32436C246A72}">
      <dgm:prSet custT="1"/>
      <dgm:spPr/>
      <dgm:t>
        <a:bodyPr/>
        <a:lstStyle/>
        <a:p>
          <a:pPr rtl="0"/>
          <a:r>
            <a:rPr lang="en-US" sz="1800" dirty="0"/>
            <a:t> Poor outcome</a:t>
          </a:r>
        </a:p>
      </dgm:t>
    </dgm:pt>
    <dgm:pt modelId="{9C201D82-8331-4B63-A061-18DF631BE392}" type="parTrans" cxnId="{4805CCDC-0F8E-4BE9-99B8-7791C8FE446E}">
      <dgm:prSet/>
      <dgm:spPr/>
      <dgm:t>
        <a:bodyPr/>
        <a:lstStyle/>
        <a:p>
          <a:endParaRPr lang="en-US"/>
        </a:p>
      </dgm:t>
    </dgm:pt>
    <dgm:pt modelId="{4967C31D-C9F3-499C-B911-B5D5B70936EB}" type="sibTrans" cxnId="{4805CCDC-0F8E-4BE9-99B8-7791C8FE446E}">
      <dgm:prSet/>
      <dgm:spPr/>
      <dgm:t>
        <a:bodyPr/>
        <a:lstStyle/>
        <a:p>
          <a:endParaRPr lang="en-US"/>
        </a:p>
      </dgm:t>
    </dgm:pt>
    <dgm:pt modelId="{A78E77D8-8268-4A81-BBDB-5C86400BF702}">
      <dgm:prSet/>
      <dgm:spPr/>
      <dgm:t>
        <a:bodyPr/>
        <a:lstStyle/>
        <a:p>
          <a:pPr rtl="0"/>
          <a:r>
            <a:rPr lang="en-US" dirty="0"/>
            <a:t>Implementation problem</a:t>
          </a:r>
        </a:p>
      </dgm:t>
    </dgm:pt>
    <dgm:pt modelId="{D4D4042C-9B93-479A-B4A3-06B2599A910A}" type="parTrans" cxnId="{E1A290FE-7D52-4AC6-B250-717889FEE6C2}">
      <dgm:prSet/>
      <dgm:spPr/>
      <dgm:t>
        <a:bodyPr/>
        <a:lstStyle/>
        <a:p>
          <a:endParaRPr lang="en-US"/>
        </a:p>
      </dgm:t>
    </dgm:pt>
    <dgm:pt modelId="{D7DD916F-A3C5-48CA-9A31-A8C3922A8547}" type="sibTrans" cxnId="{E1A290FE-7D52-4AC6-B250-717889FEE6C2}">
      <dgm:prSet/>
      <dgm:spPr/>
      <dgm:t>
        <a:bodyPr/>
        <a:lstStyle/>
        <a:p>
          <a:endParaRPr lang="en-US"/>
        </a:p>
      </dgm:t>
    </dgm:pt>
    <dgm:pt modelId="{EC3F87AE-FB13-41BB-8CE1-525F59365957}" type="pres">
      <dgm:prSet presAssocID="{3901AF31-C5B9-4FC3-A047-6FD69E11EA95}" presName="linearFlow" presStyleCnt="0">
        <dgm:presLayoutVars>
          <dgm:dir/>
          <dgm:resizeHandles val="exact"/>
        </dgm:presLayoutVars>
      </dgm:prSet>
      <dgm:spPr/>
    </dgm:pt>
    <dgm:pt modelId="{B7EB30C6-95F9-4D47-8C18-781FDE58AB94}" type="pres">
      <dgm:prSet presAssocID="{F65001BC-A661-4D94-BC5A-ECE8AE1A4F5E}" presName="node" presStyleLbl="node1" presStyleIdx="0" presStyleCnt="3">
        <dgm:presLayoutVars>
          <dgm:bulletEnabled val="1"/>
        </dgm:presLayoutVars>
      </dgm:prSet>
      <dgm:spPr/>
    </dgm:pt>
    <dgm:pt modelId="{0D8877F6-00CF-4144-B9A2-D1A01931F92B}" type="pres">
      <dgm:prSet presAssocID="{02B0B4B0-AAE5-4CED-9545-A88ACE03379F}" presName="spacerL" presStyleCnt="0"/>
      <dgm:spPr/>
    </dgm:pt>
    <dgm:pt modelId="{45F24CEA-F730-43C0-BF28-1033515D3E11}" type="pres">
      <dgm:prSet presAssocID="{02B0B4B0-AAE5-4CED-9545-A88ACE03379F}" presName="sibTrans" presStyleLbl="sibTrans2D1" presStyleIdx="0" presStyleCnt="2"/>
      <dgm:spPr/>
    </dgm:pt>
    <dgm:pt modelId="{D45499E6-CB1A-460D-9C1E-CFC2EB68C73C}" type="pres">
      <dgm:prSet presAssocID="{02B0B4B0-AAE5-4CED-9545-A88ACE03379F}" presName="spacerR" presStyleCnt="0"/>
      <dgm:spPr/>
    </dgm:pt>
    <dgm:pt modelId="{0F253E06-2B4D-49FC-98F5-BA8D51EDD214}" type="pres">
      <dgm:prSet presAssocID="{1EBC2B71-1D26-4345-B183-32436C246A72}" presName="node" presStyleLbl="node1" presStyleIdx="1" presStyleCnt="3">
        <dgm:presLayoutVars>
          <dgm:bulletEnabled val="1"/>
        </dgm:presLayoutVars>
      </dgm:prSet>
      <dgm:spPr/>
    </dgm:pt>
    <dgm:pt modelId="{20C0BDF0-A2A4-42C7-B8BC-2834BF424AFE}" type="pres">
      <dgm:prSet presAssocID="{4967C31D-C9F3-499C-B911-B5D5B70936EB}" presName="spacerL" presStyleCnt="0"/>
      <dgm:spPr/>
    </dgm:pt>
    <dgm:pt modelId="{02861D12-269C-42A9-A512-B3ECEFB9E55E}" type="pres">
      <dgm:prSet presAssocID="{4967C31D-C9F3-499C-B911-B5D5B70936EB}" presName="sibTrans" presStyleLbl="sibTrans2D1" presStyleIdx="1" presStyleCnt="2"/>
      <dgm:spPr/>
    </dgm:pt>
    <dgm:pt modelId="{E055DB2D-1C3A-4059-B9C3-921FB05071C5}" type="pres">
      <dgm:prSet presAssocID="{4967C31D-C9F3-499C-B911-B5D5B70936EB}" presName="spacerR" presStyleCnt="0"/>
      <dgm:spPr/>
    </dgm:pt>
    <dgm:pt modelId="{0C1AEA7D-CDB8-4B0B-B06B-2643A0FC4AF8}" type="pres">
      <dgm:prSet presAssocID="{A78E77D8-8268-4A81-BBDB-5C86400BF702}" presName="node" presStyleLbl="node1" presStyleIdx="2" presStyleCnt="3">
        <dgm:presLayoutVars>
          <dgm:bulletEnabled val="1"/>
        </dgm:presLayoutVars>
      </dgm:prSet>
      <dgm:spPr/>
    </dgm:pt>
  </dgm:ptLst>
  <dgm:cxnLst>
    <dgm:cxn modelId="{39A03D09-1DE4-45B8-86DF-451AA98BB67E}" type="presOf" srcId="{02B0B4B0-AAE5-4CED-9545-A88ACE03379F}" destId="{45F24CEA-F730-43C0-BF28-1033515D3E11}" srcOrd="0" destOrd="0" presId="urn:microsoft.com/office/officeart/2005/8/layout/equation1"/>
    <dgm:cxn modelId="{8CC25711-3356-4110-B150-D53759E30848}" type="presOf" srcId="{F65001BC-A661-4D94-BC5A-ECE8AE1A4F5E}" destId="{B7EB30C6-95F9-4D47-8C18-781FDE58AB94}" srcOrd="0" destOrd="0" presId="urn:microsoft.com/office/officeart/2005/8/layout/equation1"/>
    <dgm:cxn modelId="{21C7F84C-BDD7-428E-8233-DC420D4583B3}" type="presOf" srcId="{1EBC2B71-1D26-4345-B183-32436C246A72}" destId="{0F253E06-2B4D-49FC-98F5-BA8D51EDD214}" srcOrd="0" destOrd="0" presId="urn:microsoft.com/office/officeart/2005/8/layout/equation1"/>
    <dgm:cxn modelId="{A175BC9A-A550-481B-9E3A-3B986E24BE3F}" type="presOf" srcId="{4967C31D-C9F3-499C-B911-B5D5B70936EB}" destId="{02861D12-269C-42A9-A512-B3ECEFB9E55E}" srcOrd="0" destOrd="0" presId="urn:microsoft.com/office/officeart/2005/8/layout/equation1"/>
    <dgm:cxn modelId="{720E86B1-6FB7-4716-BE47-947C543D2AA1}" srcId="{3901AF31-C5B9-4FC3-A047-6FD69E11EA95}" destId="{F65001BC-A661-4D94-BC5A-ECE8AE1A4F5E}" srcOrd="0" destOrd="0" parTransId="{848D52DC-64DD-44EE-80E1-57C3DD4B3301}" sibTransId="{02B0B4B0-AAE5-4CED-9545-A88ACE03379F}"/>
    <dgm:cxn modelId="{1824E0C0-6E41-4198-8AFA-A9C7A42A1226}" type="presOf" srcId="{A78E77D8-8268-4A81-BBDB-5C86400BF702}" destId="{0C1AEA7D-CDB8-4B0B-B06B-2643A0FC4AF8}" srcOrd="0" destOrd="0" presId="urn:microsoft.com/office/officeart/2005/8/layout/equation1"/>
    <dgm:cxn modelId="{8D9F63DA-8213-45A4-BEC2-15716772B1E6}" type="presOf" srcId="{3901AF31-C5B9-4FC3-A047-6FD69E11EA95}" destId="{EC3F87AE-FB13-41BB-8CE1-525F59365957}" srcOrd="0" destOrd="0" presId="urn:microsoft.com/office/officeart/2005/8/layout/equation1"/>
    <dgm:cxn modelId="{4805CCDC-0F8E-4BE9-99B8-7791C8FE446E}" srcId="{3901AF31-C5B9-4FC3-A047-6FD69E11EA95}" destId="{1EBC2B71-1D26-4345-B183-32436C246A72}" srcOrd="1" destOrd="0" parTransId="{9C201D82-8331-4B63-A061-18DF631BE392}" sibTransId="{4967C31D-C9F3-499C-B911-B5D5B70936EB}"/>
    <dgm:cxn modelId="{E1A290FE-7D52-4AC6-B250-717889FEE6C2}" srcId="{3901AF31-C5B9-4FC3-A047-6FD69E11EA95}" destId="{A78E77D8-8268-4A81-BBDB-5C86400BF702}" srcOrd="2" destOrd="0" parTransId="{D4D4042C-9B93-479A-B4A3-06B2599A910A}" sibTransId="{D7DD916F-A3C5-48CA-9A31-A8C3922A8547}"/>
    <dgm:cxn modelId="{A4153F86-9162-4460-AD79-34801DE27E43}" type="presParOf" srcId="{EC3F87AE-FB13-41BB-8CE1-525F59365957}" destId="{B7EB30C6-95F9-4D47-8C18-781FDE58AB94}" srcOrd="0" destOrd="0" presId="urn:microsoft.com/office/officeart/2005/8/layout/equation1"/>
    <dgm:cxn modelId="{473BF810-14B2-46B2-9873-FA1B19543388}" type="presParOf" srcId="{EC3F87AE-FB13-41BB-8CE1-525F59365957}" destId="{0D8877F6-00CF-4144-B9A2-D1A01931F92B}" srcOrd="1" destOrd="0" presId="urn:microsoft.com/office/officeart/2005/8/layout/equation1"/>
    <dgm:cxn modelId="{0B5B1AD2-687B-4230-BACC-A40CEC97A092}" type="presParOf" srcId="{EC3F87AE-FB13-41BB-8CE1-525F59365957}" destId="{45F24CEA-F730-43C0-BF28-1033515D3E11}" srcOrd="2" destOrd="0" presId="urn:microsoft.com/office/officeart/2005/8/layout/equation1"/>
    <dgm:cxn modelId="{0A72708F-AA8E-47E1-B1FE-EB3A7D8531BB}" type="presParOf" srcId="{EC3F87AE-FB13-41BB-8CE1-525F59365957}" destId="{D45499E6-CB1A-460D-9C1E-CFC2EB68C73C}" srcOrd="3" destOrd="0" presId="urn:microsoft.com/office/officeart/2005/8/layout/equation1"/>
    <dgm:cxn modelId="{72A2FCB5-DF17-4818-80B4-FBC80F08D963}" type="presParOf" srcId="{EC3F87AE-FB13-41BB-8CE1-525F59365957}" destId="{0F253E06-2B4D-49FC-98F5-BA8D51EDD214}" srcOrd="4" destOrd="0" presId="urn:microsoft.com/office/officeart/2005/8/layout/equation1"/>
    <dgm:cxn modelId="{953B7051-6899-463C-8E05-D33351EC1331}" type="presParOf" srcId="{EC3F87AE-FB13-41BB-8CE1-525F59365957}" destId="{20C0BDF0-A2A4-42C7-B8BC-2834BF424AFE}" srcOrd="5" destOrd="0" presId="urn:microsoft.com/office/officeart/2005/8/layout/equation1"/>
    <dgm:cxn modelId="{E0E94E5D-5EB7-42B8-B130-7B556C2E1476}" type="presParOf" srcId="{EC3F87AE-FB13-41BB-8CE1-525F59365957}" destId="{02861D12-269C-42A9-A512-B3ECEFB9E55E}" srcOrd="6" destOrd="0" presId="urn:microsoft.com/office/officeart/2005/8/layout/equation1"/>
    <dgm:cxn modelId="{7A33B16C-2819-4F82-A21C-BC41D8F8EBAC}" type="presParOf" srcId="{EC3F87AE-FB13-41BB-8CE1-525F59365957}" destId="{E055DB2D-1C3A-4059-B9C3-921FB05071C5}" srcOrd="7" destOrd="0" presId="urn:microsoft.com/office/officeart/2005/8/layout/equation1"/>
    <dgm:cxn modelId="{5D57748E-A33B-41E6-9ADC-D03A4A5A38BB}" type="presParOf" srcId="{EC3F87AE-FB13-41BB-8CE1-525F59365957}" destId="{0C1AEA7D-CDB8-4B0B-B06B-2643A0FC4AF8}"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11AC246-0F77-4A65-81FE-50BD3F37337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C5F9D764-BAAC-44DF-813D-61164CBA65AB}">
      <dgm:prSet/>
      <dgm:spPr/>
      <dgm:t>
        <a:bodyPr/>
        <a:lstStyle/>
        <a:p>
          <a:pPr rtl="0"/>
          <a:r>
            <a:rPr lang="en-US" dirty="0"/>
            <a:t>OR</a:t>
          </a:r>
        </a:p>
      </dgm:t>
    </dgm:pt>
    <dgm:pt modelId="{E2149C18-7332-44DA-9393-76AFDFE39844}" type="parTrans" cxnId="{70B7E16C-6E68-45FA-8488-518A1122CEC7}">
      <dgm:prSet/>
      <dgm:spPr/>
      <dgm:t>
        <a:bodyPr/>
        <a:lstStyle/>
        <a:p>
          <a:endParaRPr lang="en-US"/>
        </a:p>
      </dgm:t>
    </dgm:pt>
    <dgm:pt modelId="{BC336215-E05B-4C89-8FEB-B8B3C510016A}" type="sibTrans" cxnId="{70B7E16C-6E68-45FA-8488-518A1122CEC7}">
      <dgm:prSet/>
      <dgm:spPr/>
      <dgm:t>
        <a:bodyPr/>
        <a:lstStyle/>
        <a:p>
          <a:endParaRPr lang="en-US"/>
        </a:p>
      </dgm:t>
    </dgm:pt>
    <dgm:pt modelId="{D818697C-209C-4233-AE7E-1E7E7F18677A}">
      <dgm:prSet/>
      <dgm:spPr/>
      <dgm:t>
        <a:bodyPr/>
        <a:lstStyle/>
        <a:p>
          <a:pPr rtl="0"/>
          <a:r>
            <a:rPr lang="en-US" dirty="0"/>
            <a:t>Are we having an effectiveness problem?</a:t>
          </a:r>
        </a:p>
      </dgm:t>
    </dgm:pt>
    <dgm:pt modelId="{8235C493-5813-44CD-A046-278289C377F6}" type="parTrans" cxnId="{59F16E0F-8057-4AE4-BFB2-9190C7CA26F1}">
      <dgm:prSet/>
      <dgm:spPr/>
      <dgm:t>
        <a:bodyPr/>
        <a:lstStyle/>
        <a:p>
          <a:endParaRPr lang="en-US"/>
        </a:p>
      </dgm:t>
    </dgm:pt>
    <dgm:pt modelId="{9F481A51-E73F-463F-BB32-D6C81E557960}" type="sibTrans" cxnId="{59F16E0F-8057-4AE4-BFB2-9190C7CA26F1}">
      <dgm:prSet/>
      <dgm:spPr/>
      <dgm:t>
        <a:bodyPr/>
        <a:lstStyle/>
        <a:p>
          <a:endParaRPr lang="en-US"/>
        </a:p>
      </dgm:t>
    </dgm:pt>
    <dgm:pt modelId="{3FF80131-3C02-4D44-907D-6DB5C191AD12}" type="pres">
      <dgm:prSet presAssocID="{B11AC246-0F77-4A65-81FE-50BD3F37337D}" presName="linear" presStyleCnt="0">
        <dgm:presLayoutVars>
          <dgm:animLvl val="lvl"/>
          <dgm:resizeHandles val="exact"/>
        </dgm:presLayoutVars>
      </dgm:prSet>
      <dgm:spPr/>
    </dgm:pt>
    <dgm:pt modelId="{A443040D-C544-4684-A1B1-1066F9FB855C}" type="pres">
      <dgm:prSet presAssocID="{C5F9D764-BAAC-44DF-813D-61164CBA65AB}" presName="parentText" presStyleLbl="node1" presStyleIdx="0" presStyleCnt="2">
        <dgm:presLayoutVars>
          <dgm:chMax val="0"/>
          <dgm:bulletEnabled val="1"/>
        </dgm:presLayoutVars>
      </dgm:prSet>
      <dgm:spPr/>
    </dgm:pt>
    <dgm:pt modelId="{369C21E2-F93B-4564-ABE6-5DBB0C03E054}" type="pres">
      <dgm:prSet presAssocID="{BC336215-E05B-4C89-8FEB-B8B3C510016A}" presName="spacer" presStyleCnt="0"/>
      <dgm:spPr/>
    </dgm:pt>
    <dgm:pt modelId="{47972E92-7320-45FC-B43E-02C35FFAF4CD}" type="pres">
      <dgm:prSet presAssocID="{D818697C-209C-4233-AE7E-1E7E7F18677A}" presName="parentText" presStyleLbl="node1" presStyleIdx="1" presStyleCnt="2">
        <dgm:presLayoutVars>
          <dgm:chMax val="0"/>
          <dgm:bulletEnabled val="1"/>
        </dgm:presLayoutVars>
      </dgm:prSet>
      <dgm:spPr/>
    </dgm:pt>
  </dgm:ptLst>
  <dgm:cxnLst>
    <dgm:cxn modelId="{59F16E0F-8057-4AE4-BFB2-9190C7CA26F1}" srcId="{B11AC246-0F77-4A65-81FE-50BD3F37337D}" destId="{D818697C-209C-4233-AE7E-1E7E7F18677A}" srcOrd="1" destOrd="0" parTransId="{8235C493-5813-44CD-A046-278289C377F6}" sibTransId="{9F481A51-E73F-463F-BB32-D6C81E557960}"/>
    <dgm:cxn modelId="{70B7E16C-6E68-45FA-8488-518A1122CEC7}" srcId="{B11AC246-0F77-4A65-81FE-50BD3F37337D}" destId="{C5F9D764-BAAC-44DF-813D-61164CBA65AB}" srcOrd="0" destOrd="0" parTransId="{E2149C18-7332-44DA-9393-76AFDFE39844}" sibTransId="{BC336215-E05B-4C89-8FEB-B8B3C510016A}"/>
    <dgm:cxn modelId="{6B2B0451-EC09-40E8-B675-6C2CA853AFE9}" type="presOf" srcId="{D818697C-209C-4233-AE7E-1E7E7F18677A}" destId="{47972E92-7320-45FC-B43E-02C35FFAF4CD}" srcOrd="0" destOrd="0" presId="urn:microsoft.com/office/officeart/2005/8/layout/vList2"/>
    <dgm:cxn modelId="{7530057B-5DB3-4225-8D5B-D779979CC9D4}" type="presOf" srcId="{B11AC246-0F77-4A65-81FE-50BD3F37337D}" destId="{3FF80131-3C02-4D44-907D-6DB5C191AD12}" srcOrd="0" destOrd="0" presId="urn:microsoft.com/office/officeart/2005/8/layout/vList2"/>
    <dgm:cxn modelId="{33B33687-B390-48CF-9A34-2EA522E45AB9}" type="presOf" srcId="{C5F9D764-BAAC-44DF-813D-61164CBA65AB}" destId="{A443040D-C544-4684-A1B1-1066F9FB855C}" srcOrd="0" destOrd="0" presId="urn:microsoft.com/office/officeart/2005/8/layout/vList2"/>
    <dgm:cxn modelId="{AD3BFF5C-8CFA-4A2A-878D-92BC080418F0}" type="presParOf" srcId="{3FF80131-3C02-4D44-907D-6DB5C191AD12}" destId="{A443040D-C544-4684-A1B1-1066F9FB855C}" srcOrd="0" destOrd="0" presId="urn:microsoft.com/office/officeart/2005/8/layout/vList2"/>
    <dgm:cxn modelId="{CA061101-2EBF-4F05-AD3A-423093434D25}" type="presParOf" srcId="{3FF80131-3C02-4D44-907D-6DB5C191AD12}" destId="{369C21E2-F93B-4564-ABE6-5DBB0C03E054}" srcOrd="1" destOrd="0" presId="urn:microsoft.com/office/officeart/2005/8/layout/vList2"/>
    <dgm:cxn modelId="{12526FD5-9650-4876-BE44-D2666DD7AE13}" type="presParOf" srcId="{3FF80131-3C02-4D44-907D-6DB5C191AD12}" destId="{47972E92-7320-45FC-B43E-02C35FFAF4CD}" srcOrd="2"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1D21C98C-8D04-4B12-88F0-26AD89C8DA43}" type="doc">
      <dgm:prSet loTypeId="urn:microsoft.com/office/officeart/2005/8/layout/equation1" loCatId="process" qsTypeId="urn:microsoft.com/office/officeart/2005/8/quickstyle/simple1" qsCatId="simple" csTypeId="urn:microsoft.com/office/officeart/2005/8/colors/colorful4" csCatId="colorful" phldr="1"/>
      <dgm:spPr/>
      <dgm:t>
        <a:bodyPr/>
        <a:lstStyle/>
        <a:p>
          <a:endParaRPr lang="en-US"/>
        </a:p>
      </dgm:t>
    </dgm:pt>
    <dgm:pt modelId="{75706155-9CB9-454E-A109-BD5002D4BD34}">
      <dgm:prSet/>
      <dgm:spPr/>
      <dgm:t>
        <a:bodyPr/>
        <a:lstStyle/>
        <a:p>
          <a:pPr rtl="0"/>
          <a:r>
            <a:rPr lang="en-US" dirty="0"/>
            <a:t>High fidelity</a:t>
          </a:r>
        </a:p>
      </dgm:t>
    </dgm:pt>
    <dgm:pt modelId="{7631891C-6523-41AA-8600-A3CE58FE9604}" type="parTrans" cxnId="{72D35FFE-E0EB-4D68-87A3-6EB02114F820}">
      <dgm:prSet/>
      <dgm:spPr/>
      <dgm:t>
        <a:bodyPr/>
        <a:lstStyle/>
        <a:p>
          <a:endParaRPr lang="en-US"/>
        </a:p>
      </dgm:t>
    </dgm:pt>
    <dgm:pt modelId="{F80A37D5-D021-4A12-AC57-559EB574879D}" type="sibTrans" cxnId="{72D35FFE-E0EB-4D68-87A3-6EB02114F820}">
      <dgm:prSet/>
      <dgm:spPr/>
      <dgm:t>
        <a:bodyPr/>
        <a:lstStyle/>
        <a:p>
          <a:endParaRPr lang="en-US"/>
        </a:p>
      </dgm:t>
    </dgm:pt>
    <dgm:pt modelId="{5CDCC0CD-2C3F-4DEA-8296-DAC9C93D6196}">
      <dgm:prSet/>
      <dgm:spPr/>
      <dgm:t>
        <a:bodyPr/>
        <a:lstStyle/>
        <a:p>
          <a:pPr rtl="0"/>
          <a:r>
            <a:rPr lang="en-US" dirty="0"/>
            <a:t>Poor outcome</a:t>
          </a:r>
        </a:p>
      </dgm:t>
    </dgm:pt>
    <dgm:pt modelId="{204C888D-91F3-47DA-8F03-A5AE2DA5E2FF}" type="parTrans" cxnId="{21D78B01-3483-4017-9075-D0B25C7AAF58}">
      <dgm:prSet/>
      <dgm:spPr/>
      <dgm:t>
        <a:bodyPr/>
        <a:lstStyle/>
        <a:p>
          <a:endParaRPr lang="en-US"/>
        </a:p>
      </dgm:t>
    </dgm:pt>
    <dgm:pt modelId="{64386828-A004-42D5-BFF8-65128D79439C}" type="sibTrans" cxnId="{21D78B01-3483-4017-9075-D0B25C7AAF58}">
      <dgm:prSet/>
      <dgm:spPr/>
      <dgm:t>
        <a:bodyPr/>
        <a:lstStyle/>
        <a:p>
          <a:endParaRPr lang="en-US"/>
        </a:p>
      </dgm:t>
    </dgm:pt>
    <dgm:pt modelId="{CD59904C-8640-4900-8DED-4BF9894976E4}">
      <dgm:prSet/>
      <dgm:spPr/>
      <dgm:t>
        <a:bodyPr/>
        <a:lstStyle/>
        <a:p>
          <a:pPr rtl="0"/>
          <a:r>
            <a:rPr lang="en-US" dirty="0"/>
            <a:t>Effectiveness problem</a:t>
          </a:r>
        </a:p>
      </dgm:t>
    </dgm:pt>
    <dgm:pt modelId="{521425C0-9A8A-4F7C-B838-CA9DA1A24FBB}" type="parTrans" cxnId="{6565B8A0-88ED-4301-8053-B6321D04337E}">
      <dgm:prSet/>
      <dgm:spPr/>
      <dgm:t>
        <a:bodyPr/>
        <a:lstStyle/>
        <a:p>
          <a:endParaRPr lang="en-US"/>
        </a:p>
      </dgm:t>
    </dgm:pt>
    <dgm:pt modelId="{422DFD0D-FBAB-42AD-80CA-AE231A07C49B}" type="sibTrans" cxnId="{6565B8A0-88ED-4301-8053-B6321D04337E}">
      <dgm:prSet/>
      <dgm:spPr/>
      <dgm:t>
        <a:bodyPr/>
        <a:lstStyle/>
        <a:p>
          <a:endParaRPr lang="en-US"/>
        </a:p>
      </dgm:t>
    </dgm:pt>
    <dgm:pt modelId="{7948E146-1696-4189-89E0-07B863639FFB}" type="pres">
      <dgm:prSet presAssocID="{1D21C98C-8D04-4B12-88F0-26AD89C8DA43}" presName="linearFlow" presStyleCnt="0">
        <dgm:presLayoutVars>
          <dgm:dir/>
          <dgm:resizeHandles val="exact"/>
        </dgm:presLayoutVars>
      </dgm:prSet>
      <dgm:spPr/>
    </dgm:pt>
    <dgm:pt modelId="{8AE995A3-0097-4338-9FAC-24EE3FF3291C}" type="pres">
      <dgm:prSet presAssocID="{75706155-9CB9-454E-A109-BD5002D4BD34}" presName="node" presStyleLbl="node1" presStyleIdx="0" presStyleCnt="3">
        <dgm:presLayoutVars>
          <dgm:bulletEnabled val="1"/>
        </dgm:presLayoutVars>
      </dgm:prSet>
      <dgm:spPr/>
    </dgm:pt>
    <dgm:pt modelId="{08BD690C-2B54-4DD1-9B14-72FD1374164B}" type="pres">
      <dgm:prSet presAssocID="{F80A37D5-D021-4A12-AC57-559EB574879D}" presName="spacerL" presStyleCnt="0"/>
      <dgm:spPr/>
    </dgm:pt>
    <dgm:pt modelId="{A885D8D6-498F-4D25-91DD-06482AC09B32}" type="pres">
      <dgm:prSet presAssocID="{F80A37D5-D021-4A12-AC57-559EB574879D}" presName="sibTrans" presStyleLbl="sibTrans2D1" presStyleIdx="0" presStyleCnt="2"/>
      <dgm:spPr/>
    </dgm:pt>
    <dgm:pt modelId="{CDAB4ACB-B589-41CD-B866-ABBA2BB2FE3A}" type="pres">
      <dgm:prSet presAssocID="{F80A37D5-D021-4A12-AC57-559EB574879D}" presName="spacerR" presStyleCnt="0"/>
      <dgm:spPr/>
    </dgm:pt>
    <dgm:pt modelId="{543A38C6-1F64-407F-B603-B814ECBB0E07}" type="pres">
      <dgm:prSet presAssocID="{5CDCC0CD-2C3F-4DEA-8296-DAC9C93D6196}" presName="node" presStyleLbl="node1" presStyleIdx="1" presStyleCnt="3">
        <dgm:presLayoutVars>
          <dgm:bulletEnabled val="1"/>
        </dgm:presLayoutVars>
      </dgm:prSet>
      <dgm:spPr/>
    </dgm:pt>
    <dgm:pt modelId="{229F18C3-6348-46B8-A0E0-6277BE1342DF}" type="pres">
      <dgm:prSet presAssocID="{64386828-A004-42D5-BFF8-65128D79439C}" presName="spacerL" presStyleCnt="0"/>
      <dgm:spPr/>
    </dgm:pt>
    <dgm:pt modelId="{018F6FE3-A4AB-4881-B35D-7CB18F3F5901}" type="pres">
      <dgm:prSet presAssocID="{64386828-A004-42D5-BFF8-65128D79439C}" presName="sibTrans" presStyleLbl="sibTrans2D1" presStyleIdx="1" presStyleCnt="2"/>
      <dgm:spPr/>
    </dgm:pt>
    <dgm:pt modelId="{3AF40658-EB3B-4AFF-8883-9832310D0F88}" type="pres">
      <dgm:prSet presAssocID="{64386828-A004-42D5-BFF8-65128D79439C}" presName="spacerR" presStyleCnt="0"/>
      <dgm:spPr/>
    </dgm:pt>
    <dgm:pt modelId="{C4065B55-B220-4CC9-A72F-DA32ABBBA5A3}" type="pres">
      <dgm:prSet presAssocID="{CD59904C-8640-4900-8DED-4BF9894976E4}" presName="node" presStyleLbl="node1" presStyleIdx="2" presStyleCnt="3">
        <dgm:presLayoutVars>
          <dgm:bulletEnabled val="1"/>
        </dgm:presLayoutVars>
      </dgm:prSet>
      <dgm:spPr/>
    </dgm:pt>
  </dgm:ptLst>
  <dgm:cxnLst>
    <dgm:cxn modelId="{21D78B01-3483-4017-9075-D0B25C7AAF58}" srcId="{1D21C98C-8D04-4B12-88F0-26AD89C8DA43}" destId="{5CDCC0CD-2C3F-4DEA-8296-DAC9C93D6196}" srcOrd="1" destOrd="0" parTransId="{204C888D-91F3-47DA-8F03-A5AE2DA5E2FF}" sibTransId="{64386828-A004-42D5-BFF8-65128D79439C}"/>
    <dgm:cxn modelId="{B3A39302-14BD-47EA-B1CA-3583B1D9AFC1}" type="presOf" srcId="{CD59904C-8640-4900-8DED-4BF9894976E4}" destId="{C4065B55-B220-4CC9-A72F-DA32ABBBA5A3}" srcOrd="0" destOrd="0" presId="urn:microsoft.com/office/officeart/2005/8/layout/equation1"/>
    <dgm:cxn modelId="{6565B8A0-88ED-4301-8053-B6321D04337E}" srcId="{1D21C98C-8D04-4B12-88F0-26AD89C8DA43}" destId="{CD59904C-8640-4900-8DED-4BF9894976E4}" srcOrd="2" destOrd="0" parTransId="{521425C0-9A8A-4F7C-B838-CA9DA1A24FBB}" sibTransId="{422DFD0D-FBAB-42AD-80CA-AE231A07C49B}"/>
    <dgm:cxn modelId="{3FF730B1-2380-4B7B-889F-469194727BD9}" type="presOf" srcId="{75706155-9CB9-454E-A109-BD5002D4BD34}" destId="{8AE995A3-0097-4338-9FAC-24EE3FF3291C}" srcOrd="0" destOrd="0" presId="urn:microsoft.com/office/officeart/2005/8/layout/equation1"/>
    <dgm:cxn modelId="{A18181D8-EF81-4302-B91C-6480C7B47957}" type="presOf" srcId="{5CDCC0CD-2C3F-4DEA-8296-DAC9C93D6196}" destId="{543A38C6-1F64-407F-B603-B814ECBB0E07}" srcOrd="0" destOrd="0" presId="urn:microsoft.com/office/officeart/2005/8/layout/equation1"/>
    <dgm:cxn modelId="{B36E9FEA-6DA6-40FD-8F05-D6F8F164E6B9}" type="presOf" srcId="{64386828-A004-42D5-BFF8-65128D79439C}" destId="{018F6FE3-A4AB-4881-B35D-7CB18F3F5901}" srcOrd="0" destOrd="0" presId="urn:microsoft.com/office/officeart/2005/8/layout/equation1"/>
    <dgm:cxn modelId="{41027EED-EE9C-43E5-BE4B-825A1230DFFF}" type="presOf" srcId="{1D21C98C-8D04-4B12-88F0-26AD89C8DA43}" destId="{7948E146-1696-4189-89E0-07B863639FFB}" srcOrd="0" destOrd="0" presId="urn:microsoft.com/office/officeart/2005/8/layout/equation1"/>
    <dgm:cxn modelId="{29C9FBED-0F3B-4C33-91C6-CC0825D9E32D}" type="presOf" srcId="{F80A37D5-D021-4A12-AC57-559EB574879D}" destId="{A885D8D6-498F-4D25-91DD-06482AC09B32}" srcOrd="0" destOrd="0" presId="urn:microsoft.com/office/officeart/2005/8/layout/equation1"/>
    <dgm:cxn modelId="{72D35FFE-E0EB-4D68-87A3-6EB02114F820}" srcId="{1D21C98C-8D04-4B12-88F0-26AD89C8DA43}" destId="{75706155-9CB9-454E-A109-BD5002D4BD34}" srcOrd="0" destOrd="0" parTransId="{7631891C-6523-41AA-8600-A3CE58FE9604}" sibTransId="{F80A37D5-D021-4A12-AC57-559EB574879D}"/>
    <dgm:cxn modelId="{1A25097F-6F82-4238-BDD1-D689BCBA0FA1}" type="presParOf" srcId="{7948E146-1696-4189-89E0-07B863639FFB}" destId="{8AE995A3-0097-4338-9FAC-24EE3FF3291C}" srcOrd="0" destOrd="0" presId="urn:microsoft.com/office/officeart/2005/8/layout/equation1"/>
    <dgm:cxn modelId="{900E4E1D-7159-4FDD-991F-E27C6408DCD1}" type="presParOf" srcId="{7948E146-1696-4189-89E0-07B863639FFB}" destId="{08BD690C-2B54-4DD1-9B14-72FD1374164B}" srcOrd="1" destOrd="0" presId="urn:microsoft.com/office/officeart/2005/8/layout/equation1"/>
    <dgm:cxn modelId="{72B4847A-940D-4A51-8069-18B14AA518C2}" type="presParOf" srcId="{7948E146-1696-4189-89E0-07B863639FFB}" destId="{A885D8D6-498F-4D25-91DD-06482AC09B32}" srcOrd="2" destOrd="0" presId="urn:microsoft.com/office/officeart/2005/8/layout/equation1"/>
    <dgm:cxn modelId="{EF898489-E3E3-43BD-9264-99794505693C}" type="presParOf" srcId="{7948E146-1696-4189-89E0-07B863639FFB}" destId="{CDAB4ACB-B589-41CD-B866-ABBA2BB2FE3A}" srcOrd="3" destOrd="0" presId="urn:microsoft.com/office/officeart/2005/8/layout/equation1"/>
    <dgm:cxn modelId="{EBE95840-225F-45BD-A789-446B8A7B8DC8}" type="presParOf" srcId="{7948E146-1696-4189-89E0-07B863639FFB}" destId="{543A38C6-1F64-407F-B603-B814ECBB0E07}" srcOrd="4" destOrd="0" presId="urn:microsoft.com/office/officeart/2005/8/layout/equation1"/>
    <dgm:cxn modelId="{8FB43BA6-3731-4FF6-8CBB-2AC2307D15C6}" type="presParOf" srcId="{7948E146-1696-4189-89E0-07B863639FFB}" destId="{229F18C3-6348-46B8-A0E0-6277BE1342DF}" srcOrd="5" destOrd="0" presId="urn:microsoft.com/office/officeart/2005/8/layout/equation1"/>
    <dgm:cxn modelId="{962458A2-13D7-4492-A1B8-98BD207CD187}" type="presParOf" srcId="{7948E146-1696-4189-89E0-07B863639FFB}" destId="{018F6FE3-A4AB-4881-B35D-7CB18F3F5901}" srcOrd="6" destOrd="0" presId="urn:microsoft.com/office/officeart/2005/8/layout/equation1"/>
    <dgm:cxn modelId="{C78F1C10-C581-478E-BBEA-B6255388D882}" type="presParOf" srcId="{7948E146-1696-4189-89E0-07B863639FFB}" destId="{3AF40658-EB3B-4AFF-8883-9832310D0F88}" srcOrd="7" destOrd="0" presId="urn:microsoft.com/office/officeart/2005/8/layout/equation1"/>
    <dgm:cxn modelId="{B6C68EB4-1E01-44B0-A0FE-8D29DA426E9C}" type="presParOf" srcId="{7948E146-1696-4189-89E0-07B863639FFB}" destId="{C4065B55-B220-4CC9-A72F-DA32ABBBA5A3}"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CA3A4452-26A4-4E0B-B0AC-E4EDF6B40EA1}" type="doc">
      <dgm:prSet loTypeId="urn:microsoft.com/office/officeart/2009/3/layout/HorizontalOrganizationChart" loCatId="hierarchy" qsTypeId="urn:microsoft.com/office/officeart/2005/8/quickstyle/simple4" qsCatId="simple" csTypeId="urn:microsoft.com/office/officeart/2005/8/colors/colorful5" csCatId="colorful" phldr="1"/>
      <dgm:spPr/>
      <dgm:t>
        <a:bodyPr/>
        <a:lstStyle/>
        <a:p>
          <a:endParaRPr lang="en-US"/>
        </a:p>
      </dgm:t>
    </dgm:pt>
    <dgm:pt modelId="{B6C615F2-7D61-41B3-B194-241348070133}">
      <dgm:prSet custT="1"/>
      <dgm:spPr/>
      <dgm:t>
        <a:bodyPr/>
        <a:lstStyle/>
        <a:p>
          <a:pPr rtl="0"/>
          <a:r>
            <a:rPr lang="en-US" sz="2800" dirty="0"/>
            <a:t>Tools to assess the adequacy of the implementation of the program as described.</a:t>
          </a:r>
        </a:p>
      </dgm:t>
    </dgm:pt>
    <dgm:pt modelId="{669361B7-8FCC-4468-B435-B69B12295095}" type="parTrans" cxnId="{2CDCAF96-A8C3-469F-B14D-751FD2A21190}">
      <dgm:prSet/>
      <dgm:spPr/>
      <dgm:t>
        <a:bodyPr/>
        <a:lstStyle/>
        <a:p>
          <a:endParaRPr lang="en-US"/>
        </a:p>
      </dgm:t>
    </dgm:pt>
    <dgm:pt modelId="{BDA3D773-E412-4111-ADE8-A702161C0E7E}" type="sibTrans" cxnId="{2CDCAF96-A8C3-469F-B14D-751FD2A21190}">
      <dgm:prSet/>
      <dgm:spPr/>
      <dgm:t>
        <a:bodyPr/>
        <a:lstStyle/>
        <a:p>
          <a:endParaRPr lang="en-US"/>
        </a:p>
      </dgm:t>
    </dgm:pt>
    <dgm:pt modelId="{9A22EDDC-8007-423A-BC01-6D0C2D798983}">
      <dgm:prSet/>
      <dgm:spPr/>
      <dgm:t>
        <a:bodyPr/>
        <a:lstStyle/>
        <a:p>
          <a:pPr rtl="0"/>
          <a:r>
            <a:rPr lang="en-US" dirty="0"/>
            <a:t>Can discriminate between the EBP and other practices</a:t>
          </a:r>
        </a:p>
      </dgm:t>
    </dgm:pt>
    <dgm:pt modelId="{0578BEEB-B431-490B-9612-BF3706E089FC}" type="parTrans" cxnId="{6C9EAE6C-17D5-40D0-93B5-F7A97701998E}">
      <dgm:prSet/>
      <dgm:spPr/>
      <dgm:t>
        <a:bodyPr/>
        <a:lstStyle/>
        <a:p>
          <a:endParaRPr lang="en-US"/>
        </a:p>
      </dgm:t>
    </dgm:pt>
    <dgm:pt modelId="{65287CDA-F133-45C1-A165-49144885604E}" type="sibTrans" cxnId="{6C9EAE6C-17D5-40D0-93B5-F7A97701998E}">
      <dgm:prSet/>
      <dgm:spPr/>
      <dgm:t>
        <a:bodyPr/>
        <a:lstStyle/>
        <a:p>
          <a:endParaRPr lang="en-US"/>
        </a:p>
      </dgm:t>
    </dgm:pt>
    <dgm:pt modelId="{2AFE0D02-2B9C-4A23-BFD1-547C55A5DB41}">
      <dgm:prSet/>
      <dgm:spPr/>
      <dgm:t>
        <a:bodyPr/>
        <a:lstStyle/>
        <a:p>
          <a:pPr rtl="0"/>
          <a:r>
            <a:rPr lang="en-US" dirty="0"/>
            <a:t>Are correlated with better outcomes</a:t>
          </a:r>
        </a:p>
      </dgm:t>
    </dgm:pt>
    <dgm:pt modelId="{E6F910D3-EF8D-444D-812C-677777E9C995}" type="parTrans" cxnId="{7556197C-765C-47F0-B3C0-7EBAF0D2EFD5}">
      <dgm:prSet/>
      <dgm:spPr/>
      <dgm:t>
        <a:bodyPr/>
        <a:lstStyle/>
        <a:p>
          <a:endParaRPr lang="en-US"/>
        </a:p>
      </dgm:t>
    </dgm:pt>
    <dgm:pt modelId="{9D338620-CC7C-4729-9F34-E829BE00C427}" type="sibTrans" cxnId="{7556197C-765C-47F0-B3C0-7EBAF0D2EFD5}">
      <dgm:prSet/>
      <dgm:spPr/>
      <dgm:t>
        <a:bodyPr/>
        <a:lstStyle/>
        <a:p>
          <a:endParaRPr lang="en-US"/>
        </a:p>
      </dgm:t>
    </dgm:pt>
    <dgm:pt modelId="{09700A3C-5AD6-4BC3-81B8-120D9BA286FA}">
      <dgm:prSet/>
      <dgm:spPr/>
      <dgm:t>
        <a:bodyPr/>
        <a:lstStyle/>
        <a:p>
          <a:pPr rtl="0"/>
          <a:r>
            <a:rPr lang="en-US" dirty="0"/>
            <a:t>Help in interpreting research findings</a:t>
          </a:r>
        </a:p>
      </dgm:t>
    </dgm:pt>
    <dgm:pt modelId="{C7D3170C-45C0-486B-8AF2-90D61369C551}" type="parTrans" cxnId="{194CC53F-FC61-44EE-95B4-5602FA4773CE}">
      <dgm:prSet/>
      <dgm:spPr/>
      <dgm:t>
        <a:bodyPr/>
        <a:lstStyle/>
        <a:p>
          <a:endParaRPr lang="en-US"/>
        </a:p>
      </dgm:t>
    </dgm:pt>
    <dgm:pt modelId="{DE327C3C-886D-4861-B191-5CE827F77B9F}" type="sibTrans" cxnId="{194CC53F-FC61-44EE-95B4-5602FA4773CE}">
      <dgm:prSet/>
      <dgm:spPr/>
      <dgm:t>
        <a:bodyPr/>
        <a:lstStyle/>
        <a:p>
          <a:endParaRPr lang="en-US"/>
        </a:p>
      </dgm:t>
    </dgm:pt>
    <dgm:pt modelId="{28265F9B-36D9-4313-BE60-31D421FD9A9C}">
      <dgm:prSet/>
      <dgm:spPr/>
      <dgm:t>
        <a:bodyPr/>
        <a:lstStyle/>
        <a:p>
          <a:pPr rtl="0"/>
          <a:r>
            <a:rPr lang="en-US" dirty="0"/>
            <a:t>Help in interpreting program outcomes</a:t>
          </a:r>
        </a:p>
      </dgm:t>
    </dgm:pt>
    <dgm:pt modelId="{021C105F-9029-40C2-93AF-22189FA6017C}" type="parTrans" cxnId="{D623018D-5D4F-4384-83F3-5FFC7640F9F8}">
      <dgm:prSet/>
      <dgm:spPr/>
      <dgm:t>
        <a:bodyPr/>
        <a:lstStyle/>
        <a:p>
          <a:endParaRPr lang="en-US"/>
        </a:p>
      </dgm:t>
    </dgm:pt>
    <dgm:pt modelId="{026CE0F0-F18D-46D1-B090-AF824F2247F2}" type="sibTrans" cxnId="{D623018D-5D4F-4384-83F3-5FFC7640F9F8}">
      <dgm:prSet/>
      <dgm:spPr/>
      <dgm:t>
        <a:bodyPr/>
        <a:lstStyle/>
        <a:p>
          <a:endParaRPr lang="en-US"/>
        </a:p>
      </dgm:t>
    </dgm:pt>
    <dgm:pt modelId="{661298DB-8885-4441-B3ED-75A1F8EDF7A2}">
      <dgm:prSet/>
      <dgm:spPr/>
      <dgm:t>
        <a:bodyPr/>
        <a:lstStyle/>
        <a:p>
          <a:pPr rtl="0"/>
          <a:r>
            <a:rPr lang="en-US" dirty="0"/>
            <a:t>Help in guiding implementation</a:t>
          </a:r>
        </a:p>
      </dgm:t>
    </dgm:pt>
    <dgm:pt modelId="{5F643802-6337-48D6-9B60-90C2896768F0}" type="parTrans" cxnId="{7DF99DFA-F21D-4A7C-A3D3-E4ECD382C2D0}">
      <dgm:prSet/>
      <dgm:spPr/>
      <dgm:t>
        <a:bodyPr/>
        <a:lstStyle/>
        <a:p>
          <a:endParaRPr lang="en-US"/>
        </a:p>
      </dgm:t>
    </dgm:pt>
    <dgm:pt modelId="{4161A28B-12A5-4163-86D6-AEC11A640642}" type="sibTrans" cxnId="{7DF99DFA-F21D-4A7C-A3D3-E4ECD382C2D0}">
      <dgm:prSet/>
      <dgm:spPr/>
      <dgm:t>
        <a:bodyPr/>
        <a:lstStyle/>
        <a:p>
          <a:endParaRPr lang="en-US"/>
        </a:p>
      </dgm:t>
    </dgm:pt>
    <dgm:pt modelId="{FF0169EA-6997-4F2E-B65E-026868BCFCB8}" type="pres">
      <dgm:prSet presAssocID="{CA3A4452-26A4-4E0B-B0AC-E4EDF6B40EA1}" presName="hierChild1" presStyleCnt="0">
        <dgm:presLayoutVars>
          <dgm:orgChart val="1"/>
          <dgm:chPref val="1"/>
          <dgm:dir/>
          <dgm:animOne val="branch"/>
          <dgm:animLvl val="lvl"/>
          <dgm:resizeHandles/>
        </dgm:presLayoutVars>
      </dgm:prSet>
      <dgm:spPr/>
    </dgm:pt>
    <dgm:pt modelId="{3A31BEAC-CBE4-455F-836E-198F2FBF6EA2}" type="pres">
      <dgm:prSet presAssocID="{B6C615F2-7D61-41B3-B194-241348070133}" presName="hierRoot1" presStyleCnt="0">
        <dgm:presLayoutVars>
          <dgm:hierBranch val="init"/>
        </dgm:presLayoutVars>
      </dgm:prSet>
      <dgm:spPr/>
    </dgm:pt>
    <dgm:pt modelId="{BEE7F3CA-E354-406A-9622-CA050CE99003}" type="pres">
      <dgm:prSet presAssocID="{B6C615F2-7D61-41B3-B194-241348070133}" presName="rootComposite1" presStyleCnt="0"/>
      <dgm:spPr/>
    </dgm:pt>
    <dgm:pt modelId="{84CC1463-6902-4A1B-8D3A-C4012C896D5A}" type="pres">
      <dgm:prSet presAssocID="{B6C615F2-7D61-41B3-B194-241348070133}" presName="rootText1" presStyleLbl="node0" presStyleIdx="0" presStyleCnt="1" custScaleX="150859" custScaleY="347502">
        <dgm:presLayoutVars>
          <dgm:chPref val="3"/>
        </dgm:presLayoutVars>
      </dgm:prSet>
      <dgm:spPr/>
    </dgm:pt>
    <dgm:pt modelId="{70010FDF-3499-4ADC-9ED3-936D994D9CB1}" type="pres">
      <dgm:prSet presAssocID="{B6C615F2-7D61-41B3-B194-241348070133}" presName="rootConnector1" presStyleLbl="node1" presStyleIdx="0" presStyleCnt="0"/>
      <dgm:spPr/>
    </dgm:pt>
    <dgm:pt modelId="{748ECD3A-C2EF-4754-A625-E70F13EE823F}" type="pres">
      <dgm:prSet presAssocID="{B6C615F2-7D61-41B3-B194-241348070133}" presName="hierChild2" presStyleCnt="0"/>
      <dgm:spPr/>
    </dgm:pt>
    <dgm:pt modelId="{53891396-AC9B-47CB-B7A1-CF7F2FB83A7E}" type="pres">
      <dgm:prSet presAssocID="{0578BEEB-B431-490B-9612-BF3706E089FC}" presName="Name64" presStyleLbl="parChTrans1D2" presStyleIdx="0" presStyleCnt="5"/>
      <dgm:spPr/>
    </dgm:pt>
    <dgm:pt modelId="{1D2C9C7E-9EAC-4B61-89B0-F44A14E87029}" type="pres">
      <dgm:prSet presAssocID="{9A22EDDC-8007-423A-BC01-6D0C2D798983}" presName="hierRoot2" presStyleCnt="0">
        <dgm:presLayoutVars>
          <dgm:hierBranch val="init"/>
        </dgm:presLayoutVars>
      </dgm:prSet>
      <dgm:spPr/>
    </dgm:pt>
    <dgm:pt modelId="{7B969F6A-7E0F-4C52-BDCB-F3841CB49D25}" type="pres">
      <dgm:prSet presAssocID="{9A22EDDC-8007-423A-BC01-6D0C2D798983}" presName="rootComposite" presStyleCnt="0"/>
      <dgm:spPr/>
    </dgm:pt>
    <dgm:pt modelId="{2F78CA81-062A-45CF-90C5-4814C811EECB}" type="pres">
      <dgm:prSet presAssocID="{9A22EDDC-8007-423A-BC01-6D0C2D798983}" presName="rootText" presStyleLbl="node2" presStyleIdx="0" presStyleCnt="5" custScaleY="111960">
        <dgm:presLayoutVars>
          <dgm:chPref val="3"/>
        </dgm:presLayoutVars>
      </dgm:prSet>
      <dgm:spPr/>
    </dgm:pt>
    <dgm:pt modelId="{64E91B86-6CA8-4E49-9771-4F45FC192CC5}" type="pres">
      <dgm:prSet presAssocID="{9A22EDDC-8007-423A-BC01-6D0C2D798983}" presName="rootConnector" presStyleLbl="node2" presStyleIdx="0" presStyleCnt="5"/>
      <dgm:spPr/>
    </dgm:pt>
    <dgm:pt modelId="{2B42CD43-26C6-45D0-820A-D39FD20464C9}" type="pres">
      <dgm:prSet presAssocID="{9A22EDDC-8007-423A-BC01-6D0C2D798983}" presName="hierChild4" presStyleCnt="0"/>
      <dgm:spPr/>
    </dgm:pt>
    <dgm:pt modelId="{5E9E40CA-DA7D-4E7D-8ACD-0B64CF1E368A}" type="pres">
      <dgm:prSet presAssocID="{9A22EDDC-8007-423A-BC01-6D0C2D798983}" presName="hierChild5" presStyleCnt="0"/>
      <dgm:spPr/>
    </dgm:pt>
    <dgm:pt modelId="{C55C7EB1-86D5-4594-B70C-7E68313AD9D9}" type="pres">
      <dgm:prSet presAssocID="{E6F910D3-EF8D-444D-812C-677777E9C995}" presName="Name64" presStyleLbl="parChTrans1D2" presStyleIdx="1" presStyleCnt="5"/>
      <dgm:spPr/>
    </dgm:pt>
    <dgm:pt modelId="{57DC05E0-6636-43D6-98C3-9FB2A1FAC506}" type="pres">
      <dgm:prSet presAssocID="{2AFE0D02-2B9C-4A23-BFD1-547C55A5DB41}" presName="hierRoot2" presStyleCnt="0">
        <dgm:presLayoutVars>
          <dgm:hierBranch val="init"/>
        </dgm:presLayoutVars>
      </dgm:prSet>
      <dgm:spPr/>
    </dgm:pt>
    <dgm:pt modelId="{00715B32-B9D5-4440-82F4-DDB92C8C4F03}" type="pres">
      <dgm:prSet presAssocID="{2AFE0D02-2B9C-4A23-BFD1-547C55A5DB41}" presName="rootComposite" presStyleCnt="0"/>
      <dgm:spPr/>
    </dgm:pt>
    <dgm:pt modelId="{60FB0FF4-AFB6-4D8D-827E-2F4F5E6657E3}" type="pres">
      <dgm:prSet presAssocID="{2AFE0D02-2B9C-4A23-BFD1-547C55A5DB41}" presName="rootText" presStyleLbl="node2" presStyleIdx="1" presStyleCnt="5" custScaleY="116773">
        <dgm:presLayoutVars>
          <dgm:chPref val="3"/>
        </dgm:presLayoutVars>
      </dgm:prSet>
      <dgm:spPr/>
    </dgm:pt>
    <dgm:pt modelId="{F9059F21-ACE7-46CA-807F-DCED89A990B0}" type="pres">
      <dgm:prSet presAssocID="{2AFE0D02-2B9C-4A23-BFD1-547C55A5DB41}" presName="rootConnector" presStyleLbl="node2" presStyleIdx="1" presStyleCnt="5"/>
      <dgm:spPr/>
    </dgm:pt>
    <dgm:pt modelId="{3D48EB0D-5DA7-4AA6-9530-FFE346A1F89F}" type="pres">
      <dgm:prSet presAssocID="{2AFE0D02-2B9C-4A23-BFD1-547C55A5DB41}" presName="hierChild4" presStyleCnt="0"/>
      <dgm:spPr/>
    </dgm:pt>
    <dgm:pt modelId="{D2D0A19B-31E0-41ED-B3D9-1F3BA3B2BCE6}" type="pres">
      <dgm:prSet presAssocID="{2AFE0D02-2B9C-4A23-BFD1-547C55A5DB41}" presName="hierChild5" presStyleCnt="0"/>
      <dgm:spPr/>
    </dgm:pt>
    <dgm:pt modelId="{66ACD2A9-1549-4053-BC8C-0B2CB72841FD}" type="pres">
      <dgm:prSet presAssocID="{C7D3170C-45C0-486B-8AF2-90D61369C551}" presName="Name64" presStyleLbl="parChTrans1D2" presStyleIdx="2" presStyleCnt="5"/>
      <dgm:spPr/>
    </dgm:pt>
    <dgm:pt modelId="{5D34E3BF-2167-4084-8B00-C6C86D36D148}" type="pres">
      <dgm:prSet presAssocID="{09700A3C-5AD6-4BC3-81B8-120D9BA286FA}" presName="hierRoot2" presStyleCnt="0">
        <dgm:presLayoutVars>
          <dgm:hierBranch val="init"/>
        </dgm:presLayoutVars>
      </dgm:prSet>
      <dgm:spPr/>
    </dgm:pt>
    <dgm:pt modelId="{8191FEBF-28CA-448B-9C9C-95CFEAE319E5}" type="pres">
      <dgm:prSet presAssocID="{09700A3C-5AD6-4BC3-81B8-120D9BA286FA}" presName="rootComposite" presStyleCnt="0"/>
      <dgm:spPr/>
    </dgm:pt>
    <dgm:pt modelId="{5FA55ADD-06B8-420F-88D6-FA87ACC51CFB}" type="pres">
      <dgm:prSet presAssocID="{09700A3C-5AD6-4BC3-81B8-120D9BA286FA}" presName="rootText" presStyleLbl="node2" presStyleIdx="2" presStyleCnt="5" custScaleY="110008">
        <dgm:presLayoutVars>
          <dgm:chPref val="3"/>
        </dgm:presLayoutVars>
      </dgm:prSet>
      <dgm:spPr/>
    </dgm:pt>
    <dgm:pt modelId="{6DD409CE-B2FC-47D9-A399-363B96B34FCF}" type="pres">
      <dgm:prSet presAssocID="{09700A3C-5AD6-4BC3-81B8-120D9BA286FA}" presName="rootConnector" presStyleLbl="node2" presStyleIdx="2" presStyleCnt="5"/>
      <dgm:spPr/>
    </dgm:pt>
    <dgm:pt modelId="{7738028D-594A-46D7-813B-05A003109C2E}" type="pres">
      <dgm:prSet presAssocID="{09700A3C-5AD6-4BC3-81B8-120D9BA286FA}" presName="hierChild4" presStyleCnt="0"/>
      <dgm:spPr/>
    </dgm:pt>
    <dgm:pt modelId="{9A740831-33B4-4215-BF48-74142835176C}" type="pres">
      <dgm:prSet presAssocID="{09700A3C-5AD6-4BC3-81B8-120D9BA286FA}" presName="hierChild5" presStyleCnt="0"/>
      <dgm:spPr/>
    </dgm:pt>
    <dgm:pt modelId="{DA4769B9-6C2A-4136-A78E-B786A416FAD6}" type="pres">
      <dgm:prSet presAssocID="{021C105F-9029-40C2-93AF-22189FA6017C}" presName="Name64" presStyleLbl="parChTrans1D2" presStyleIdx="3" presStyleCnt="5"/>
      <dgm:spPr/>
    </dgm:pt>
    <dgm:pt modelId="{7E63D24A-600F-498D-92CA-157D2D431184}" type="pres">
      <dgm:prSet presAssocID="{28265F9B-36D9-4313-BE60-31D421FD9A9C}" presName="hierRoot2" presStyleCnt="0">
        <dgm:presLayoutVars>
          <dgm:hierBranch val="init"/>
        </dgm:presLayoutVars>
      </dgm:prSet>
      <dgm:spPr/>
    </dgm:pt>
    <dgm:pt modelId="{DBB44636-7188-4AD7-BA9D-D5FA5FEE6BD1}" type="pres">
      <dgm:prSet presAssocID="{28265F9B-36D9-4313-BE60-31D421FD9A9C}" presName="rootComposite" presStyleCnt="0"/>
      <dgm:spPr/>
    </dgm:pt>
    <dgm:pt modelId="{87A3AAA3-8372-4F85-9219-948544FC1A31}" type="pres">
      <dgm:prSet presAssocID="{28265F9B-36D9-4313-BE60-31D421FD9A9C}" presName="rootText" presStyleLbl="node2" presStyleIdx="3" presStyleCnt="5" custScaleY="111093">
        <dgm:presLayoutVars>
          <dgm:chPref val="3"/>
        </dgm:presLayoutVars>
      </dgm:prSet>
      <dgm:spPr/>
    </dgm:pt>
    <dgm:pt modelId="{F0918927-CD5C-4E73-9312-356339E69F39}" type="pres">
      <dgm:prSet presAssocID="{28265F9B-36D9-4313-BE60-31D421FD9A9C}" presName="rootConnector" presStyleLbl="node2" presStyleIdx="3" presStyleCnt="5"/>
      <dgm:spPr/>
    </dgm:pt>
    <dgm:pt modelId="{D1C6F74A-C3F6-4E3E-AC96-38CF2DB98F2C}" type="pres">
      <dgm:prSet presAssocID="{28265F9B-36D9-4313-BE60-31D421FD9A9C}" presName="hierChild4" presStyleCnt="0"/>
      <dgm:spPr/>
    </dgm:pt>
    <dgm:pt modelId="{8443A8EF-6047-4D56-A504-204B1FF4AB4D}" type="pres">
      <dgm:prSet presAssocID="{28265F9B-36D9-4313-BE60-31D421FD9A9C}" presName="hierChild5" presStyleCnt="0"/>
      <dgm:spPr/>
    </dgm:pt>
    <dgm:pt modelId="{6702621A-59AA-4DFF-A8B2-B1CF22872C06}" type="pres">
      <dgm:prSet presAssocID="{5F643802-6337-48D6-9B60-90C2896768F0}" presName="Name64" presStyleLbl="parChTrans1D2" presStyleIdx="4" presStyleCnt="5"/>
      <dgm:spPr/>
    </dgm:pt>
    <dgm:pt modelId="{375D5F19-5E7E-4436-8823-AA453746F046}" type="pres">
      <dgm:prSet presAssocID="{661298DB-8885-4441-B3ED-75A1F8EDF7A2}" presName="hierRoot2" presStyleCnt="0">
        <dgm:presLayoutVars>
          <dgm:hierBranch val="init"/>
        </dgm:presLayoutVars>
      </dgm:prSet>
      <dgm:spPr/>
    </dgm:pt>
    <dgm:pt modelId="{7E3CC97A-06DC-49CF-A2A6-70852848ADF6}" type="pres">
      <dgm:prSet presAssocID="{661298DB-8885-4441-B3ED-75A1F8EDF7A2}" presName="rootComposite" presStyleCnt="0"/>
      <dgm:spPr/>
    </dgm:pt>
    <dgm:pt modelId="{2C917D99-4487-447E-A47F-C282624D95C2}" type="pres">
      <dgm:prSet presAssocID="{661298DB-8885-4441-B3ED-75A1F8EDF7A2}" presName="rootText" presStyleLbl="node2" presStyleIdx="4" presStyleCnt="5">
        <dgm:presLayoutVars>
          <dgm:chPref val="3"/>
        </dgm:presLayoutVars>
      </dgm:prSet>
      <dgm:spPr/>
    </dgm:pt>
    <dgm:pt modelId="{580B3480-75AA-4604-9294-54FBEA6B6C5B}" type="pres">
      <dgm:prSet presAssocID="{661298DB-8885-4441-B3ED-75A1F8EDF7A2}" presName="rootConnector" presStyleLbl="node2" presStyleIdx="4" presStyleCnt="5"/>
      <dgm:spPr/>
    </dgm:pt>
    <dgm:pt modelId="{C25BF48D-8EC2-4416-B51C-EEAC54F93EF2}" type="pres">
      <dgm:prSet presAssocID="{661298DB-8885-4441-B3ED-75A1F8EDF7A2}" presName="hierChild4" presStyleCnt="0"/>
      <dgm:spPr/>
    </dgm:pt>
    <dgm:pt modelId="{84C4392D-7E3D-4505-BD35-3F30EDCB328C}" type="pres">
      <dgm:prSet presAssocID="{661298DB-8885-4441-B3ED-75A1F8EDF7A2}" presName="hierChild5" presStyleCnt="0"/>
      <dgm:spPr/>
    </dgm:pt>
    <dgm:pt modelId="{2A9A883F-F8BD-4159-A958-764F1E583B76}" type="pres">
      <dgm:prSet presAssocID="{B6C615F2-7D61-41B3-B194-241348070133}" presName="hierChild3" presStyleCnt="0"/>
      <dgm:spPr/>
    </dgm:pt>
  </dgm:ptLst>
  <dgm:cxnLst>
    <dgm:cxn modelId="{AEF64D0F-DF8D-4E1C-8511-3311D4F61943}" type="presOf" srcId="{09700A3C-5AD6-4BC3-81B8-120D9BA286FA}" destId="{5FA55ADD-06B8-420F-88D6-FA87ACC51CFB}" srcOrd="0" destOrd="0" presId="urn:microsoft.com/office/officeart/2009/3/layout/HorizontalOrganizationChart"/>
    <dgm:cxn modelId="{951A3011-6D2A-42C0-A7E0-1E7183065F20}" type="presOf" srcId="{2AFE0D02-2B9C-4A23-BFD1-547C55A5DB41}" destId="{F9059F21-ACE7-46CA-807F-DCED89A990B0}" srcOrd="1" destOrd="0" presId="urn:microsoft.com/office/officeart/2009/3/layout/HorizontalOrganizationChart"/>
    <dgm:cxn modelId="{9C385614-5F56-468C-8B25-DE431C2D73AF}" type="presOf" srcId="{9A22EDDC-8007-423A-BC01-6D0C2D798983}" destId="{2F78CA81-062A-45CF-90C5-4814C811EECB}" srcOrd="0" destOrd="0" presId="urn:microsoft.com/office/officeart/2009/3/layout/HorizontalOrganizationChart"/>
    <dgm:cxn modelId="{8D5F0120-3370-49E7-9995-B100100967F1}" type="presOf" srcId="{B6C615F2-7D61-41B3-B194-241348070133}" destId="{70010FDF-3499-4ADC-9ED3-936D994D9CB1}" srcOrd="1" destOrd="0" presId="urn:microsoft.com/office/officeart/2009/3/layout/HorizontalOrganizationChart"/>
    <dgm:cxn modelId="{194CC53F-FC61-44EE-95B4-5602FA4773CE}" srcId="{B6C615F2-7D61-41B3-B194-241348070133}" destId="{09700A3C-5AD6-4BC3-81B8-120D9BA286FA}" srcOrd="2" destOrd="0" parTransId="{C7D3170C-45C0-486B-8AF2-90D61369C551}" sibTransId="{DE327C3C-886D-4861-B191-5CE827F77B9F}"/>
    <dgm:cxn modelId="{6C9EAE6C-17D5-40D0-93B5-F7A97701998E}" srcId="{B6C615F2-7D61-41B3-B194-241348070133}" destId="{9A22EDDC-8007-423A-BC01-6D0C2D798983}" srcOrd="0" destOrd="0" parTransId="{0578BEEB-B431-490B-9612-BF3706E089FC}" sibTransId="{65287CDA-F133-45C1-A165-49144885604E}"/>
    <dgm:cxn modelId="{7214AD57-F8AB-46CD-8E79-F3432A13F398}" type="presOf" srcId="{661298DB-8885-4441-B3ED-75A1F8EDF7A2}" destId="{2C917D99-4487-447E-A47F-C282624D95C2}" srcOrd="0" destOrd="0" presId="urn:microsoft.com/office/officeart/2009/3/layout/HorizontalOrganizationChart"/>
    <dgm:cxn modelId="{E094BA58-EC28-409D-8E2D-09027B349794}" type="presOf" srcId="{5F643802-6337-48D6-9B60-90C2896768F0}" destId="{6702621A-59AA-4DFF-A8B2-B1CF22872C06}" srcOrd="0" destOrd="0" presId="urn:microsoft.com/office/officeart/2009/3/layout/HorizontalOrganizationChart"/>
    <dgm:cxn modelId="{7556197C-765C-47F0-B3C0-7EBAF0D2EFD5}" srcId="{B6C615F2-7D61-41B3-B194-241348070133}" destId="{2AFE0D02-2B9C-4A23-BFD1-547C55A5DB41}" srcOrd="1" destOrd="0" parTransId="{E6F910D3-EF8D-444D-812C-677777E9C995}" sibTransId="{9D338620-CC7C-4729-9F34-E829BE00C427}"/>
    <dgm:cxn modelId="{1D973A7C-FAD5-42AF-90A5-87C0775A0B7D}" type="presOf" srcId="{E6F910D3-EF8D-444D-812C-677777E9C995}" destId="{C55C7EB1-86D5-4594-B70C-7E68313AD9D9}" srcOrd="0" destOrd="0" presId="urn:microsoft.com/office/officeart/2009/3/layout/HorizontalOrganizationChart"/>
    <dgm:cxn modelId="{3DEF3484-C98D-4840-A0EE-67AF75B5C35E}" type="presOf" srcId="{2AFE0D02-2B9C-4A23-BFD1-547C55A5DB41}" destId="{60FB0FF4-AFB6-4D8D-827E-2F4F5E6657E3}" srcOrd="0" destOrd="0" presId="urn:microsoft.com/office/officeart/2009/3/layout/HorizontalOrganizationChart"/>
    <dgm:cxn modelId="{D623018D-5D4F-4384-83F3-5FFC7640F9F8}" srcId="{B6C615F2-7D61-41B3-B194-241348070133}" destId="{28265F9B-36D9-4313-BE60-31D421FD9A9C}" srcOrd="3" destOrd="0" parTransId="{021C105F-9029-40C2-93AF-22189FA6017C}" sibTransId="{026CE0F0-F18D-46D1-B090-AF824F2247F2}"/>
    <dgm:cxn modelId="{A5C01696-3C8F-40FB-A7BD-B817E45D709D}" type="presOf" srcId="{9A22EDDC-8007-423A-BC01-6D0C2D798983}" destId="{64E91B86-6CA8-4E49-9771-4F45FC192CC5}" srcOrd="1" destOrd="0" presId="urn:microsoft.com/office/officeart/2009/3/layout/HorizontalOrganizationChart"/>
    <dgm:cxn modelId="{2CDCAF96-A8C3-469F-B14D-751FD2A21190}" srcId="{CA3A4452-26A4-4E0B-B0AC-E4EDF6B40EA1}" destId="{B6C615F2-7D61-41B3-B194-241348070133}" srcOrd="0" destOrd="0" parTransId="{669361B7-8FCC-4468-B435-B69B12295095}" sibTransId="{BDA3D773-E412-4111-ADE8-A702161C0E7E}"/>
    <dgm:cxn modelId="{4E8E689D-301B-437A-AEE6-4C9423ADBD73}" type="presOf" srcId="{28265F9B-36D9-4313-BE60-31D421FD9A9C}" destId="{87A3AAA3-8372-4F85-9219-948544FC1A31}" srcOrd="0" destOrd="0" presId="urn:microsoft.com/office/officeart/2009/3/layout/HorizontalOrganizationChart"/>
    <dgm:cxn modelId="{B704D6AF-2163-4977-B33B-F553A263AF51}" type="presOf" srcId="{09700A3C-5AD6-4BC3-81B8-120D9BA286FA}" destId="{6DD409CE-B2FC-47D9-A399-363B96B34FCF}" srcOrd="1" destOrd="0" presId="urn:microsoft.com/office/officeart/2009/3/layout/HorizontalOrganizationChart"/>
    <dgm:cxn modelId="{3E4D4DB3-92BB-42BC-8318-D9434C3BD667}" type="presOf" srcId="{021C105F-9029-40C2-93AF-22189FA6017C}" destId="{DA4769B9-6C2A-4136-A78E-B786A416FAD6}" srcOrd="0" destOrd="0" presId="urn:microsoft.com/office/officeart/2009/3/layout/HorizontalOrganizationChart"/>
    <dgm:cxn modelId="{285FE4B7-D7CF-43FA-A640-A661E4982756}" type="presOf" srcId="{B6C615F2-7D61-41B3-B194-241348070133}" destId="{84CC1463-6902-4A1B-8D3A-C4012C896D5A}" srcOrd="0" destOrd="0" presId="urn:microsoft.com/office/officeart/2009/3/layout/HorizontalOrganizationChart"/>
    <dgm:cxn modelId="{3C305DC9-05FD-48F4-B0C7-01B609D571C0}" type="presOf" srcId="{0578BEEB-B431-490B-9612-BF3706E089FC}" destId="{53891396-AC9B-47CB-B7A1-CF7F2FB83A7E}" srcOrd="0" destOrd="0" presId="urn:microsoft.com/office/officeart/2009/3/layout/HorizontalOrganizationChart"/>
    <dgm:cxn modelId="{A52F20CE-27D4-45B3-8DE3-4CC21351E4F3}" type="presOf" srcId="{CA3A4452-26A4-4E0B-B0AC-E4EDF6B40EA1}" destId="{FF0169EA-6997-4F2E-B65E-026868BCFCB8}" srcOrd="0" destOrd="0" presId="urn:microsoft.com/office/officeart/2009/3/layout/HorizontalOrganizationChart"/>
    <dgm:cxn modelId="{720482DC-839B-4F2A-B25A-3662EC0C356E}" type="presOf" srcId="{C7D3170C-45C0-486B-8AF2-90D61369C551}" destId="{66ACD2A9-1549-4053-BC8C-0B2CB72841FD}" srcOrd="0" destOrd="0" presId="urn:microsoft.com/office/officeart/2009/3/layout/HorizontalOrganizationChart"/>
    <dgm:cxn modelId="{6F7BA9F8-B46B-44E4-A8AC-1CA41C07FFEF}" type="presOf" srcId="{28265F9B-36D9-4313-BE60-31D421FD9A9C}" destId="{F0918927-CD5C-4E73-9312-356339E69F39}" srcOrd="1" destOrd="0" presId="urn:microsoft.com/office/officeart/2009/3/layout/HorizontalOrganizationChart"/>
    <dgm:cxn modelId="{08A6E0F9-42D3-4DCC-8486-665517885B80}" type="presOf" srcId="{661298DB-8885-4441-B3ED-75A1F8EDF7A2}" destId="{580B3480-75AA-4604-9294-54FBEA6B6C5B}" srcOrd="1" destOrd="0" presId="urn:microsoft.com/office/officeart/2009/3/layout/HorizontalOrganizationChart"/>
    <dgm:cxn modelId="{7DF99DFA-F21D-4A7C-A3D3-E4ECD382C2D0}" srcId="{B6C615F2-7D61-41B3-B194-241348070133}" destId="{661298DB-8885-4441-B3ED-75A1F8EDF7A2}" srcOrd="4" destOrd="0" parTransId="{5F643802-6337-48D6-9B60-90C2896768F0}" sibTransId="{4161A28B-12A5-4163-86D6-AEC11A640642}"/>
    <dgm:cxn modelId="{7427AFBE-690A-40E7-A96F-7E47228EBDA2}" type="presParOf" srcId="{FF0169EA-6997-4F2E-B65E-026868BCFCB8}" destId="{3A31BEAC-CBE4-455F-836E-198F2FBF6EA2}" srcOrd="0" destOrd="0" presId="urn:microsoft.com/office/officeart/2009/3/layout/HorizontalOrganizationChart"/>
    <dgm:cxn modelId="{6D48725F-14B7-4F8E-A10C-7E282F4FA32C}" type="presParOf" srcId="{3A31BEAC-CBE4-455F-836E-198F2FBF6EA2}" destId="{BEE7F3CA-E354-406A-9622-CA050CE99003}" srcOrd="0" destOrd="0" presId="urn:microsoft.com/office/officeart/2009/3/layout/HorizontalOrganizationChart"/>
    <dgm:cxn modelId="{D6D8951A-DB67-4A2C-ADF6-7A5D99544788}" type="presParOf" srcId="{BEE7F3CA-E354-406A-9622-CA050CE99003}" destId="{84CC1463-6902-4A1B-8D3A-C4012C896D5A}" srcOrd="0" destOrd="0" presId="urn:microsoft.com/office/officeart/2009/3/layout/HorizontalOrganizationChart"/>
    <dgm:cxn modelId="{1DCD15E2-DD87-466F-BB0B-6B7220298B61}" type="presParOf" srcId="{BEE7F3CA-E354-406A-9622-CA050CE99003}" destId="{70010FDF-3499-4ADC-9ED3-936D994D9CB1}" srcOrd="1" destOrd="0" presId="urn:microsoft.com/office/officeart/2009/3/layout/HorizontalOrganizationChart"/>
    <dgm:cxn modelId="{90274E8D-4C8A-4AAA-ADE3-D530B9ECD576}" type="presParOf" srcId="{3A31BEAC-CBE4-455F-836E-198F2FBF6EA2}" destId="{748ECD3A-C2EF-4754-A625-E70F13EE823F}" srcOrd="1" destOrd="0" presId="urn:microsoft.com/office/officeart/2009/3/layout/HorizontalOrganizationChart"/>
    <dgm:cxn modelId="{F1821A09-5471-4010-9D68-C97180B70E22}" type="presParOf" srcId="{748ECD3A-C2EF-4754-A625-E70F13EE823F}" destId="{53891396-AC9B-47CB-B7A1-CF7F2FB83A7E}" srcOrd="0" destOrd="0" presId="urn:microsoft.com/office/officeart/2009/3/layout/HorizontalOrganizationChart"/>
    <dgm:cxn modelId="{508CEB4D-CB89-4658-814B-4789FC3A360B}" type="presParOf" srcId="{748ECD3A-C2EF-4754-A625-E70F13EE823F}" destId="{1D2C9C7E-9EAC-4B61-89B0-F44A14E87029}" srcOrd="1" destOrd="0" presId="urn:microsoft.com/office/officeart/2009/3/layout/HorizontalOrganizationChart"/>
    <dgm:cxn modelId="{20BDD042-67E1-4207-AE67-19028189BB00}" type="presParOf" srcId="{1D2C9C7E-9EAC-4B61-89B0-F44A14E87029}" destId="{7B969F6A-7E0F-4C52-BDCB-F3841CB49D25}" srcOrd="0" destOrd="0" presId="urn:microsoft.com/office/officeart/2009/3/layout/HorizontalOrganizationChart"/>
    <dgm:cxn modelId="{1F444067-551F-4409-9E84-69612896E229}" type="presParOf" srcId="{7B969F6A-7E0F-4C52-BDCB-F3841CB49D25}" destId="{2F78CA81-062A-45CF-90C5-4814C811EECB}" srcOrd="0" destOrd="0" presId="urn:microsoft.com/office/officeart/2009/3/layout/HorizontalOrganizationChart"/>
    <dgm:cxn modelId="{DAA80BB1-085D-4376-A7CA-EF8C3871ABBD}" type="presParOf" srcId="{7B969F6A-7E0F-4C52-BDCB-F3841CB49D25}" destId="{64E91B86-6CA8-4E49-9771-4F45FC192CC5}" srcOrd="1" destOrd="0" presId="urn:microsoft.com/office/officeart/2009/3/layout/HorizontalOrganizationChart"/>
    <dgm:cxn modelId="{F22C5D9E-D946-491D-9D6B-B0B2FF000558}" type="presParOf" srcId="{1D2C9C7E-9EAC-4B61-89B0-F44A14E87029}" destId="{2B42CD43-26C6-45D0-820A-D39FD20464C9}" srcOrd="1" destOrd="0" presId="urn:microsoft.com/office/officeart/2009/3/layout/HorizontalOrganizationChart"/>
    <dgm:cxn modelId="{B21B59BB-F94F-42DD-96A3-01D7B57F117D}" type="presParOf" srcId="{1D2C9C7E-9EAC-4B61-89B0-F44A14E87029}" destId="{5E9E40CA-DA7D-4E7D-8ACD-0B64CF1E368A}" srcOrd="2" destOrd="0" presId="urn:microsoft.com/office/officeart/2009/3/layout/HorizontalOrganizationChart"/>
    <dgm:cxn modelId="{D13D68FC-136B-4B45-9045-7ECCC41B5FAA}" type="presParOf" srcId="{748ECD3A-C2EF-4754-A625-E70F13EE823F}" destId="{C55C7EB1-86D5-4594-B70C-7E68313AD9D9}" srcOrd="2" destOrd="0" presId="urn:microsoft.com/office/officeart/2009/3/layout/HorizontalOrganizationChart"/>
    <dgm:cxn modelId="{A58D5D16-6639-4913-8B74-2701657303D1}" type="presParOf" srcId="{748ECD3A-C2EF-4754-A625-E70F13EE823F}" destId="{57DC05E0-6636-43D6-98C3-9FB2A1FAC506}" srcOrd="3" destOrd="0" presId="urn:microsoft.com/office/officeart/2009/3/layout/HorizontalOrganizationChart"/>
    <dgm:cxn modelId="{31F2F5B7-D208-4F94-87FC-ABC4F6832749}" type="presParOf" srcId="{57DC05E0-6636-43D6-98C3-9FB2A1FAC506}" destId="{00715B32-B9D5-4440-82F4-DDB92C8C4F03}" srcOrd="0" destOrd="0" presId="urn:microsoft.com/office/officeart/2009/3/layout/HorizontalOrganizationChart"/>
    <dgm:cxn modelId="{4FE137D5-C937-4BA0-A1DA-2095135EA136}" type="presParOf" srcId="{00715B32-B9D5-4440-82F4-DDB92C8C4F03}" destId="{60FB0FF4-AFB6-4D8D-827E-2F4F5E6657E3}" srcOrd="0" destOrd="0" presId="urn:microsoft.com/office/officeart/2009/3/layout/HorizontalOrganizationChart"/>
    <dgm:cxn modelId="{6CBD79FC-7B50-4FF5-9E6B-59D4FC260C9F}" type="presParOf" srcId="{00715B32-B9D5-4440-82F4-DDB92C8C4F03}" destId="{F9059F21-ACE7-46CA-807F-DCED89A990B0}" srcOrd="1" destOrd="0" presId="urn:microsoft.com/office/officeart/2009/3/layout/HorizontalOrganizationChart"/>
    <dgm:cxn modelId="{EB97793B-1E73-4343-8F96-E56266C7B328}" type="presParOf" srcId="{57DC05E0-6636-43D6-98C3-9FB2A1FAC506}" destId="{3D48EB0D-5DA7-4AA6-9530-FFE346A1F89F}" srcOrd="1" destOrd="0" presId="urn:microsoft.com/office/officeart/2009/3/layout/HorizontalOrganizationChart"/>
    <dgm:cxn modelId="{3330BAF9-2B3F-4188-BBF9-A0B65BEF88EB}" type="presParOf" srcId="{57DC05E0-6636-43D6-98C3-9FB2A1FAC506}" destId="{D2D0A19B-31E0-41ED-B3D9-1F3BA3B2BCE6}" srcOrd="2" destOrd="0" presId="urn:microsoft.com/office/officeart/2009/3/layout/HorizontalOrganizationChart"/>
    <dgm:cxn modelId="{DC7835BE-7774-4126-A648-08FFEC509E0D}" type="presParOf" srcId="{748ECD3A-C2EF-4754-A625-E70F13EE823F}" destId="{66ACD2A9-1549-4053-BC8C-0B2CB72841FD}" srcOrd="4" destOrd="0" presId="urn:microsoft.com/office/officeart/2009/3/layout/HorizontalOrganizationChart"/>
    <dgm:cxn modelId="{8A0F28C2-D3ED-4ACE-84E3-3BE1D53EEAFC}" type="presParOf" srcId="{748ECD3A-C2EF-4754-A625-E70F13EE823F}" destId="{5D34E3BF-2167-4084-8B00-C6C86D36D148}" srcOrd="5" destOrd="0" presId="urn:microsoft.com/office/officeart/2009/3/layout/HorizontalOrganizationChart"/>
    <dgm:cxn modelId="{56DBF2F8-A42C-4B77-9CBA-09D541B4F7E0}" type="presParOf" srcId="{5D34E3BF-2167-4084-8B00-C6C86D36D148}" destId="{8191FEBF-28CA-448B-9C9C-95CFEAE319E5}" srcOrd="0" destOrd="0" presId="urn:microsoft.com/office/officeart/2009/3/layout/HorizontalOrganizationChart"/>
    <dgm:cxn modelId="{4C613FBD-9251-4E19-9A80-4C63A0D6F89C}" type="presParOf" srcId="{8191FEBF-28CA-448B-9C9C-95CFEAE319E5}" destId="{5FA55ADD-06B8-420F-88D6-FA87ACC51CFB}" srcOrd="0" destOrd="0" presId="urn:microsoft.com/office/officeart/2009/3/layout/HorizontalOrganizationChart"/>
    <dgm:cxn modelId="{76D4992C-7C58-4E85-9212-E7D123B03A4B}" type="presParOf" srcId="{8191FEBF-28CA-448B-9C9C-95CFEAE319E5}" destId="{6DD409CE-B2FC-47D9-A399-363B96B34FCF}" srcOrd="1" destOrd="0" presId="urn:microsoft.com/office/officeart/2009/3/layout/HorizontalOrganizationChart"/>
    <dgm:cxn modelId="{60696C11-7EEF-465D-A34D-2FD8109F0640}" type="presParOf" srcId="{5D34E3BF-2167-4084-8B00-C6C86D36D148}" destId="{7738028D-594A-46D7-813B-05A003109C2E}" srcOrd="1" destOrd="0" presId="urn:microsoft.com/office/officeart/2009/3/layout/HorizontalOrganizationChart"/>
    <dgm:cxn modelId="{04295AEE-9091-4F43-B050-389E308BDE97}" type="presParOf" srcId="{5D34E3BF-2167-4084-8B00-C6C86D36D148}" destId="{9A740831-33B4-4215-BF48-74142835176C}" srcOrd="2" destOrd="0" presId="urn:microsoft.com/office/officeart/2009/3/layout/HorizontalOrganizationChart"/>
    <dgm:cxn modelId="{4C561C83-A44E-4890-A17F-615B4B70A204}" type="presParOf" srcId="{748ECD3A-C2EF-4754-A625-E70F13EE823F}" destId="{DA4769B9-6C2A-4136-A78E-B786A416FAD6}" srcOrd="6" destOrd="0" presId="urn:microsoft.com/office/officeart/2009/3/layout/HorizontalOrganizationChart"/>
    <dgm:cxn modelId="{6683176A-D354-4215-A5CA-4981087DDD61}" type="presParOf" srcId="{748ECD3A-C2EF-4754-A625-E70F13EE823F}" destId="{7E63D24A-600F-498D-92CA-157D2D431184}" srcOrd="7" destOrd="0" presId="urn:microsoft.com/office/officeart/2009/3/layout/HorizontalOrganizationChart"/>
    <dgm:cxn modelId="{B0DF865C-B584-46B9-A931-5C4FD1D978D2}" type="presParOf" srcId="{7E63D24A-600F-498D-92CA-157D2D431184}" destId="{DBB44636-7188-4AD7-BA9D-D5FA5FEE6BD1}" srcOrd="0" destOrd="0" presId="urn:microsoft.com/office/officeart/2009/3/layout/HorizontalOrganizationChart"/>
    <dgm:cxn modelId="{E4D2C8F7-ED44-4DA0-88F6-8897661950CF}" type="presParOf" srcId="{DBB44636-7188-4AD7-BA9D-D5FA5FEE6BD1}" destId="{87A3AAA3-8372-4F85-9219-948544FC1A31}" srcOrd="0" destOrd="0" presId="urn:microsoft.com/office/officeart/2009/3/layout/HorizontalOrganizationChart"/>
    <dgm:cxn modelId="{F98D4DB0-9D0D-424A-A058-9282ECD01904}" type="presParOf" srcId="{DBB44636-7188-4AD7-BA9D-D5FA5FEE6BD1}" destId="{F0918927-CD5C-4E73-9312-356339E69F39}" srcOrd="1" destOrd="0" presId="urn:microsoft.com/office/officeart/2009/3/layout/HorizontalOrganizationChart"/>
    <dgm:cxn modelId="{A5616205-9D61-4E17-A6BD-943366DC5065}" type="presParOf" srcId="{7E63D24A-600F-498D-92CA-157D2D431184}" destId="{D1C6F74A-C3F6-4E3E-AC96-38CF2DB98F2C}" srcOrd="1" destOrd="0" presId="urn:microsoft.com/office/officeart/2009/3/layout/HorizontalOrganizationChart"/>
    <dgm:cxn modelId="{C89492F0-245F-4606-BE2E-4FCE249A67D7}" type="presParOf" srcId="{7E63D24A-600F-498D-92CA-157D2D431184}" destId="{8443A8EF-6047-4D56-A504-204B1FF4AB4D}" srcOrd="2" destOrd="0" presId="urn:microsoft.com/office/officeart/2009/3/layout/HorizontalOrganizationChart"/>
    <dgm:cxn modelId="{5634C482-7CCF-48CA-A214-105D25DF4E8F}" type="presParOf" srcId="{748ECD3A-C2EF-4754-A625-E70F13EE823F}" destId="{6702621A-59AA-4DFF-A8B2-B1CF22872C06}" srcOrd="8" destOrd="0" presId="urn:microsoft.com/office/officeart/2009/3/layout/HorizontalOrganizationChart"/>
    <dgm:cxn modelId="{43115598-2043-42E0-AA58-0A70B3450C59}" type="presParOf" srcId="{748ECD3A-C2EF-4754-A625-E70F13EE823F}" destId="{375D5F19-5E7E-4436-8823-AA453746F046}" srcOrd="9" destOrd="0" presId="urn:microsoft.com/office/officeart/2009/3/layout/HorizontalOrganizationChart"/>
    <dgm:cxn modelId="{E9DA086D-4E11-4D74-B98E-431C92C41F0F}" type="presParOf" srcId="{375D5F19-5E7E-4436-8823-AA453746F046}" destId="{7E3CC97A-06DC-49CF-A2A6-70852848ADF6}" srcOrd="0" destOrd="0" presId="urn:microsoft.com/office/officeart/2009/3/layout/HorizontalOrganizationChart"/>
    <dgm:cxn modelId="{3617DDF8-C213-4665-9650-23205815DB3F}" type="presParOf" srcId="{7E3CC97A-06DC-49CF-A2A6-70852848ADF6}" destId="{2C917D99-4487-447E-A47F-C282624D95C2}" srcOrd="0" destOrd="0" presId="urn:microsoft.com/office/officeart/2009/3/layout/HorizontalOrganizationChart"/>
    <dgm:cxn modelId="{2EAB9B10-F94A-4D9B-AD3F-A0EB098E0F57}" type="presParOf" srcId="{7E3CC97A-06DC-49CF-A2A6-70852848ADF6}" destId="{580B3480-75AA-4604-9294-54FBEA6B6C5B}" srcOrd="1" destOrd="0" presId="urn:microsoft.com/office/officeart/2009/3/layout/HorizontalOrganizationChart"/>
    <dgm:cxn modelId="{DD984FFA-BAD3-4BBD-A9FE-CC9C02C2AE2C}" type="presParOf" srcId="{375D5F19-5E7E-4436-8823-AA453746F046}" destId="{C25BF48D-8EC2-4416-B51C-EEAC54F93EF2}" srcOrd="1" destOrd="0" presId="urn:microsoft.com/office/officeart/2009/3/layout/HorizontalOrganizationChart"/>
    <dgm:cxn modelId="{E44B9E24-5A3E-40E2-AA93-EB880F9543DF}" type="presParOf" srcId="{375D5F19-5E7E-4436-8823-AA453746F046}" destId="{84C4392D-7E3D-4505-BD35-3F30EDCB328C}" srcOrd="2" destOrd="0" presId="urn:microsoft.com/office/officeart/2009/3/layout/HorizontalOrganizationChart"/>
    <dgm:cxn modelId="{1ACF830D-99B4-4FB2-9756-B00A190489B3}" type="presParOf" srcId="{3A31BEAC-CBE4-455F-836E-198F2FBF6EA2}" destId="{2A9A883F-F8BD-4159-A958-764F1E583B7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FDFC72D-3128-4D7F-A335-14595E2ACF07}" type="doc">
      <dgm:prSet loTypeId="urn:microsoft.com/office/officeart/2005/8/layout/target2" loCatId="relationship" qsTypeId="urn:microsoft.com/office/officeart/2005/8/quickstyle/simple1" qsCatId="simple" csTypeId="urn:microsoft.com/office/officeart/2005/8/colors/colorful4" csCatId="colorful"/>
      <dgm:spPr/>
      <dgm:t>
        <a:bodyPr/>
        <a:lstStyle/>
        <a:p>
          <a:endParaRPr lang="en-US"/>
        </a:p>
      </dgm:t>
    </dgm:pt>
    <dgm:pt modelId="{0B357061-C706-45F1-B2DB-94A0EFD0AAB2}">
      <dgm:prSet/>
      <dgm:spPr/>
      <dgm:t>
        <a:bodyPr/>
        <a:lstStyle/>
        <a:p>
          <a:pPr rtl="0"/>
          <a:r>
            <a:rPr lang="en-US" dirty="0"/>
            <a:t>Adherence</a:t>
          </a:r>
        </a:p>
      </dgm:t>
    </dgm:pt>
    <dgm:pt modelId="{01D2EC1E-C007-43A2-B4F5-F9AA35FD6657}" type="parTrans" cxnId="{BFB2DA8E-6AC6-4E6A-BC26-66D3D7946533}">
      <dgm:prSet/>
      <dgm:spPr/>
      <dgm:t>
        <a:bodyPr/>
        <a:lstStyle/>
        <a:p>
          <a:endParaRPr lang="en-US"/>
        </a:p>
      </dgm:t>
    </dgm:pt>
    <dgm:pt modelId="{E693C4F9-87E5-41E1-AE27-793CC4C09AF9}" type="sibTrans" cxnId="{BFB2DA8E-6AC6-4E6A-BC26-66D3D7946533}">
      <dgm:prSet/>
      <dgm:spPr/>
      <dgm:t>
        <a:bodyPr/>
        <a:lstStyle/>
        <a:p>
          <a:endParaRPr lang="en-US"/>
        </a:p>
      </dgm:t>
    </dgm:pt>
    <dgm:pt modelId="{2AA20D58-466D-4DEA-BBF4-2F6BDA348451}">
      <dgm:prSet/>
      <dgm:spPr/>
      <dgm:t>
        <a:bodyPr/>
        <a:lstStyle/>
        <a:p>
          <a:pPr rtl="0"/>
          <a:r>
            <a:rPr lang="en-US"/>
            <a:t>Dosage/Exposure</a:t>
          </a:r>
        </a:p>
      </dgm:t>
    </dgm:pt>
    <dgm:pt modelId="{7DB2C7C7-8A52-4A9C-96D7-CB39192E77AD}" type="parTrans" cxnId="{E0B4E51A-8C17-45CC-A918-BFA1745AAB3E}">
      <dgm:prSet/>
      <dgm:spPr/>
      <dgm:t>
        <a:bodyPr/>
        <a:lstStyle/>
        <a:p>
          <a:endParaRPr lang="en-US"/>
        </a:p>
      </dgm:t>
    </dgm:pt>
    <dgm:pt modelId="{D4BE96D8-8FD9-45C8-9CD2-1B5F69239BF8}" type="sibTrans" cxnId="{E0B4E51A-8C17-45CC-A918-BFA1745AAB3E}">
      <dgm:prSet/>
      <dgm:spPr/>
      <dgm:t>
        <a:bodyPr/>
        <a:lstStyle/>
        <a:p>
          <a:endParaRPr lang="en-US"/>
        </a:p>
      </dgm:t>
    </dgm:pt>
    <dgm:pt modelId="{937FB5AE-E9B2-4202-B2FE-F23619F9EA55}">
      <dgm:prSet/>
      <dgm:spPr/>
      <dgm:t>
        <a:bodyPr/>
        <a:lstStyle/>
        <a:p>
          <a:pPr rtl="0"/>
          <a:r>
            <a:rPr lang="en-US" dirty="0"/>
            <a:t>Quality of Program Delivery</a:t>
          </a:r>
        </a:p>
      </dgm:t>
    </dgm:pt>
    <dgm:pt modelId="{C5B15C2B-16F6-456C-9D67-CF1772EDE738}" type="parTrans" cxnId="{AD323A72-0046-4968-966A-38986215B5EA}">
      <dgm:prSet/>
      <dgm:spPr/>
      <dgm:t>
        <a:bodyPr/>
        <a:lstStyle/>
        <a:p>
          <a:endParaRPr lang="en-US"/>
        </a:p>
      </dgm:t>
    </dgm:pt>
    <dgm:pt modelId="{8C7B9A44-FE92-4FE6-902D-78D23ED1C001}" type="sibTrans" cxnId="{AD323A72-0046-4968-966A-38986215B5EA}">
      <dgm:prSet/>
      <dgm:spPr/>
      <dgm:t>
        <a:bodyPr/>
        <a:lstStyle/>
        <a:p>
          <a:endParaRPr lang="en-US"/>
        </a:p>
      </dgm:t>
    </dgm:pt>
    <dgm:pt modelId="{164BC662-CA1E-473F-A868-7BC364E31B8D}" type="pres">
      <dgm:prSet presAssocID="{6FDFC72D-3128-4D7F-A335-14595E2ACF07}" presName="Name0" presStyleCnt="0">
        <dgm:presLayoutVars>
          <dgm:chMax val="3"/>
          <dgm:chPref val="1"/>
          <dgm:dir/>
          <dgm:animLvl val="lvl"/>
          <dgm:resizeHandles/>
        </dgm:presLayoutVars>
      </dgm:prSet>
      <dgm:spPr/>
    </dgm:pt>
    <dgm:pt modelId="{86AC8380-DC34-4D8E-8551-046939363A03}" type="pres">
      <dgm:prSet presAssocID="{6FDFC72D-3128-4D7F-A335-14595E2ACF07}" presName="outerBox" presStyleCnt="0"/>
      <dgm:spPr/>
    </dgm:pt>
    <dgm:pt modelId="{23727974-BC5F-4794-8249-12AA4105C708}" type="pres">
      <dgm:prSet presAssocID="{6FDFC72D-3128-4D7F-A335-14595E2ACF07}" presName="outerBoxParent" presStyleLbl="node1" presStyleIdx="0" presStyleCnt="3"/>
      <dgm:spPr/>
    </dgm:pt>
    <dgm:pt modelId="{D9CFD015-F1E8-4FB3-AA2A-1BF4607E4448}" type="pres">
      <dgm:prSet presAssocID="{6FDFC72D-3128-4D7F-A335-14595E2ACF07}" presName="outerBoxChildren" presStyleCnt="0"/>
      <dgm:spPr/>
    </dgm:pt>
    <dgm:pt modelId="{F6550E0A-688B-41F9-BF9E-3FB0829D2556}" type="pres">
      <dgm:prSet presAssocID="{6FDFC72D-3128-4D7F-A335-14595E2ACF07}" presName="middleBox" presStyleCnt="0"/>
      <dgm:spPr/>
    </dgm:pt>
    <dgm:pt modelId="{32AFBEE0-2523-43EA-89F3-1358CAF71F18}" type="pres">
      <dgm:prSet presAssocID="{6FDFC72D-3128-4D7F-A335-14595E2ACF07}" presName="middleBoxParent" presStyleLbl="node1" presStyleIdx="1" presStyleCnt="3"/>
      <dgm:spPr/>
    </dgm:pt>
    <dgm:pt modelId="{9E6DFFD2-D79F-478A-8615-D66C154404C3}" type="pres">
      <dgm:prSet presAssocID="{6FDFC72D-3128-4D7F-A335-14595E2ACF07}" presName="middleBoxChildren" presStyleCnt="0"/>
      <dgm:spPr/>
    </dgm:pt>
    <dgm:pt modelId="{2AA12E96-1FA3-460C-9789-A3C44DA0DBFB}" type="pres">
      <dgm:prSet presAssocID="{6FDFC72D-3128-4D7F-A335-14595E2ACF07}" presName="centerBox" presStyleCnt="0"/>
      <dgm:spPr/>
    </dgm:pt>
    <dgm:pt modelId="{810CF7B7-FBCB-4371-9464-2D8060A77979}" type="pres">
      <dgm:prSet presAssocID="{6FDFC72D-3128-4D7F-A335-14595E2ACF07}" presName="centerBoxParent" presStyleLbl="node1" presStyleIdx="2" presStyleCnt="3"/>
      <dgm:spPr/>
    </dgm:pt>
  </dgm:ptLst>
  <dgm:cxnLst>
    <dgm:cxn modelId="{E0B4E51A-8C17-45CC-A918-BFA1745AAB3E}" srcId="{6FDFC72D-3128-4D7F-A335-14595E2ACF07}" destId="{2AA20D58-466D-4DEA-BBF4-2F6BDA348451}" srcOrd="1" destOrd="0" parTransId="{7DB2C7C7-8A52-4A9C-96D7-CB39192E77AD}" sibTransId="{D4BE96D8-8FD9-45C8-9CD2-1B5F69239BF8}"/>
    <dgm:cxn modelId="{4BD1C464-3AC0-470F-9351-B57D8648468B}" type="presOf" srcId="{0B357061-C706-45F1-B2DB-94A0EFD0AAB2}" destId="{23727974-BC5F-4794-8249-12AA4105C708}" srcOrd="0" destOrd="0" presId="urn:microsoft.com/office/officeart/2005/8/layout/target2"/>
    <dgm:cxn modelId="{AD323A72-0046-4968-966A-38986215B5EA}" srcId="{6FDFC72D-3128-4D7F-A335-14595E2ACF07}" destId="{937FB5AE-E9B2-4202-B2FE-F23619F9EA55}" srcOrd="2" destOrd="0" parTransId="{C5B15C2B-16F6-456C-9D67-CF1772EDE738}" sibTransId="{8C7B9A44-FE92-4FE6-902D-78D23ED1C001}"/>
    <dgm:cxn modelId="{5742F683-F8F1-4D28-BDCE-F8B013250FE0}" type="presOf" srcId="{6FDFC72D-3128-4D7F-A335-14595E2ACF07}" destId="{164BC662-CA1E-473F-A868-7BC364E31B8D}" srcOrd="0" destOrd="0" presId="urn:microsoft.com/office/officeart/2005/8/layout/target2"/>
    <dgm:cxn modelId="{BFB2DA8E-6AC6-4E6A-BC26-66D3D7946533}" srcId="{6FDFC72D-3128-4D7F-A335-14595E2ACF07}" destId="{0B357061-C706-45F1-B2DB-94A0EFD0AAB2}" srcOrd="0" destOrd="0" parTransId="{01D2EC1E-C007-43A2-B4F5-F9AA35FD6657}" sibTransId="{E693C4F9-87E5-41E1-AE27-793CC4C09AF9}"/>
    <dgm:cxn modelId="{15AC5EBF-0692-4B19-8748-641D7A111CAF}" type="presOf" srcId="{2AA20D58-466D-4DEA-BBF4-2F6BDA348451}" destId="{32AFBEE0-2523-43EA-89F3-1358CAF71F18}" srcOrd="0" destOrd="0" presId="urn:microsoft.com/office/officeart/2005/8/layout/target2"/>
    <dgm:cxn modelId="{2C51A2E5-81CE-405A-876B-47AF31E6675C}" type="presOf" srcId="{937FB5AE-E9B2-4202-B2FE-F23619F9EA55}" destId="{810CF7B7-FBCB-4371-9464-2D8060A77979}" srcOrd="0" destOrd="0" presId="urn:microsoft.com/office/officeart/2005/8/layout/target2"/>
    <dgm:cxn modelId="{25D8AD9A-72BB-4005-AA0F-8A37025ED592}" type="presParOf" srcId="{164BC662-CA1E-473F-A868-7BC364E31B8D}" destId="{86AC8380-DC34-4D8E-8551-046939363A03}" srcOrd="0" destOrd="0" presId="urn:microsoft.com/office/officeart/2005/8/layout/target2"/>
    <dgm:cxn modelId="{2482AA08-DECA-4DD1-A5F9-1E6EA94E722A}" type="presParOf" srcId="{86AC8380-DC34-4D8E-8551-046939363A03}" destId="{23727974-BC5F-4794-8249-12AA4105C708}" srcOrd="0" destOrd="0" presId="urn:microsoft.com/office/officeart/2005/8/layout/target2"/>
    <dgm:cxn modelId="{AA6EC966-66E7-4B0D-ACF4-966D3F45EA06}" type="presParOf" srcId="{86AC8380-DC34-4D8E-8551-046939363A03}" destId="{D9CFD015-F1E8-4FB3-AA2A-1BF4607E4448}" srcOrd="1" destOrd="0" presId="urn:microsoft.com/office/officeart/2005/8/layout/target2"/>
    <dgm:cxn modelId="{9F32E3C7-F7FD-4C35-A2C6-FCB85470CEBC}" type="presParOf" srcId="{164BC662-CA1E-473F-A868-7BC364E31B8D}" destId="{F6550E0A-688B-41F9-BF9E-3FB0829D2556}" srcOrd="1" destOrd="0" presId="urn:microsoft.com/office/officeart/2005/8/layout/target2"/>
    <dgm:cxn modelId="{D23D7031-D03B-4EDF-B3BC-423C9B24A8B6}" type="presParOf" srcId="{F6550E0A-688B-41F9-BF9E-3FB0829D2556}" destId="{32AFBEE0-2523-43EA-89F3-1358CAF71F18}" srcOrd="0" destOrd="0" presId="urn:microsoft.com/office/officeart/2005/8/layout/target2"/>
    <dgm:cxn modelId="{7C66F78E-D507-404F-9DA8-9706D458671E}" type="presParOf" srcId="{F6550E0A-688B-41F9-BF9E-3FB0829D2556}" destId="{9E6DFFD2-D79F-478A-8615-D66C154404C3}" srcOrd="1" destOrd="0" presId="urn:microsoft.com/office/officeart/2005/8/layout/target2"/>
    <dgm:cxn modelId="{5E84E728-9B2C-473A-9364-0DA7B776D440}" type="presParOf" srcId="{164BC662-CA1E-473F-A868-7BC364E31B8D}" destId="{2AA12E96-1FA3-460C-9789-A3C44DA0DBFB}" srcOrd="2" destOrd="0" presId="urn:microsoft.com/office/officeart/2005/8/layout/target2"/>
    <dgm:cxn modelId="{2938908E-A9F7-41ED-A769-E0FEA43977C5}" type="presParOf" srcId="{2AA12E96-1FA3-460C-9789-A3C44DA0DBFB}" destId="{810CF7B7-FBCB-4371-9464-2D8060A77979}"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775E237-3645-4194-B993-DE7B8F03238D}" type="doc">
      <dgm:prSet loTypeId="urn:microsoft.com/office/officeart/2005/8/layout/lProcess3" loCatId="process" qsTypeId="urn:microsoft.com/office/officeart/2005/8/quickstyle/simple1" qsCatId="simple" csTypeId="urn:microsoft.com/office/officeart/2005/8/colors/colorful4" csCatId="colorful"/>
      <dgm:spPr/>
      <dgm:t>
        <a:bodyPr/>
        <a:lstStyle/>
        <a:p>
          <a:endParaRPr lang="en-US"/>
        </a:p>
      </dgm:t>
    </dgm:pt>
    <dgm:pt modelId="{04FEB890-EEDC-4A4B-BE55-0C3F25B3D9EB}">
      <dgm:prSet/>
      <dgm:spPr/>
      <dgm:t>
        <a:bodyPr/>
        <a:lstStyle/>
        <a:p>
          <a:pPr rtl="0"/>
          <a:r>
            <a:rPr lang="en-US"/>
            <a:t>Direct Observation</a:t>
          </a:r>
        </a:p>
      </dgm:t>
    </dgm:pt>
    <dgm:pt modelId="{42F704FA-2D1E-4C20-AD9F-C2A64B3AFE3A}" type="parTrans" cxnId="{1C8BB2A4-B5D7-4C67-986C-0142073F1779}">
      <dgm:prSet/>
      <dgm:spPr/>
      <dgm:t>
        <a:bodyPr/>
        <a:lstStyle/>
        <a:p>
          <a:endParaRPr lang="en-US"/>
        </a:p>
      </dgm:t>
    </dgm:pt>
    <dgm:pt modelId="{6E397FE8-B841-4C06-9E58-33EC86021F67}" type="sibTrans" cxnId="{1C8BB2A4-B5D7-4C67-986C-0142073F1779}">
      <dgm:prSet/>
      <dgm:spPr/>
      <dgm:t>
        <a:bodyPr/>
        <a:lstStyle/>
        <a:p>
          <a:endParaRPr lang="en-US"/>
        </a:p>
      </dgm:t>
    </dgm:pt>
    <dgm:pt modelId="{1153F1EC-286C-41ED-A410-FED24E569215}">
      <dgm:prSet/>
      <dgm:spPr/>
      <dgm:t>
        <a:bodyPr/>
        <a:lstStyle/>
        <a:p>
          <a:pPr rtl="0"/>
          <a:r>
            <a:rPr lang="en-US"/>
            <a:t>Practitioner Self-report</a:t>
          </a:r>
        </a:p>
      </dgm:t>
    </dgm:pt>
    <dgm:pt modelId="{1A86935B-4437-46B2-B58B-82E2B5464330}" type="parTrans" cxnId="{8AFE3423-C654-41B9-BAA0-E3D5903A5DC1}">
      <dgm:prSet/>
      <dgm:spPr/>
      <dgm:t>
        <a:bodyPr/>
        <a:lstStyle/>
        <a:p>
          <a:endParaRPr lang="en-US"/>
        </a:p>
      </dgm:t>
    </dgm:pt>
    <dgm:pt modelId="{C6FD6B62-1B06-4FE8-BC8A-D78979F59232}" type="sibTrans" cxnId="{8AFE3423-C654-41B9-BAA0-E3D5903A5DC1}">
      <dgm:prSet/>
      <dgm:spPr/>
      <dgm:t>
        <a:bodyPr/>
        <a:lstStyle/>
        <a:p>
          <a:endParaRPr lang="en-US"/>
        </a:p>
      </dgm:t>
    </dgm:pt>
    <dgm:pt modelId="{B08E19E0-1032-4916-AEA1-6C5DD9C92142}">
      <dgm:prSet/>
      <dgm:spPr/>
      <dgm:t>
        <a:bodyPr/>
        <a:lstStyle/>
        <a:p>
          <a:pPr rtl="0"/>
          <a:r>
            <a:rPr lang="en-US"/>
            <a:t>Consumer Self-report</a:t>
          </a:r>
        </a:p>
      </dgm:t>
    </dgm:pt>
    <dgm:pt modelId="{72438AE9-7E23-4119-850F-4884FCB2804E}" type="parTrans" cxnId="{6900B873-6246-4CDD-96EF-5FF5398B04B0}">
      <dgm:prSet/>
      <dgm:spPr/>
      <dgm:t>
        <a:bodyPr/>
        <a:lstStyle/>
        <a:p>
          <a:endParaRPr lang="en-US"/>
        </a:p>
      </dgm:t>
    </dgm:pt>
    <dgm:pt modelId="{6EF3D835-AFBB-42D1-B04F-9C875833CE43}" type="sibTrans" cxnId="{6900B873-6246-4CDD-96EF-5FF5398B04B0}">
      <dgm:prSet/>
      <dgm:spPr/>
      <dgm:t>
        <a:bodyPr/>
        <a:lstStyle/>
        <a:p>
          <a:endParaRPr lang="en-US"/>
        </a:p>
      </dgm:t>
    </dgm:pt>
    <dgm:pt modelId="{DBDCA3C3-4E8E-4984-B276-3E2BB41E18AE}" type="pres">
      <dgm:prSet presAssocID="{7775E237-3645-4194-B993-DE7B8F03238D}" presName="Name0" presStyleCnt="0">
        <dgm:presLayoutVars>
          <dgm:chPref val="3"/>
          <dgm:dir/>
          <dgm:animLvl val="lvl"/>
          <dgm:resizeHandles/>
        </dgm:presLayoutVars>
      </dgm:prSet>
      <dgm:spPr/>
    </dgm:pt>
    <dgm:pt modelId="{2017E66A-8970-445C-8AB1-0B201B7A3E58}" type="pres">
      <dgm:prSet presAssocID="{04FEB890-EEDC-4A4B-BE55-0C3F25B3D9EB}" presName="horFlow" presStyleCnt="0"/>
      <dgm:spPr/>
    </dgm:pt>
    <dgm:pt modelId="{9C96305D-54AE-4309-B604-7AA83BDC82A0}" type="pres">
      <dgm:prSet presAssocID="{04FEB890-EEDC-4A4B-BE55-0C3F25B3D9EB}" presName="bigChev" presStyleLbl="node1" presStyleIdx="0" presStyleCnt="3"/>
      <dgm:spPr/>
    </dgm:pt>
    <dgm:pt modelId="{CA347732-63D5-42E2-AB49-7A85EEA44137}" type="pres">
      <dgm:prSet presAssocID="{04FEB890-EEDC-4A4B-BE55-0C3F25B3D9EB}" presName="vSp" presStyleCnt="0"/>
      <dgm:spPr/>
    </dgm:pt>
    <dgm:pt modelId="{FB6587CB-1B88-40E6-AC7B-DC71E550A862}" type="pres">
      <dgm:prSet presAssocID="{1153F1EC-286C-41ED-A410-FED24E569215}" presName="horFlow" presStyleCnt="0"/>
      <dgm:spPr/>
    </dgm:pt>
    <dgm:pt modelId="{D859B75C-497C-43C1-9DBD-EB25E8DBAB4A}" type="pres">
      <dgm:prSet presAssocID="{1153F1EC-286C-41ED-A410-FED24E569215}" presName="bigChev" presStyleLbl="node1" presStyleIdx="1" presStyleCnt="3"/>
      <dgm:spPr/>
    </dgm:pt>
    <dgm:pt modelId="{D56E2961-7403-475A-80BA-6875CCA61FFC}" type="pres">
      <dgm:prSet presAssocID="{1153F1EC-286C-41ED-A410-FED24E569215}" presName="vSp" presStyleCnt="0"/>
      <dgm:spPr/>
    </dgm:pt>
    <dgm:pt modelId="{0E62A3D1-31EB-4557-BD12-2AF66560B1D0}" type="pres">
      <dgm:prSet presAssocID="{B08E19E0-1032-4916-AEA1-6C5DD9C92142}" presName="horFlow" presStyleCnt="0"/>
      <dgm:spPr/>
    </dgm:pt>
    <dgm:pt modelId="{0DAE7FDC-085A-422D-A4C6-81290BDB7DA7}" type="pres">
      <dgm:prSet presAssocID="{B08E19E0-1032-4916-AEA1-6C5DD9C92142}" presName="bigChev" presStyleLbl="node1" presStyleIdx="2" presStyleCnt="3"/>
      <dgm:spPr/>
    </dgm:pt>
  </dgm:ptLst>
  <dgm:cxnLst>
    <dgm:cxn modelId="{8AFE3423-C654-41B9-BAA0-E3D5903A5DC1}" srcId="{7775E237-3645-4194-B993-DE7B8F03238D}" destId="{1153F1EC-286C-41ED-A410-FED24E569215}" srcOrd="1" destOrd="0" parTransId="{1A86935B-4437-46B2-B58B-82E2B5464330}" sibTransId="{C6FD6B62-1B06-4FE8-BC8A-D78979F59232}"/>
    <dgm:cxn modelId="{89020352-54E9-42C1-9E0A-DF1F9B64A0E0}" type="presOf" srcId="{1153F1EC-286C-41ED-A410-FED24E569215}" destId="{D859B75C-497C-43C1-9DBD-EB25E8DBAB4A}" srcOrd="0" destOrd="0" presId="urn:microsoft.com/office/officeart/2005/8/layout/lProcess3"/>
    <dgm:cxn modelId="{6900B873-6246-4CDD-96EF-5FF5398B04B0}" srcId="{7775E237-3645-4194-B993-DE7B8F03238D}" destId="{B08E19E0-1032-4916-AEA1-6C5DD9C92142}" srcOrd="2" destOrd="0" parTransId="{72438AE9-7E23-4119-850F-4884FCB2804E}" sibTransId="{6EF3D835-AFBB-42D1-B04F-9C875833CE43}"/>
    <dgm:cxn modelId="{8DE3DFA3-791C-4E41-A720-5618FE255E5C}" type="presOf" srcId="{04FEB890-EEDC-4A4B-BE55-0C3F25B3D9EB}" destId="{9C96305D-54AE-4309-B604-7AA83BDC82A0}" srcOrd="0" destOrd="0" presId="urn:microsoft.com/office/officeart/2005/8/layout/lProcess3"/>
    <dgm:cxn modelId="{1C8BB2A4-B5D7-4C67-986C-0142073F1779}" srcId="{7775E237-3645-4194-B993-DE7B8F03238D}" destId="{04FEB890-EEDC-4A4B-BE55-0C3F25B3D9EB}" srcOrd="0" destOrd="0" parTransId="{42F704FA-2D1E-4C20-AD9F-C2A64B3AFE3A}" sibTransId="{6E397FE8-B841-4C06-9E58-33EC86021F67}"/>
    <dgm:cxn modelId="{AD0B73A6-965E-4146-9AA0-849768D276E9}" type="presOf" srcId="{7775E237-3645-4194-B993-DE7B8F03238D}" destId="{DBDCA3C3-4E8E-4984-B276-3E2BB41E18AE}" srcOrd="0" destOrd="0" presId="urn:microsoft.com/office/officeart/2005/8/layout/lProcess3"/>
    <dgm:cxn modelId="{3D93C3DA-C0CF-4510-9A97-B435DDD566F4}" type="presOf" srcId="{B08E19E0-1032-4916-AEA1-6C5DD9C92142}" destId="{0DAE7FDC-085A-422D-A4C6-81290BDB7DA7}" srcOrd="0" destOrd="0" presId="urn:microsoft.com/office/officeart/2005/8/layout/lProcess3"/>
    <dgm:cxn modelId="{4E30B086-D652-425E-8322-DD563EFE853F}" type="presParOf" srcId="{DBDCA3C3-4E8E-4984-B276-3E2BB41E18AE}" destId="{2017E66A-8970-445C-8AB1-0B201B7A3E58}" srcOrd="0" destOrd="0" presId="urn:microsoft.com/office/officeart/2005/8/layout/lProcess3"/>
    <dgm:cxn modelId="{37837726-FCC6-4C40-80B4-2F67F3D9D193}" type="presParOf" srcId="{2017E66A-8970-445C-8AB1-0B201B7A3E58}" destId="{9C96305D-54AE-4309-B604-7AA83BDC82A0}" srcOrd="0" destOrd="0" presId="urn:microsoft.com/office/officeart/2005/8/layout/lProcess3"/>
    <dgm:cxn modelId="{4483917F-75C5-42DE-AD21-D583F8DD3EA0}" type="presParOf" srcId="{DBDCA3C3-4E8E-4984-B276-3E2BB41E18AE}" destId="{CA347732-63D5-42E2-AB49-7A85EEA44137}" srcOrd="1" destOrd="0" presId="urn:microsoft.com/office/officeart/2005/8/layout/lProcess3"/>
    <dgm:cxn modelId="{9B0845A4-24A9-4A24-9818-B4EACCADE4BA}" type="presParOf" srcId="{DBDCA3C3-4E8E-4984-B276-3E2BB41E18AE}" destId="{FB6587CB-1B88-40E6-AC7B-DC71E550A862}" srcOrd="2" destOrd="0" presId="urn:microsoft.com/office/officeart/2005/8/layout/lProcess3"/>
    <dgm:cxn modelId="{86DFB923-272A-46C0-9322-E70765A1682F}" type="presParOf" srcId="{FB6587CB-1B88-40E6-AC7B-DC71E550A862}" destId="{D859B75C-497C-43C1-9DBD-EB25E8DBAB4A}" srcOrd="0" destOrd="0" presId="urn:microsoft.com/office/officeart/2005/8/layout/lProcess3"/>
    <dgm:cxn modelId="{6CD270E7-9B3C-4A82-90FD-9160EA7A2110}" type="presParOf" srcId="{DBDCA3C3-4E8E-4984-B276-3E2BB41E18AE}" destId="{D56E2961-7403-475A-80BA-6875CCA61FFC}" srcOrd="3" destOrd="0" presId="urn:microsoft.com/office/officeart/2005/8/layout/lProcess3"/>
    <dgm:cxn modelId="{DEDF2B0B-D1E0-4340-84EF-8B6A6F0E359E}" type="presParOf" srcId="{DBDCA3C3-4E8E-4984-B276-3E2BB41E18AE}" destId="{0E62A3D1-31EB-4557-BD12-2AF66560B1D0}" srcOrd="4" destOrd="0" presId="urn:microsoft.com/office/officeart/2005/8/layout/lProcess3"/>
    <dgm:cxn modelId="{3AE53CC5-2B7F-44A4-B201-C75924DB53E1}" type="presParOf" srcId="{0E62A3D1-31EB-4557-BD12-2AF66560B1D0}" destId="{0DAE7FDC-085A-422D-A4C6-81290BDB7DA7}" srcOrd="0"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83A8C3-1FB0-43CB-8FA9-B19A13C82D0E}"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2831186F-8144-4A46-9CE4-26FA032EC48C}">
      <dgm:prSet/>
      <dgm:spPr/>
      <dgm:t>
        <a:bodyPr/>
        <a:lstStyle/>
        <a:p>
          <a:pPr rtl="0"/>
          <a:r>
            <a:rPr lang="en-US"/>
            <a:t>Systems level outcomes promote work between organizations that build systems for the good of the greater whole</a:t>
          </a:r>
        </a:p>
      </dgm:t>
    </dgm:pt>
    <dgm:pt modelId="{75615393-0045-476C-9776-A265F4EF7FA0}" type="parTrans" cxnId="{ECB5FBC2-0624-435B-9573-56E91379073C}">
      <dgm:prSet/>
      <dgm:spPr/>
      <dgm:t>
        <a:bodyPr/>
        <a:lstStyle/>
        <a:p>
          <a:endParaRPr lang="en-US"/>
        </a:p>
      </dgm:t>
    </dgm:pt>
    <dgm:pt modelId="{66E9A392-DB15-42BA-8512-7B8FA44737A7}" type="sibTrans" cxnId="{ECB5FBC2-0624-435B-9573-56E91379073C}">
      <dgm:prSet/>
      <dgm:spPr/>
      <dgm:t>
        <a:bodyPr/>
        <a:lstStyle/>
        <a:p>
          <a:endParaRPr lang="en-US"/>
        </a:p>
      </dgm:t>
    </dgm:pt>
    <dgm:pt modelId="{CE3B6267-CC57-4714-8306-299B1AE9D8DA}">
      <dgm:prSet/>
      <dgm:spPr/>
      <dgm:t>
        <a:bodyPr/>
        <a:lstStyle/>
        <a:p>
          <a:pPr rtl="0"/>
          <a:r>
            <a:rPr lang="en-US"/>
            <a:t>Sum of the whole is greater than the sum of the parts</a:t>
          </a:r>
        </a:p>
      </dgm:t>
    </dgm:pt>
    <dgm:pt modelId="{F65F8398-EFEA-4701-88A7-878D8019CCA2}" type="parTrans" cxnId="{7EE54F78-0B02-4A8B-9BBE-8025BE5AD394}">
      <dgm:prSet/>
      <dgm:spPr/>
      <dgm:t>
        <a:bodyPr/>
        <a:lstStyle/>
        <a:p>
          <a:endParaRPr lang="en-US"/>
        </a:p>
      </dgm:t>
    </dgm:pt>
    <dgm:pt modelId="{9B7596A9-538E-490B-A763-8CAC2A727ADC}" type="sibTrans" cxnId="{7EE54F78-0B02-4A8B-9BBE-8025BE5AD394}">
      <dgm:prSet/>
      <dgm:spPr/>
      <dgm:t>
        <a:bodyPr/>
        <a:lstStyle/>
        <a:p>
          <a:endParaRPr lang="en-US"/>
        </a:p>
      </dgm:t>
    </dgm:pt>
    <dgm:pt modelId="{ADF74145-13CC-4472-A051-14EB9499B1F1}">
      <dgm:prSet/>
      <dgm:spPr/>
      <dgm:t>
        <a:bodyPr/>
        <a:lstStyle/>
        <a:p>
          <a:pPr rtl="0"/>
          <a:r>
            <a:rPr lang="en-US"/>
            <a:t>Systems should understand the different parts in order to build a greater whole</a:t>
          </a:r>
        </a:p>
      </dgm:t>
    </dgm:pt>
    <dgm:pt modelId="{35F2337A-45F4-4091-9978-B854E7E587EA}" type="parTrans" cxnId="{99181E21-1A8F-4E54-9EC7-A841FDF3556B}">
      <dgm:prSet/>
      <dgm:spPr/>
      <dgm:t>
        <a:bodyPr/>
        <a:lstStyle/>
        <a:p>
          <a:endParaRPr lang="en-US"/>
        </a:p>
      </dgm:t>
    </dgm:pt>
    <dgm:pt modelId="{662EE8EC-CBDD-461F-9C49-3506D9E939C8}" type="sibTrans" cxnId="{99181E21-1A8F-4E54-9EC7-A841FDF3556B}">
      <dgm:prSet/>
      <dgm:spPr/>
      <dgm:t>
        <a:bodyPr/>
        <a:lstStyle/>
        <a:p>
          <a:endParaRPr lang="en-US"/>
        </a:p>
      </dgm:t>
    </dgm:pt>
    <dgm:pt modelId="{87E5ADE5-762B-478A-8910-6761F414790B}">
      <dgm:prSet/>
      <dgm:spPr/>
      <dgm:t>
        <a:bodyPr/>
        <a:lstStyle/>
        <a:p>
          <a:pPr rtl="0"/>
          <a:r>
            <a:rPr lang="en-US" dirty="0"/>
            <a:t>Being on the same page is one of the keys to the system moving forward</a:t>
          </a:r>
        </a:p>
      </dgm:t>
    </dgm:pt>
    <dgm:pt modelId="{381D2EFD-5BE3-49E5-A23E-586D13067871}" type="parTrans" cxnId="{96AA0212-F39E-44AF-9CA9-8077C93CE0B4}">
      <dgm:prSet/>
      <dgm:spPr/>
      <dgm:t>
        <a:bodyPr/>
        <a:lstStyle/>
        <a:p>
          <a:endParaRPr lang="en-US"/>
        </a:p>
      </dgm:t>
    </dgm:pt>
    <dgm:pt modelId="{4DF25E00-36C0-4446-A551-1E329F3C79C2}" type="sibTrans" cxnId="{96AA0212-F39E-44AF-9CA9-8077C93CE0B4}">
      <dgm:prSet/>
      <dgm:spPr/>
      <dgm:t>
        <a:bodyPr/>
        <a:lstStyle/>
        <a:p>
          <a:endParaRPr lang="en-US"/>
        </a:p>
      </dgm:t>
    </dgm:pt>
    <dgm:pt modelId="{20A23A98-C549-4891-912D-AC38957C1C08}" type="pres">
      <dgm:prSet presAssocID="{B583A8C3-1FB0-43CB-8FA9-B19A13C82D0E}" presName="theList" presStyleCnt="0">
        <dgm:presLayoutVars>
          <dgm:dir/>
          <dgm:animLvl val="lvl"/>
          <dgm:resizeHandles val="exact"/>
        </dgm:presLayoutVars>
      </dgm:prSet>
      <dgm:spPr/>
    </dgm:pt>
    <dgm:pt modelId="{418A1E9C-6B9F-4E16-8713-8D0BD91A9B5F}" type="pres">
      <dgm:prSet presAssocID="{2831186F-8144-4A46-9CE4-26FA032EC48C}" presName="compNode" presStyleCnt="0"/>
      <dgm:spPr/>
    </dgm:pt>
    <dgm:pt modelId="{BE9866EB-E1D4-4AA8-A2A6-2B941B49C17B}" type="pres">
      <dgm:prSet presAssocID="{2831186F-8144-4A46-9CE4-26FA032EC48C}" presName="aNode" presStyleLbl="bgShp" presStyleIdx="0" presStyleCnt="2"/>
      <dgm:spPr/>
    </dgm:pt>
    <dgm:pt modelId="{5FAA75A1-D182-43DD-859C-C7A25FB12F19}" type="pres">
      <dgm:prSet presAssocID="{2831186F-8144-4A46-9CE4-26FA032EC48C}" presName="textNode" presStyleLbl="bgShp" presStyleIdx="0" presStyleCnt="2"/>
      <dgm:spPr/>
    </dgm:pt>
    <dgm:pt modelId="{44D68080-1C3A-4ECB-9115-A131141D0546}" type="pres">
      <dgm:prSet presAssocID="{2831186F-8144-4A46-9CE4-26FA032EC48C}" presName="compChildNode" presStyleCnt="0"/>
      <dgm:spPr/>
    </dgm:pt>
    <dgm:pt modelId="{9117148C-18B8-4795-8563-C8347C7AF5B5}" type="pres">
      <dgm:prSet presAssocID="{2831186F-8144-4A46-9CE4-26FA032EC48C}" presName="theInnerList" presStyleCnt="0"/>
      <dgm:spPr/>
    </dgm:pt>
    <dgm:pt modelId="{5C182FE3-A40F-421E-B5E1-CCF24CB96B91}" type="pres">
      <dgm:prSet presAssocID="{CE3B6267-CC57-4714-8306-299B1AE9D8DA}" presName="childNode" presStyleLbl="node1" presStyleIdx="0" presStyleCnt="2">
        <dgm:presLayoutVars>
          <dgm:bulletEnabled val="1"/>
        </dgm:presLayoutVars>
      </dgm:prSet>
      <dgm:spPr/>
    </dgm:pt>
    <dgm:pt modelId="{93B0B807-0056-40FA-996B-6EA3EC163B8F}" type="pres">
      <dgm:prSet presAssocID="{2831186F-8144-4A46-9CE4-26FA032EC48C}" presName="aSpace" presStyleCnt="0"/>
      <dgm:spPr/>
    </dgm:pt>
    <dgm:pt modelId="{8BA7A558-99BF-4A12-9A4D-D9B6FFDDD4A2}" type="pres">
      <dgm:prSet presAssocID="{ADF74145-13CC-4472-A051-14EB9499B1F1}" presName="compNode" presStyleCnt="0"/>
      <dgm:spPr/>
    </dgm:pt>
    <dgm:pt modelId="{6064FCEA-6D7A-47E7-9B53-CE5473DE1E51}" type="pres">
      <dgm:prSet presAssocID="{ADF74145-13CC-4472-A051-14EB9499B1F1}" presName="aNode" presStyleLbl="bgShp" presStyleIdx="1" presStyleCnt="2"/>
      <dgm:spPr/>
    </dgm:pt>
    <dgm:pt modelId="{CC83C874-7D14-4E90-A815-350C9D03160C}" type="pres">
      <dgm:prSet presAssocID="{ADF74145-13CC-4472-A051-14EB9499B1F1}" presName="textNode" presStyleLbl="bgShp" presStyleIdx="1" presStyleCnt="2"/>
      <dgm:spPr/>
    </dgm:pt>
    <dgm:pt modelId="{87142B98-BBD3-4447-BF52-7E8BB877F6EC}" type="pres">
      <dgm:prSet presAssocID="{ADF74145-13CC-4472-A051-14EB9499B1F1}" presName="compChildNode" presStyleCnt="0"/>
      <dgm:spPr/>
    </dgm:pt>
    <dgm:pt modelId="{453798D5-6649-44C9-ACF5-C6B394FBA909}" type="pres">
      <dgm:prSet presAssocID="{ADF74145-13CC-4472-A051-14EB9499B1F1}" presName="theInnerList" presStyleCnt="0"/>
      <dgm:spPr/>
    </dgm:pt>
    <dgm:pt modelId="{D16808C8-3892-434B-BC0A-0B12712BD531}" type="pres">
      <dgm:prSet presAssocID="{87E5ADE5-762B-478A-8910-6761F414790B}" presName="childNode" presStyleLbl="node1" presStyleIdx="1" presStyleCnt="2">
        <dgm:presLayoutVars>
          <dgm:bulletEnabled val="1"/>
        </dgm:presLayoutVars>
      </dgm:prSet>
      <dgm:spPr/>
    </dgm:pt>
  </dgm:ptLst>
  <dgm:cxnLst>
    <dgm:cxn modelId="{96AA0212-F39E-44AF-9CA9-8077C93CE0B4}" srcId="{ADF74145-13CC-4472-A051-14EB9499B1F1}" destId="{87E5ADE5-762B-478A-8910-6761F414790B}" srcOrd="0" destOrd="0" parTransId="{381D2EFD-5BE3-49E5-A23E-586D13067871}" sibTransId="{4DF25E00-36C0-4446-A551-1E329F3C79C2}"/>
    <dgm:cxn modelId="{99181E21-1A8F-4E54-9EC7-A841FDF3556B}" srcId="{B583A8C3-1FB0-43CB-8FA9-B19A13C82D0E}" destId="{ADF74145-13CC-4472-A051-14EB9499B1F1}" srcOrd="1" destOrd="0" parTransId="{35F2337A-45F4-4091-9978-B854E7E587EA}" sibTransId="{662EE8EC-CBDD-461F-9C49-3506D9E939C8}"/>
    <dgm:cxn modelId="{1C280E22-B0B2-4208-A781-FA88D5223939}" type="presOf" srcId="{B583A8C3-1FB0-43CB-8FA9-B19A13C82D0E}" destId="{20A23A98-C549-4891-912D-AC38957C1C08}" srcOrd="0" destOrd="0" presId="urn:microsoft.com/office/officeart/2005/8/layout/lProcess2"/>
    <dgm:cxn modelId="{569C265D-7AAD-484A-9DCF-AF09DE1F63B9}" type="presOf" srcId="{ADF74145-13CC-4472-A051-14EB9499B1F1}" destId="{6064FCEA-6D7A-47E7-9B53-CE5473DE1E51}" srcOrd="0" destOrd="0" presId="urn:microsoft.com/office/officeart/2005/8/layout/lProcess2"/>
    <dgm:cxn modelId="{ADA39A63-6547-43F7-9778-0D1851B0616B}" type="presOf" srcId="{87E5ADE5-762B-478A-8910-6761F414790B}" destId="{D16808C8-3892-434B-BC0A-0B12712BD531}" srcOrd="0" destOrd="0" presId="urn:microsoft.com/office/officeart/2005/8/layout/lProcess2"/>
    <dgm:cxn modelId="{3746344B-0C80-4C4A-9AF8-CEE0F63E0BF6}" type="presOf" srcId="{CE3B6267-CC57-4714-8306-299B1AE9D8DA}" destId="{5C182FE3-A40F-421E-B5E1-CCF24CB96B91}" srcOrd="0" destOrd="0" presId="urn:microsoft.com/office/officeart/2005/8/layout/lProcess2"/>
    <dgm:cxn modelId="{3F335A6F-BE74-49F4-A3B8-B2C03D01A49C}" type="presOf" srcId="{2831186F-8144-4A46-9CE4-26FA032EC48C}" destId="{5FAA75A1-D182-43DD-859C-C7A25FB12F19}" srcOrd="1" destOrd="0" presId="urn:microsoft.com/office/officeart/2005/8/layout/lProcess2"/>
    <dgm:cxn modelId="{03D62670-900E-4D7D-9FF5-96362237E7C0}" type="presOf" srcId="{ADF74145-13CC-4472-A051-14EB9499B1F1}" destId="{CC83C874-7D14-4E90-A815-350C9D03160C}" srcOrd="1" destOrd="0" presId="urn:microsoft.com/office/officeart/2005/8/layout/lProcess2"/>
    <dgm:cxn modelId="{7EE54F78-0B02-4A8B-9BBE-8025BE5AD394}" srcId="{2831186F-8144-4A46-9CE4-26FA032EC48C}" destId="{CE3B6267-CC57-4714-8306-299B1AE9D8DA}" srcOrd="0" destOrd="0" parTransId="{F65F8398-EFEA-4701-88A7-878D8019CCA2}" sibTransId="{9B7596A9-538E-490B-A763-8CAC2A727ADC}"/>
    <dgm:cxn modelId="{ECB5FBC2-0624-435B-9573-56E91379073C}" srcId="{B583A8C3-1FB0-43CB-8FA9-B19A13C82D0E}" destId="{2831186F-8144-4A46-9CE4-26FA032EC48C}" srcOrd="0" destOrd="0" parTransId="{75615393-0045-476C-9776-A265F4EF7FA0}" sibTransId="{66E9A392-DB15-42BA-8512-7B8FA44737A7}"/>
    <dgm:cxn modelId="{BCC14AF1-44E0-4837-811F-8DB9646E079F}" type="presOf" srcId="{2831186F-8144-4A46-9CE4-26FA032EC48C}" destId="{BE9866EB-E1D4-4AA8-A2A6-2B941B49C17B}" srcOrd="0" destOrd="0" presId="urn:microsoft.com/office/officeart/2005/8/layout/lProcess2"/>
    <dgm:cxn modelId="{847C23D6-94FB-4CF6-A4A1-76922BE41F82}" type="presParOf" srcId="{20A23A98-C549-4891-912D-AC38957C1C08}" destId="{418A1E9C-6B9F-4E16-8713-8D0BD91A9B5F}" srcOrd="0" destOrd="0" presId="urn:microsoft.com/office/officeart/2005/8/layout/lProcess2"/>
    <dgm:cxn modelId="{DA58CF5E-6616-4350-A481-D1EB3479CC31}" type="presParOf" srcId="{418A1E9C-6B9F-4E16-8713-8D0BD91A9B5F}" destId="{BE9866EB-E1D4-4AA8-A2A6-2B941B49C17B}" srcOrd="0" destOrd="0" presId="urn:microsoft.com/office/officeart/2005/8/layout/lProcess2"/>
    <dgm:cxn modelId="{DA647A51-0ABA-4473-AAB3-91C51667297E}" type="presParOf" srcId="{418A1E9C-6B9F-4E16-8713-8D0BD91A9B5F}" destId="{5FAA75A1-D182-43DD-859C-C7A25FB12F19}" srcOrd="1" destOrd="0" presId="urn:microsoft.com/office/officeart/2005/8/layout/lProcess2"/>
    <dgm:cxn modelId="{4F7F730F-4BEC-4765-903C-86F6DCAC5A2F}" type="presParOf" srcId="{418A1E9C-6B9F-4E16-8713-8D0BD91A9B5F}" destId="{44D68080-1C3A-4ECB-9115-A131141D0546}" srcOrd="2" destOrd="0" presId="urn:microsoft.com/office/officeart/2005/8/layout/lProcess2"/>
    <dgm:cxn modelId="{DFC3055E-C359-4364-8833-3F7057C0C6E7}" type="presParOf" srcId="{44D68080-1C3A-4ECB-9115-A131141D0546}" destId="{9117148C-18B8-4795-8563-C8347C7AF5B5}" srcOrd="0" destOrd="0" presId="urn:microsoft.com/office/officeart/2005/8/layout/lProcess2"/>
    <dgm:cxn modelId="{7E841B78-35F8-4F0F-8EBE-64CCEF4DC7C7}" type="presParOf" srcId="{9117148C-18B8-4795-8563-C8347C7AF5B5}" destId="{5C182FE3-A40F-421E-B5E1-CCF24CB96B91}" srcOrd="0" destOrd="0" presId="urn:microsoft.com/office/officeart/2005/8/layout/lProcess2"/>
    <dgm:cxn modelId="{7F8F3250-53B9-4D6B-99AB-90E32BE991E5}" type="presParOf" srcId="{20A23A98-C549-4891-912D-AC38957C1C08}" destId="{93B0B807-0056-40FA-996B-6EA3EC163B8F}" srcOrd="1" destOrd="0" presId="urn:microsoft.com/office/officeart/2005/8/layout/lProcess2"/>
    <dgm:cxn modelId="{9CE8123E-3DD2-418A-B2E2-F429A5E62485}" type="presParOf" srcId="{20A23A98-C549-4891-912D-AC38957C1C08}" destId="{8BA7A558-99BF-4A12-9A4D-D9B6FFDDD4A2}" srcOrd="2" destOrd="0" presId="urn:microsoft.com/office/officeart/2005/8/layout/lProcess2"/>
    <dgm:cxn modelId="{F5403A11-647D-4317-93E2-221126724091}" type="presParOf" srcId="{8BA7A558-99BF-4A12-9A4D-D9B6FFDDD4A2}" destId="{6064FCEA-6D7A-47E7-9B53-CE5473DE1E51}" srcOrd="0" destOrd="0" presId="urn:microsoft.com/office/officeart/2005/8/layout/lProcess2"/>
    <dgm:cxn modelId="{C5FD3E9B-C7BF-4C3B-B1F9-401B2021B8AC}" type="presParOf" srcId="{8BA7A558-99BF-4A12-9A4D-D9B6FFDDD4A2}" destId="{CC83C874-7D14-4E90-A815-350C9D03160C}" srcOrd="1" destOrd="0" presId="urn:microsoft.com/office/officeart/2005/8/layout/lProcess2"/>
    <dgm:cxn modelId="{7AEDD7B0-BB32-4FAA-8285-72B4E23FFB87}" type="presParOf" srcId="{8BA7A558-99BF-4A12-9A4D-D9B6FFDDD4A2}" destId="{87142B98-BBD3-4447-BF52-7E8BB877F6EC}" srcOrd="2" destOrd="0" presId="urn:microsoft.com/office/officeart/2005/8/layout/lProcess2"/>
    <dgm:cxn modelId="{1AA572DE-1628-49B0-8110-550BCE14F241}" type="presParOf" srcId="{87142B98-BBD3-4447-BF52-7E8BB877F6EC}" destId="{453798D5-6649-44C9-ACF5-C6B394FBA909}" srcOrd="0" destOrd="0" presId="urn:microsoft.com/office/officeart/2005/8/layout/lProcess2"/>
    <dgm:cxn modelId="{DF64E5B7-11BD-467D-B792-422A7CB17B0F}" type="presParOf" srcId="{453798D5-6649-44C9-ACF5-C6B394FBA909}" destId="{D16808C8-3892-434B-BC0A-0B12712BD53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10FDCC03-F96E-461C-BC9B-8B51467BE630}" type="doc">
      <dgm:prSet loTypeId="urn:microsoft.com/office/officeart/2005/8/layout/chevron2" loCatId="list" qsTypeId="urn:microsoft.com/office/officeart/2005/8/quickstyle/simple1" qsCatId="simple" csTypeId="urn:microsoft.com/office/officeart/2005/8/colors/accent5_2" csCatId="accent5" phldr="1"/>
      <dgm:spPr/>
      <dgm:t>
        <a:bodyPr/>
        <a:lstStyle/>
        <a:p>
          <a:endParaRPr lang="en-US"/>
        </a:p>
      </dgm:t>
    </dgm:pt>
    <dgm:pt modelId="{CB646285-2677-431E-93A5-B332A1FF8344}">
      <dgm:prSet/>
      <dgm:spPr/>
      <dgm:t>
        <a:bodyPr/>
        <a:lstStyle/>
        <a:p>
          <a:pPr rtl="0"/>
          <a:r>
            <a:rPr lang="en-US" dirty="0"/>
            <a:t>Great and Simple Tool:</a:t>
          </a:r>
        </a:p>
      </dgm:t>
    </dgm:pt>
    <dgm:pt modelId="{5C6D6FBD-466A-4E69-8A95-2B9141B2D006}" type="parTrans" cxnId="{5738B52D-A763-43F6-9750-17E8FAD8FC4F}">
      <dgm:prSet/>
      <dgm:spPr/>
      <dgm:t>
        <a:bodyPr/>
        <a:lstStyle/>
        <a:p>
          <a:endParaRPr lang="en-US"/>
        </a:p>
      </dgm:t>
    </dgm:pt>
    <dgm:pt modelId="{4A74D494-1C4C-46A7-9E10-8E6008B489CA}" type="sibTrans" cxnId="{5738B52D-A763-43F6-9750-17E8FAD8FC4F}">
      <dgm:prSet/>
      <dgm:spPr/>
      <dgm:t>
        <a:bodyPr/>
        <a:lstStyle/>
        <a:p>
          <a:endParaRPr lang="en-US"/>
        </a:p>
      </dgm:t>
    </dgm:pt>
    <dgm:pt modelId="{8314D3D7-87BC-4D2C-ADD7-19283075A54B}">
      <dgm:prSet custT="1"/>
      <dgm:spPr/>
      <dgm:t>
        <a:bodyPr/>
        <a:lstStyle/>
        <a:p>
          <a:pPr rtl="0"/>
          <a:r>
            <a:rPr lang="en-US" sz="2000" dirty="0"/>
            <a:t>California Healthy Kids</a:t>
          </a:r>
        </a:p>
      </dgm:t>
    </dgm:pt>
    <dgm:pt modelId="{40FA71BF-06E9-43FC-9194-49CAA7C74305}" type="parTrans" cxnId="{26CFFD2E-DB4D-4320-9D86-D37538B4CBEA}">
      <dgm:prSet/>
      <dgm:spPr/>
      <dgm:t>
        <a:bodyPr/>
        <a:lstStyle/>
        <a:p>
          <a:endParaRPr lang="en-US"/>
        </a:p>
      </dgm:t>
    </dgm:pt>
    <dgm:pt modelId="{F67B20EC-B057-4446-9307-F2CD86A551DB}" type="sibTrans" cxnId="{26CFFD2E-DB4D-4320-9D86-D37538B4CBEA}">
      <dgm:prSet/>
      <dgm:spPr/>
      <dgm:t>
        <a:bodyPr/>
        <a:lstStyle/>
        <a:p>
          <a:endParaRPr lang="en-US"/>
        </a:p>
      </dgm:t>
    </dgm:pt>
    <dgm:pt modelId="{CABDA10F-7887-49E0-9B1E-D5576A6CCF29}">
      <dgm:prSet custT="1"/>
      <dgm:spPr/>
      <dgm:t>
        <a:bodyPr/>
        <a:lstStyle/>
        <a:p>
          <a:pPr rtl="0"/>
          <a:r>
            <a:rPr lang="en-US" sz="2000" dirty="0"/>
            <a:t>Fidelity Guidelines &amp; Checklists for Research-Validated Programs </a:t>
          </a:r>
        </a:p>
      </dgm:t>
    </dgm:pt>
    <dgm:pt modelId="{97E1E9A9-8AAC-4D32-ACDF-69A793AC4E8F}" type="parTrans" cxnId="{BB6A93A1-7011-4C76-862C-FD8D4BA2E216}">
      <dgm:prSet/>
      <dgm:spPr/>
      <dgm:t>
        <a:bodyPr/>
        <a:lstStyle/>
        <a:p>
          <a:endParaRPr lang="en-US"/>
        </a:p>
      </dgm:t>
    </dgm:pt>
    <dgm:pt modelId="{5359C7BC-B603-4110-85E3-C1F33C06AEDE}" type="sibTrans" cxnId="{BB6A93A1-7011-4C76-862C-FD8D4BA2E216}">
      <dgm:prSet/>
      <dgm:spPr/>
      <dgm:t>
        <a:bodyPr/>
        <a:lstStyle/>
        <a:p>
          <a:endParaRPr lang="en-US"/>
        </a:p>
      </dgm:t>
    </dgm:pt>
    <dgm:pt modelId="{93BA617A-11B1-481B-8AC1-D04DEBB5704C}">
      <dgm:prSet custT="1"/>
      <dgm:spPr/>
      <dgm:t>
        <a:bodyPr/>
        <a:lstStyle/>
        <a:p>
          <a:pPr rtl="0"/>
          <a:r>
            <a:rPr lang="en-US" sz="2000" dirty="0"/>
            <a:t>Available on their website are six fidelity checklists for the following EBP’s: </a:t>
          </a:r>
        </a:p>
      </dgm:t>
    </dgm:pt>
    <dgm:pt modelId="{F0B0FD71-E9F3-4BCB-8892-AC3131F8461C}" type="parTrans" cxnId="{72FB9432-0267-4605-AA81-65F96E82A1FF}">
      <dgm:prSet/>
      <dgm:spPr/>
      <dgm:t>
        <a:bodyPr/>
        <a:lstStyle/>
        <a:p>
          <a:endParaRPr lang="en-US"/>
        </a:p>
      </dgm:t>
    </dgm:pt>
    <dgm:pt modelId="{B10E4F37-90C4-4664-8F6E-A96DD7D0DFE3}" type="sibTrans" cxnId="{72FB9432-0267-4605-AA81-65F96E82A1FF}">
      <dgm:prSet/>
      <dgm:spPr/>
      <dgm:t>
        <a:bodyPr/>
        <a:lstStyle/>
        <a:p>
          <a:endParaRPr lang="en-US"/>
        </a:p>
      </dgm:t>
    </dgm:pt>
    <dgm:pt modelId="{3AD103EA-0C6A-441A-8FE8-ED3C49EBF209}">
      <dgm:prSet custT="1"/>
      <dgm:spPr/>
      <dgm:t>
        <a:bodyPr/>
        <a:lstStyle/>
        <a:p>
          <a:pPr rtl="0"/>
          <a:r>
            <a:rPr lang="en-US" sz="2000" dirty="0" err="1"/>
            <a:t>Keepin</a:t>
          </a:r>
          <a:r>
            <a:rPr lang="en-US" sz="2000" dirty="0"/>
            <a:t>’ it Real, Life Skills Training, Second Step, Project ALERT, Project Towards No Drug Abuse, Lions Quest Skills For Adolescence </a:t>
          </a:r>
        </a:p>
      </dgm:t>
    </dgm:pt>
    <dgm:pt modelId="{78DFBFAD-C8E0-4F62-9477-488BBEC924DB}" type="parTrans" cxnId="{5926C9B3-EFA8-40EB-AC7C-5B9ECB20ADC2}">
      <dgm:prSet/>
      <dgm:spPr/>
      <dgm:t>
        <a:bodyPr/>
        <a:lstStyle/>
        <a:p>
          <a:endParaRPr lang="en-US"/>
        </a:p>
      </dgm:t>
    </dgm:pt>
    <dgm:pt modelId="{F5629DCE-E283-4AB3-8F4C-EABA73BF687E}" type="sibTrans" cxnId="{5926C9B3-EFA8-40EB-AC7C-5B9ECB20ADC2}">
      <dgm:prSet/>
      <dgm:spPr/>
      <dgm:t>
        <a:bodyPr/>
        <a:lstStyle/>
        <a:p>
          <a:endParaRPr lang="en-US"/>
        </a:p>
      </dgm:t>
    </dgm:pt>
    <dgm:pt modelId="{FCA10C08-9BAC-4D81-9077-D5D627F13B01}">
      <dgm:prSet custT="1"/>
      <dgm:spPr/>
      <dgm:t>
        <a:bodyPr/>
        <a:lstStyle/>
        <a:p>
          <a:pPr rtl="0"/>
          <a:r>
            <a:rPr lang="en-US" sz="2000" dirty="0">
              <a:hlinkClick xmlns:r="http://schemas.openxmlformats.org/officeDocument/2006/relationships" r:id="rId1"/>
            </a:rPr>
            <a:t>http://www.californiahealthykids.org/c/@_WIHvBXjhcSZg/Pages/fidelity.html</a:t>
          </a:r>
          <a:r>
            <a:rPr lang="en-US" sz="2000" dirty="0"/>
            <a:t>  </a:t>
          </a:r>
        </a:p>
      </dgm:t>
    </dgm:pt>
    <dgm:pt modelId="{90AE4AD5-E930-4CF7-8C4D-766010D94266}" type="parTrans" cxnId="{0ABCD4F8-CE5A-479B-A0E6-0DBE787FEA32}">
      <dgm:prSet/>
      <dgm:spPr/>
      <dgm:t>
        <a:bodyPr/>
        <a:lstStyle/>
        <a:p>
          <a:endParaRPr lang="en-US"/>
        </a:p>
      </dgm:t>
    </dgm:pt>
    <dgm:pt modelId="{C2635F2C-1335-42CE-A52B-5E477585A7BC}" type="sibTrans" cxnId="{0ABCD4F8-CE5A-479B-A0E6-0DBE787FEA32}">
      <dgm:prSet/>
      <dgm:spPr/>
      <dgm:t>
        <a:bodyPr/>
        <a:lstStyle/>
        <a:p>
          <a:endParaRPr lang="en-US"/>
        </a:p>
      </dgm:t>
    </dgm:pt>
    <dgm:pt modelId="{E95D9699-7375-4960-8899-35856699C2F9}" type="pres">
      <dgm:prSet presAssocID="{10FDCC03-F96E-461C-BC9B-8B51467BE630}" presName="linearFlow" presStyleCnt="0">
        <dgm:presLayoutVars>
          <dgm:dir/>
          <dgm:animLvl val="lvl"/>
          <dgm:resizeHandles val="exact"/>
        </dgm:presLayoutVars>
      </dgm:prSet>
      <dgm:spPr/>
    </dgm:pt>
    <dgm:pt modelId="{C45D20A5-E626-47FD-99FC-87CEB28D6695}" type="pres">
      <dgm:prSet presAssocID="{CB646285-2677-431E-93A5-B332A1FF8344}" presName="composite" presStyleCnt="0"/>
      <dgm:spPr/>
    </dgm:pt>
    <dgm:pt modelId="{09294B1D-5613-4ACE-8131-DA6989671CCB}" type="pres">
      <dgm:prSet presAssocID="{CB646285-2677-431E-93A5-B332A1FF8344}" presName="parentText" presStyleLbl="alignNode1" presStyleIdx="0" presStyleCnt="1">
        <dgm:presLayoutVars>
          <dgm:chMax val="1"/>
          <dgm:bulletEnabled val="1"/>
        </dgm:presLayoutVars>
      </dgm:prSet>
      <dgm:spPr/>
    </dgm:pt>
    <dgm:pt modelId="{856E42C4-37DA-4BC1-BC85-0A8492B37AD4}" type="pres">
      <dgm:prSet presAssocID="{CB646285-2677-431E-93A5-B332A1FF8344}" presName="descendantText" presStyleLbl="alignAcc1" presStyleIdx="0" presStyleCnt="1">
        <dgm:presLayoutVars>
          <dgm:bulletEnabled val="1"/>
        </dgm:presLayoutVars>
      </dgm:prSet>
      <dgm:spPr/>
    </dgm:pt>
  </dgm:ptLst>
  <dgm:cxnLst>
    <dgm:cxn modelId="{38912416-71E6-493D-BFC6-621E212BBFA2}" type="presOf" srcId="{FCA10C08-9BAC-4D81-9077-D5D627F13B01}" destId="{856E42C4-37DA-4BC1-BC85-0A8492B37AD4}" srcOrd="0" destOrd="4" presId="urn:microsoft.com/office/officeart/2005/8/layout/chevron2"/>
    <dgm:cxn modelId="{5738B52D-A763-43F6-9750-17E8FAD8FC4F}" srcId="{10FDCC03-F96E-461C-BC9B-8B51467BE630}" destId="{CB646285-2677-431E-93A5-B332A1FF8344}" srcOrd="0" destOrd="0" parTransId="{5C6D6FBD-466A-4E69-8A95-2B9141B2D006}" sibTransId="{4A74D494-1C4C-46A7-9E10-8E6008B489CA}"/>
    <dgm:cxn modelId="{26CFFD2E-DB4D-4320-9D86-D37538B4CBEA}" srcId="{CB646285-2677-431E-93A5-B332A1FF8344}" destId="{8314D3D7-87BC-4D2C-ADD7-19283075A54B}" srcOrd="0" destOrd="0" parTransId="{40FA71BF-06E9-43FC-9194-49CAA7C74305}" sibTransId="{F67B20EC-B057-4446-9307-F2CD86A551DB}"/>
    <dgm:cxn modelId="{72FB9432-0267-4605-AA81-65F96E82A1FF}" srcId="{CB646285-2677-431E-93A5-B332A1FF8344}" destId="{93BA617A-11B1-481B-8AC1-D04DEBB5704C}" srcOrd="2" destOrd="0" parTransId="{F0B0FD71-E9F3-4BCB-8892-AC3131F8461C}" sibTransId="{B10E4F37-90C4-4664-8F6E-A96DD7D0DFE3}"/>
    <dgm:cxn modelId="{7A2CA949-1DC5-4DC1-B968-B122B5BADDDC}" type="presOf" srcId="{10FDCC03-F96E-461C-BC9B-8B51467BE630}" destId="{E95D9699-7375-4960-8899-35856699C2F9}" srcOrd="0" destOrd="0" presId="urn:microsoft.com/office/officeart/2005/8/layout/chevron2"/>
    <dgm:cxn modelId="{6C5C966C-9F02-43E3-91CF-3652259129CB}" type="presOf" srcId="{CABDA10F-7887-49E0-9B1E-D5576A6CCF29}" destId="{856E42C4-37DA-4BC1-BC85-0A8492B37AD4}" srcOrd="0" destOrd="1" presId="urn:microsoft.com/office/officeart/2005/8/layout/chevron2"/>
    <dgm:cxn modelId="{672A4885-E234-4508-83AC-DFFF56A7CD44}" type="presOf" srcId="{93BA617A-11B1-481B-8AC1-D04DEBB5704C}" destId="{856E42C4-37DA-4BC1-BC85-0A8492B37AD4}" srcOrd="0" destOrd="2" presId="urn:microsoft.com/office/officeart/2005/8/layout/chevron2"/>
    <dgm:cxn modelId="{2C0BC18F-D8D2-4981-8C9E-44DD5B6D7A5B}" type="presOf" srcId="{CB646285-2677-431E-93A5-B332A1FF8344}" destId="{09294B1D-5613-4ACE-8131-DA6989671CCB}" srcOrd="0" destOrd="0" presId="urn:microsoft.com/office/officeart/2005/8/layout/chevron2"/>
    <dgm:cxn modelId="{BB6A93A1-7011-4C76-862C-FD8D4BA2E216}" srcId="{CB646285-2677-431E-93A5-B332A1FF8344}" destId="{CABDA10F-7887-49E0-9B1E-D5576A6CCF29}" srcOrd="1" destOrd="0" parTransId="{97E1E9A9-8AAC-4D32-ACDF-69A793AC4E8F}" sibTransId="{5359C7BC-B603-4110-85E3-C1F33C06AEDE}"/>
    <dgm:cxn modelId="{5926C9B3-EFA8-40EB-AC7C-5B9ECB20ADC2}" srcId="{CB646285-2677-431E-93A5-B332A1FF8344}" destId="{3AD103EA-0C6A-441A-8FE8-ED3C49EBF209}" srcOrd="3" destOrd="0" parTransId="{78DFBFAD-C8E0-4F62-9477-488BBEC924DB}" sibTransId="{F5629DCE-E283-4AB3-8F4C-EABA73BF687E}"/>
    <dgm:cxn modelId="{5074D4CF-4066-4CF6-86D2-00595A629F87}" type="presOf" srcId="{3AD103EA-0C6A-441A-8FE8-ED3C49EBF209}" destId="{856E42C4-37DA-4BC1-BC85-0A8492B37AD4}" srcOrd="0" destOrd="3" presId="urn:microsoft.com/office/officeart/2005/8/layout/chevron2"/>
    <dgm:cxn modelId="{0ABCD4F8-CE5A-479B-A0E6-0DBE787FEA32}" srcId="{CB646285-2677-431E-93A5-B332A1FF8344}" destId="{FCA10C08-9BAC-4D81-9077-D5D627F13B01}" srcOrd="4" destOrd="0" parTransId="{90AE4AD5-E930-4CF7-8C4D-766010D94266}" sibTransId="{C2635F2C-1335-42CE-A52B-5E477585A7BC}"/>
    <dgm:cxn modelId="{D90C8EFD-55F6-416E-BA3B-32C156F839A7}" type="presOf" srcId="{8314D3D7-87BC-4D2C-ADD7-19283075A54B}" destId="{856E42C4-37DA-4BC1-BC85-0A8492B37AD4}" srcOrd="0" destOrd="0" presId="urn:microsoft.com/office/officeart/2005/8/layout/chevron2"/>
    <dgm:cxn modelId="{1092486E-4B7F-4BC7-A4DD-2F53A295F247}" type="presParOf" srcId="{E95D9699-7375-4960-8899-35856699C2F9}" destId="{C45D20A5-E626-47FD-99FC-87CEB28D6695}" srcOrd="0" destOrd="0" presId="urn:microsoft.com/office/officeart/2005/8/layout/chevron2"/>
    <dgm:cxn modelId="{339E9E2C-F21F-488E-B73A-2B968697846A}" type="presParOf" srcId="{C45D20A5-E626-47FD-99FC-87CEB28D6695}" destId="{09294B1D-5613-4ACE-8131-DA6989671CCB}" srcOrd="0" destOrd="0" presId="urn:microsoft.com/office/officeart/2005/8/layout/chevron2"/>
    <dgm:cxn modelId="{B7ED71EC-EB76-4625-8648-294B723EAEBF}" type="presParOf" srcId="{C45D20A5-E626-47FD-99FC-87CEB28D6695}" destId="{856E42C4-37DA-4BC1-BC85-0A8492B37AD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C565D07-DD16-45DA-BE23-E0E34FF0F66A}" type="doc">
      <dgm:prSet loTypeId="urn:microsoft.com/office/officeart/2008/layout/LinedList" loCatId="hierarchy" qsTypeId="urn:microsoft.com/office/officeart/2005/8/quickstyle/simple1" qsCatId="simple" csTypeId="urn:microsoft.com/office/officeart/2005/8/colors/colorful5" csCatId="colorful" phldr="1"/>
      <dgm:spPr/>
      <dgm:t>
        <a:bodyPr/>
        <a:lstStyle/>
        <a:p>
          <a:endParaRPr lang="en-US"/>
        </a:p>
      </dgm:t>
    </dgm:pt>
    <dgm:pt modelId="{067E6432-5CA8-4BEE-8F6B-97191FBF7815}">
      <dgm:prSet custT="1"/>
      <dgm:spPr/>
      <dgm:t>
        <a:bodyPr/>
        <a:lstStyle/>
        <a:p>
          <a:pPr rtl="0"/>
          <a:r>
            <a:rPr lang="en-US" sz="3200" dirty="0"/>
            <a:t>Reference</a:t>
          </a:r>
        </a:p>
      </dgm:t>
    </dgm:pt>
    <dgm:pt modelId="{DEB3E359-725B-4799-BDF3-D6F1226F5992}" type="parTrans" cxnId="{770F7F4E-5D55-4362-B88D-701038B970B9}">
      <dgm:prSet/>
      <dgm:spPr/>
      <dgm:t>
        <a:bodyPr/>
        <a:lstStyle/>
        <a:p>
          <a:endParaRPr lang="en-US"/>
        </a:p>
      </dgm:t>
    </dgm:pt>
    <dgm:pt modelId="{CE7FC944-58F7-4347-8A8A-8404B943DCCF}" type="sibTrans" cxnId="{770F7F4E-5D55-4362-B88D-701038B970B9}">
      <dgm:prSet/>
      <dgm:spPr/>
      <dgm:t>
        <a:bodyPr/>
        <a:lstStyle/>
        <a:p>
          <a:endParaRPr lang="en-US"/>
        </a:p>
      </dgm:t>
    </dgm:pt>
    <dgm:pt modelId="{CC13A476-CC74-43BB-8D4B-78AF9B5EA809}">
      <dgm:prSet custT="1"/>
      <dgm:spPr/>
      <dgm:t>
        <a:bodyPr/>
        <a:lstStyle/>
        <a:p>
          <a:pPr rtl="0"/>
          <a:r>
            <a:rPr lang="en-US" sz="2400" dirty="0"/>
            <a:t>Adaptation Guidelines from National Cancer Institute</a:t>
          </a:r>
        </a:p>
      </dgm:t>
    </dgm:pt>
    <dgm:pt modelId="{FAF1CE3A-F8E9-4175-89C3-5F27831211A2}" type="parTrans" cxnId="{B2AEFD42-7B47-45B5-88E0-EB784CB9CF8C}">
      <dgm:prSet/>
      <dgm:spPr/>
      <dgm:t>
        <a:bodyPr/>
        <a:lstStyle/>
        <a:p>
          <a:endParaRPr lang="en-US"/>
        </a:p>
      </dgm:t>
    </dgm:pt>
    <dgm:pt modelId="{2E429190-1F41-4E36-B466-694C2EC0A64D}" type="sibTrans" cxnId="{B2AEFD42-7B47-45B5-88E0-EB784CB9CF8C}">
      <dgm:prSet/>
      <dgm:spPr/>
      <dgm:t>
        <a:bodyPr/>
        <a:lstStyle/>
        <a:p>
          <a:endParaRPr lang="en-US"/>
        </a:p>
      </dgm:t>
    </dgm:pt>
    <dgm:pt modelId="{00B9FEAE-7F6D-4A93-A6E9-BE44681D43BE}">
      <dgm:prSet custT="1"/>
      <dgm:spPr/>
      <dgm:t>
        <a:bodyPr/>
        <a:lstStyle/>
        <a:p>
          <a:pPr rtl="0"/>
          <a:r>
            <a:rPr lang="en-US" sz="1200" dirty="0">
              <a:hlinkClick xmlns:r="http://schemas.openxmlformats.org/officeDocument/2006/relationships" r:id="rId1"/>
            </a:rPr>
            <a:t>http://cancercontrol.cancer.gov/use_what_works/mod4/start.htm</a:t>
          </a:r>
          <a:r>
            <a:rPr lang="en-US" sz="1200" dirty="0"/>
            <a:t> </a:t>
          </a:r>
        </a:p>
      </dgm:t>
    </dgm:pt>
    <dgm:pt modelId="{872C0BB8-BC5B-4871-BBE4-1205A60F32E3}" type="parTrans" cxnId="{EF955889-2085-45E4-8FD3-534708AA4989}">
      <dgm:prSet/>
      <dgm:spPr/>
      <dgm:t>
        <a:bodyPr/>
        <a:lstStyle/>
        <a:p>
          <a:endParaRPr lang="en-US"/>
        </a:p>
      </dgm:t>
    </dgm:pt>
    <dgm:pt modelId="{68C45F24-7582-41B3-8B80-4BF9B08710E2}" type="sibTrans" cxnId="{EF955889-2085-45E4-8FD3-534708AA4989}">
      <dgm:prSet/>
      <dgm:spPr/>
      <dgm:t>
        <a:bodyPr/>
        <a:lstStyle/>
        <a:p>
          <a:endParaRPr lang="en-US"/>
        </a:p>
      </dgm:t>
    </dgm:pt>
    <dgm:pt modelId="{068AC732-DC78-4C21-8620-733E4DF4DB4F}">
      <dgm:prSet custT="1"/>
      <dgm:spPr/>
      <dgm:t>
        <a:bodyPr/>
        <a:lstStyle/>
        <a:p>
          <a:pPr rtl="0"/>
          <a:r>
            <a:rPr lang="en-US" sz="2000" dirty="0"/>
            <a:t>Using What Works: Adapting Evidence-Based Programs to Fit Your Needs; Module 4- Making the Evidence-Based Program Fit Your Needs: Adaptation and Your Program Summary</a:t>
          </a:r>
        </a:p>
      </dgm:t>
    </dgm:pt>
    <dgm:pt modelId="{B9315B04-6455-4EBC-A825-FB3AB0307107}" type="parTrans" cxnId="{CFBA36D3-517B-469C-AA0C-CAC99D7AE1FD}">
      <dgm:prSet/>
      <dgm:spPr/>
      <dgm:t>
        <a:bodyPr/>
        <a:lstStyle/>
        <a:p>
          <a:endParaRPr lang="en-US"/>
        </a:p>
      </dgm:t>
    </dgm:pt>
    <dgm:pt modelId="{9447C885-9BDD-4255-A71B-3FF60BDE2942}" type="sibTrans" cxnId="{CFBA36D3-517B-469C-AA0C-CAC99D7AE1FD}">
      <dgm:prSet/>
      <dgm:spPr/>
      <dgm:t>
        <a:bodyPr/>
        <a:lstStyle/>
        <a:p>
          <a:endParaRPr lang="en-US"/>
        </a:p>
      </dgm:t>
    </dgm:pt>
    <dgm:pt modelId="{4D1C9B62-EC5B-4EC7-9FC6-5D62C5553883}" type="pres">
      <dgm:prSet presAssocID="{FC565D07-DD16-45DA-BE23-E0E34FF0F66A}" presName="vert0" presStyleCnt="0">
        <dgm:presLayoutVars>
          <dgm:dir/>
          <dgm:animOne val="branch"/>
          <dgm:animLvl val="lvl"/>
        </dgm:presLayoutVars>
      </dgm:prSet>
      <dgm:spPr/>
    </dgm:pt>
    <dgm:pt modelId="{13CC1E75-58DA-4F6E-84EF-737F9680FB8C}" type="pres">
      <dgm:prSet presAssocID="{067E6432-5CA8-4BEE-8F6B-97191FBF7815}" presName="thickLine" presStyleLbl="alignNode1" presStyleIdx="0" presStyleCnt="1"/>
      <dgm:spPr/>
    </dgm:pt>
    <dgm:pt modelId="{664DE8B0-FA2F-42FF-BE5F-BB6C4C1A5F51}" type="pres">
      <dgm:prSet presAssocID="{067E6432-5CA8-4BEE-8F6B-97191FBF7815}" presName="horz1" presStyleCnt="0"/>
      <dgm:spPr/>
    </dgm:pt>
    <dgm:pt modelId="{AFA9D5A2-BD8A-4614-BA60-F25A08316C9F}" type="pres">
      <dgm:prSet presAssocID="{067E6432-5CA8-4BEE-8F6B-97191FBF7815}" presName="tx1" presStyleLbl="revTx" presStyleIdx="0" presStyleCnt="4" custScaleX="193768"/>
      <dgm:spPr/>
    </dgm:pt>
    <dgm:pt modelId="{1117B3DE-381B-4839-AFFE-E17660DA823F}" type="pres">
      <dgm:prSet presAssocID="{067E6432-5CA8-4BEE-8F6B-97191FBF7815}" presName="vert1" presStyleCnt="0"/>
      <dgm:spPr/>
    </dgm:pt>
    <dgm:pt modelId="{C5F3B46B-21BA-41AD-9C98-659DEE355CA6}" type="pres">
      <dgm:prSet presAssocID="{CC13A476-CC74-43BB-8D4B-78AF9B5EA809}" presName="vertSpace2a" presStyleCnt="0"/>
      <dgm:spPr/>
    </dgm:pt>
    <dgm:pt modelId="{3AB154A1-8164-4F8D-A5AE-E0ED489B8844}" type="pres">
      <dgm:prSet presAssocID="{CC13A476-CC74-43BB-8D4B-78AF9B5EA809}" presName="horz2" presStyleCnt="0"/>
      <dgm:spPr/>
    </dgm:pt>
    <dgm:pt modelId="{6284C4FA-9234-4780-9B44-11AEAF5EC048}" type="pres">
      <dgm:prSet presAssocID="{CC13A476-CC74-43BB-8D4B-78AF9B5EA809}" presName="horzSpace2" presStyleCnt="0"/>
      <dgm:spPr/>
    </dgm:pt>
    <dgm:pt modelId="{66B4A49A-564E-467B-9907-0CEB0759A42A}" type="pres">
      <dgm:prSet presAssocID="{CC13A476-CC74-43BB-8D4B-78AF9B5EA809}" presName="tx2" presStyleLbl="revTx" presStyleIdx="1" presStyleCnt="4" custScaleY="59555"/>
      <dgm:spPr/>
    </dgm:pt>
    <dgm:pt modelId="{D35BE4EE-721C-475A-BA8C-23B7A8D89B64}" type="pres">
      <dgm:prSet presAssocID="{CC13A476-CC74-43BB-8D4B-78AF9B5EA809}" presName="vert2" presStyleCnt="0"/>
      <dgm:spPr/>
    </dgm:pt>
    <dgm:pt modelId="{F975001D-CD3E-4769-93D2-52F3BD47B835}" type="pres">
      <dgm:prSet presAssocID="{CC13A476-CC74-43BB-8D4B-78AF9B5EA809}" presName="thinLine2b" presStyleLbl="callout" presStyleIdx="0" presStyleCnt="3"/>
      <dgm:spPr/>
    </dgm:pt>
    <dgm:pt modelId="{4EDA1563-383A-460C-9B2C-E9DAC98F1E7F}" type="pres">
      <dgm:prSet presAssocID="{CC13A476-CC74-43BB-8D4B-78AF9B5EA809}" presName="vertSpace2b" presStyleCnt="0"/>
      <dgm:spPr/>
    </dgm:pt>
    <dgm:pt modelId="{D03AF202-E85B-4C79-92AD-6CC25A24BCC8}" type="pres">
      <dgm:prSet presAssocID="{068AC732-DC78-4C21-8620-733E4DF4DB4F}" presName="horz2" presStyleCnt="0"/>
      <dgm:spPr/>
    </dgm:pt>
    <dgm:pt modelId="{AE6CBD04-3C89-49EC-8BDB-BC994978C70D}" type="pres">
      <dgm:prSet presAssocID="{068AC732-DC78-4C21-8620-733E4DF4DB4F}" presName="horzSpace2" presStyleCnt="0"/>
      <dgm:spPr/>
    </dgm:pt>
    <dgm:pt modelId="{82F6A700-6F89-4B30-BB20-C06CAB4955F7}" type="pres">
      <dgm:prSet presAssocID="{068AC732-DC78-4C21-8620-733E4DF4DB4F}" presName="tx2" presStyleLbl="revTx" presStyleIdx="2" presStyleCnt="4"/>
      <dgm:spPr/>
    </dgm:pt>
    <dgm:pt modelId="{7FA04CCC-36A6-4C23-9794-DA4EA6D6D9C5}" type="pres">
      <dgm:prSet presAssocID="{068AC732-DC78-4C21-8620-733E4DF4DB4F}" presName="vert2" presStyleCnt="0"/>
      <dgm:spPr/>
    </dgm:pt>
    <dgm:pt modelId="{0A869A40-9690-4A71-88AA-AD571A4738A1}" type="pres">
      <dgm:prSet presAssocID="{068AC732-DC78-4C21-8620-733E4DF4DB4F}" presName="thinLine2b" presStyleLbl="callout" presStyleIdx="1" presStyleCnt="3"/>
      <dgm:spPr/>
    </dgm:pt>
    <dgm:pt modelId="{F0D82A41-3F7A-40DA-9C26-1B02550CF5A5}" type="pres">
      <dgm:prSet presAssocID="{068AC732-DC78-4C21-8620-733E4DF4DB4F}" presName="vertSpace2b" presStyleCnt="0"/>
      <dgm:spPr/>
    </dgm:pt>
    <dgm:pt modelId="{6E47901A-AE5F-4F3B-BAF6-F01121259189}" type="pres">
      <dgm:prSet presAssocID="{00B9FEAE-7F6D-4A93-A6E9-BE44681D43BE}" presName="horz2" presStyleCnt="0"/>
      <dgm:spPr/>
    </dgm:pt>
    <dgm:pt modelId="{2145EC1A-9679-4B3A-A77C-1D68CED16D24}" type="pres">
      <dgm:prSet presAssocID="{00B9FEAE-7F6D-4A93-A6E9-BE44681D43BE}" presName="horzSpace2" presStyleCnt="0"/>
      <dgm:spPr/>
    </dgm:pt>
    <dgm:pt modelId="{DC3D50EA-0663-4DEB-AB90-3020AC84F315}" type="pres">
      <dgm:prSet presAssocID="{00B9FEAE-7F6D-4A93-A6E9-BE44681D43BE}" presName="tx2" presStyleLbl="revTx" presStyleIdx="3" presStyleCnt="4" custScaleY="20959"/>
      <dgm:spPr/>
    </dgm:pt>
    <dgm:pt modelId="{3A1B7ECD-B950-4F41-B83F-BE9AB04023AC}" type="pres">
      <dgm:prSet presAssocID="{00B9FEAE-7F6D-4A93-A6E9-BE44681D43BE}" presName="vert2" presStyleCnt="0"/>
      <dgm:spPr/>
    </dgm:pt>
    <dgm:pt modelId="{5BF1546A-B67C-4994-8071-5759412B591D}" type="pres">
      <dgm:prSet presAssocID="{00B9FEAE-7F6D-4A93-A6E9-BE44681D43BE}" presName="thinLine2b" presStyleLbl="callout" presStyleIdx="2" presStyleCnt="3"/>
      <dgm:spPr/>
    </dgm:pt>
    <dgm:pt modelId="{BE202511-EC91-43A8-BA62-5BD5D4F323A9}" type="pres">
      <dgm:prSet presAssocID="{00B9FEAE-7F6D-4A93-A6E9-BE44681D43BE}" presName="vertSpace2b" presStyleCnt="0"/>
      <dgm:spPr/>
    </dgm:pt>
  </dgm:ptLst>
  <dgm:cxnLst>
    <dgm:cxn modelId="{A2B5DA2C-9310-4B3A-BA51-E511BCC9407A}" type="presOf" srcId="{068AC732-DC78-4C21-8620-733E4DF4DB4F}" destId="{82F6A700-6F89-4B30-BB20-C06CAB4955F7}" srcOrd="0" destOrd="0" presId="urn:microsoft.com/office/officeart/2008/layout/LinedList"/>
    <dgm:cxn modelId="{B54C183B-88D1-4F11-9194-571FB80559BF}" type="presOf" srcId="{CC13A476-CC74-43BB-8D4B-78AF9B5EA809}" destId="{66B4A49A-564E-467B-9907-0CEB0759A42A}" srcOrd="0" destOrd="0" presId="urn:microsoft.com/office/officeart/2008/layout/LinedList"/>
    <dgm:cxn modelId="{B2AEFD42-7B47-45B5-88E0-EB784CB9CF8C}" srcId="{067E6432-5CA8-4BEE-8F6B-97191FBF7815}" destId="{CC13A476-CC74-43BB-8D4B-78AF9B5EA809}" srcOrd="0" destOrd="0" parTransId="{FAF1CE3A-F8E9-4175-89C3-5F27831211A2}" sibTransId="{2E429190-1F41-4E36-B466-694C2EC0A64D}"/>
    <dgm:cxn modelId="{0F84EB65-AB0A-439C-91CB-64623B6CA079}" type="presOf" srcId="{FC565D07-DD16-45DA-BE23-E0E34FF0F66A}" destId="{4D1C9B62-EC5B-4EC7-9FC6-5D62C5553883}" srcOrd="0" destOrd="0" presId="urn:microsoft.com/office/officeart/2008/layout/LinedList"/>
    <dgm:cxn modelId="{770F7F4E-5D55-4362-B88D-701038B970B9}" srcId="{FC565D07-DD16-45DA-BE23-E0E34FF0F66A}" destId="{067E6432-5CA8-4BEE-8F6B-97191FBF7815}" srcOrd="0" destOrd="0" parTransId="{DEB3E359-725B-4799-BDF3-D6F1226F5992}" sibTransId="{CE7FC944-58F7-4347-8A8A-8404B943DCCF}"/>
    <dgm:cxn modelId="{EF955889-2085-45E4-8FD3-534708AA4989}" srcId="{067E6432-5CA8-4BEE-8F6B-97191FBF7815}" destId="{00B9FEAE-7F6D-4A93-A6E9-BE44681D43BE}" srcOrd="2" destOrd="0" parTransId="{872C0BB8-BC5B-4871-BBE4-1205A60F32E3}" sibTransId="{68C45F24-7582-41B3-8B80-4BF9B08710E2}"/>
    <dgm:cxn modelId="{5F83659C-340D-4762-B711-78282DDBD739}" type="presOf" srcId="{067E6432-5CA8-4BEE-8F6B-97191FBF7815}" destId="{AFA9D5A2-BD8A-4614-BA60-F25A08316C9F}" srcOrd="0" destOrd="0" presId="urn:microsoft.com/office/officeart/2008/layout/LinedList"/>
    <dgm:cxn modelId="{B7CAE2CC-D228-4261-A75B-86183467EE92}" type="presOf" srcId="{00B9FEAE-7F6D-4A93-A6E9-BE44681D43BE}" destId="{DC3D50EA-0663-4DEB-AB90-3020AC84F315}" srcOrd="0" destOrd="0" presId="urn:microsoft.com/office/officeart/2008/layout/LinedList"/>
    <dgm:cxn modelId="{CFBA36D3-517B-469C-AA0C-CAC99D7AE1FD}" srcId="{067E6432-5CA8-4BEE-8F6B-97191FBF7815}" destId="{068AC732-DC78-4C21-8620-733E4DF4DB4F}" srcOrd="1" destOrd="0" parTransId="{B9315B04-6455-4EBC-A825-FB3AB0307107}" sibTransId="{9447C885-9BDD-4255-A71B-3FF60BDE2942}"/>
    <dgm:cxn modelId="{4F3DCC16-9C20-475E-AF51-1BE228E6B0B7}" type="presParOf" srcId="{4D1C9B62-EC5B-4EC7-9FC6-5D62C5553883}" destId="{13CC1E75-58DA-4F6E-84EF-737F9680FB8C}" srcOrd="0" destOrd="0" presId="urn:microsoft.com/office/officeart/2008/layout/LinedList"/>
    <dgm:cxn modelId="{F7AB0CF3-4348-488C-9AB0-943BF7F790E1}" type="presParOf" srcId="{4D1C9B62-EC5B-4EC7-9FC6-5D62C5553883}" destId="{664DE8B0-FA2F-42FF-BE5F-BB6C4C1A5F51}" srcOrd="1" destOrd="0" presId="urn:microsoft.com/office/officeart/2008/layout/LinedList"/>
    <dgm:cxn modelId="{B56ACA44-BDFB-465D-BAF8-572AA1F62884}" type="presParOf" srcId="{664DE8B0-FA2F-42FF-BE5F-BB6C4C1A5F51}" destId="{AFA9D5A2-BD8A-4614-BA60-F25A08316C9F}" srcOrd="0" destOrd="0" presId="urn:microsoft.com/office/officeart/2008/layout/LinedList"/>
    <dgm:cxn modelId="{7D73BE0A-9FBB-4097-B9B3-779E3035FD97}" type="presParOf" srcId="{664DE8B0-FA2F-42FF-BE5F-BB6C4C1A5F51}" destId="{1117B3DE-381B-4839-AFFE-E17660DA823F}" srcOrd="1" destOrd="0" presId="urn:microsoft.com/office/officeart/2008/layout/LinedList"/>
    <dgm:cxn modelId="{324536A4-F095-477A-AA37-D3D651B2B4C3}" type="presParOf" srcId="{1117B3DE-381B-4839-AFFE-E17660DA823F}" destId="{C5F3B46B-21BA-41AD-9C98-659DEE355CA6}" srcOrd="0" destOrd="0" presId="urn:microsoft.com/office/officeart/2008/layout/LinedList"/>
    <dgm:cxn modelId="{188A9E31-D8CA-49A8-9F9C-4B44A2B65DF7}" type="presParOf" srcId="{1117B3DE-381B-4839-AFFE-E17660DA823F}" destId="{3AB154A1-8164-4F8D-A5AE-E0ED489B8844}" srcOrd="1" destOrd="0" presId="urn:microsoft.com/office/officeart/2008/layout/LinedList"/>
    <dgm:cxn modelId="{3698E1E0-B253-414B-9C03-A6B972D92037}" type="presParOf" srcId="{3AB154A1-8164-4F8D-A5AE-E0ED489B8844}" destId="{6284C4FA-9234-4780-9B44-11AEAF5EC048}" srcOrd="0" destOrd="0" presId="urn:microsoft.com/office/officeart/2008/layout/LinedList"/>
    <dgm:cxn modelId="{999F0423-BA96-4D69-86C2-5108129CBD51}" type="presParOf" srcId="{3AB154A1-8164-4F8D-A5AE-E0ED489B8844}" destId="{66B4A49A-564E-467B-9907-0CEB0759A42A}" srcOrd="1" destOrd="0" presId="urn:microsoft.com/office/officeart/2008/layout/LinedList"/>
    <dgm:cxn modelId="{17BD1ECE-18F8-4189-823E-330CFD78EC79}" type="presParOf" srcId="{3AB154A1-8164-4F8D-A5AE-E0ED489B8844}" destId="{D35BE4EE-721C-475A-BA8C-23B7A8D89B64}" srcOrd="2" destOrd="0" presId="urn:microsoft.com/office/officeart/2008/layout/LinedList"/>
    <dgm:cxn modelId="{63749E57-8601-4644-8A39-B73B2CB9B208}" type="presParOf" srcId="{1117B3DE-381B-4839-AFFE-E17660DA823F}" destId="{F975001D-CD3E-4769-93D2-52F3BD47B835}" srcOrd="2" destOrd="0" presId="urn:microsoft.com/office/officeart/2008/layout/LinedList"/>
    <dgm:cxn modelId="{591F4ACF-13C4-4C37-B88C-9F95FFC0B391}" type="presParOf" srcId="{1117B3DE-381B-4839-AFFE-E17660DA823F}" destId="{4EDA1563-383A-460C-9B2C-E9DAC98F1E7F}" srcOrd="3" destOrd="0" presId="urn:microsoft.com/office/officeart/2008/layout/LinedList"/>
    <dgm:cxn modelId="{FEADD138-293F-4F80-B1D1-64C2254D563C}" type="presParOf" srcId="{1117B3DE-381B-4839-AFFE-E17660DA823F}" destId="{D03AF202-E85B-4C79-92AD-6CC25A24BCC8}" srcOrd="4" destOrd="0" presId="urn:microsoft.com/office/officeart/2008/layout/LinedList"/>
    <dgm:cxn modelId="{DD98E80D-BA91-4485-BC3F-3A084540C951}" type="presParOf" srcId="{D03AF202-E85B-4C79-92AD-6CC25A24BCC8}" destId="{AE6CBD04-3C89-49EC-8BDB-BC994978C70D}" srcOrd="0" destOrd="0" presId="urn:microsoft.com/office/officeart/2008/layout/LinedList"/>
    <dgm:cxn modelId="{50190F4A-FC5E-471D-B186-CF4C646133E8}" type="presParOf" srcId="{D03AF202-E85B-4C79-92AD-6CC25A24BCC8}" destId="{82F6A700-6F89-4B30-BB20-C06CAB4955F7}" srcOrd="1" destOrd="0" presId="urn:microsoft.com/office/officeart/2008/layout/LinedList"/>
    <dgm:cxn modelId="{CB9476DF-3E41-4571-998F-98DF162D7020}" type="presParOf" srcId="{D03AF202-E85B-4C79-92AD-6CC25A24BCC8}" destId="{7FA04CCC-36A6-4C23-9794-DA4EA6D6D9C5}" srcOrd="2" destOrd="0" presId="urn:microsoft.com/office/officeart/2008/layout/LinedList"/>
    <dgm:cxn modelId="{3D48176F-7FB7-4B4B-830C-473C4FCFAAE3}" type="presParOf" srcId="{1117B3DE-381B-4839-AFFE-E17660DA823F}" destId="{0A869A40-9690-4A71-88AA-AD571A4738A1}" srcOrd="5" destOrd="0" presId="urn:microsoft.com/office/officeart/2008/layout/LinedList"/>
    <dgm:cxn modelId="{A97186C3-AC4D-4E05-B5E0-ACF041728879}" type="presParOf" srcId="{1117B3DE-381B-4839-AFFE-E17660DA823F}" destId="{F0D82A41-3F7A-40DA-9C26-1B02550CF5A5}" srcOrd="6" destOrd="0" presId="urn:microsoft.com/office/officeart/2008/layout/LinedList"/>
    <dgm:cxn modelId="{401728B8-D304-4EF7-9E9D-9CD75A9BEDFC}" type="presParOf" srcId="{1117B3DE-381B-4839-AFFE-E17660DA823F}" destId="{6E47901A-AE5F-4F3B-BAF6-F01121259189}" srcOrd="7" destOrd="0" presId="urn:microsoft.com/office/officeart/2008/layout/LinedList"/>
    <dgm:cxn modelId="{AA2C1947-9EDF-4DC9-B629-C9BB8FCED653}" type="presParOf" srcId="{6E47901A-AE5F-4F3B-BAF6-F01121259189}" destId="{2145EC1A-9679-4B3A-A77C-1D68CED16D24}" srcOrd="0" destOrd="0" presId="urn:microsoft.com/office/officeart/2008/layout/LinedList"/>
    <dgm:cxn modelId="{A97D4D12-4A23-4C35-B89F-C479CCEE66BD}" type="presParOf" srcId="{6E47901A-AE5F-4F3B-BAF6-F01121259189}" destId="{DC3D50EA-0663-4DEB-AB90-3020AC84F315}" srcOrd="1" destOrd="0" presId="urn:microsoft.com/office/officeart/2008/layout/LinedList"/>
    <dgm:cxn modelId="{39C97FE9-6939-40B9-A287-DC16B98A1993}" type="presParOf" srcId="{6E47901A-AE5F-4F3B-BAF6-F01121259189}" destId="{3A1B7ECD-B950-4F41-B83F-BE9AB04023AC}" srcOrd="2" destOrd="0" presId="urn:microsoft.com/office/officeart/2008/layout/LinedList"/>
    <dgm:cxn modelId="{4D7B957D-2849-4800-9CE0-064F03047DDA}" type="presParOf" srcId="{1117B3DE-381B-4839-AFFE-E17660DA823F}" destId="{5BF1546A-B67C-4994-8071-5759412B591D}" srcOrd="8" destOrd="0" presId="urn:microsoft.com/office/officeart/2008/layout/LinedList"/>
    <dgm:cxn modelId="{E61B7942-87E3-4302-9CD8-8972193EFC66}" type="presParOf" srcId="{1117B3DE-381B-4839-AFFE-E17660DA823F}" destId="{BE202511-EC91-43A8-BA62-5BD5D4F323A9}"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8A852BA1-2699-4D11-B980-68987C006152}" type="doc">
      <dgm:prSet loTypeId="urn:microsoft.com/office/officeart/2005/8/layout/default#25" loCatId="list" qsTypeId="urn:microsoft.com/office/officeart/2005/8/quickstyle/simple1" qsCatId="simple" csTypeId="urn:microsoft.com/office/officeart/2005/8/colors/colorful4" csCatId="colorful" phldr="1"/>
      <dgm:spPr/>
      <dgm:t>
        <a:bodyPr/>
        <a:lstStyle/>
        <a:p>
          <a:endParaRPr lang="en-US"/>
        </a:p>
      </dgm:t>
    </dgm:pt>
    <dgm:pt modelId="{24773A0B-433F-4DC4-B831-45F673883743}">
      <dgm:prSet custT="1"/>
      <dgm:spPr/>
      <dgm:t>
        <a:bodyPr/>
        <a:lstStyle/>
        <a:p>
          <a:pPr rtl="0"/>
          <a:r>
            <a:rPr lang="en-US" sz="3200" b="0" i="0" baseline="0" dirty="0">
              <a:latin typeface="Arial" pitchFamily="34" charset="0"/>
              <a:cs typeface="Arial" pitchFamily="34" charset="0"/>
            </a:rPr>
            <a:t>CQI is a process to ensure programs are systematically and intentionally increasing positive outcomes for the families they serve. </a:t>
          </a:r>
        </a:p>
        <a:p>
          <a:pPr rtl="0"/>
          <a:r>
            <a:rPr lang="en-US" sz="3200" b="0" i="0" baseline="0" dirty="0">
              <a:latin typeface="Arial" pitchFamily="34" charset="0"/>
              <a:cs typeface="Arial" pitchFamily="34" charset="0"/>
            </a:rPr>
            <a:t> </a:t>
          </a:r>
          <a:br>
            <a:rPr lang="en-US" sz="2800" b="0" i="0" baseline="0" dirty="0"/>
          </a:br>
          <a:r>
            <a:rPr lang="en-US" sz="2800" b="0" i="0" baseline="0" dirty="0"/>
            <a:t>“People often say, ‘if it </a:t>
          </a:r>
          <a:r>
            <a:rPr lang="en-US" sz="2800" b="0" i="0" baseline="0" dirty="0" err="1"/>
            <a:t>ain’t</a:t>
          </a:r>
          <a:r>
            <a:rPr lang="en-US" sz="2800" b="0" i="0" baseline="0" dirty="0"/>
            <a:t> broke, don’t fix it,’ but CQI emphasizes that all processes, even if they are not “broken,” can be improved.” **</a:t>
          </a:r>
          <a:endParaRPr lang="en-US" sz="2800" dirty="0"/>
        </a:p>
      </dgm:t>
    </dgm:pt>
    <dgm:pt modelId="{D127F519-D963-4BF1-B63C-BA6CF2F7B306}" type="parTrans" cxnId="{3BDE745B-BCFA-4450-B770-1EB97DB55AAB}">
      <dgm:prSet/>
      <dgm:spPr/>
      <dgm:t>
        <a:bodyPr/>
        <a:lstStyle/>
        <a:p>
          <a:endParaRPr lang="en-US"/>
        </a:p>
      </dgm:t>
    </dgm:pt>
    <dgm:pt modelId="{089970AD-8F24-4678-AA41-41D1A8F9C6C9}" type="sibTrans" cxnId="{3BDE745B-BCFA-4450-B770-1EB97DB55AAB}">
      <dgm:prSet/>
      <dgm:spPr/>
      <dgm:t>
        <a:bodyPr/>
        <a:lstStyle/>
        <a:p>
          <a:endParaRPr lang="en-US"/>
        </a:p>
      </dgm:t>
    </dgm:pt>
    <dgm:pt modelId="{902BF12D-0707-4D08-A4EB-A12EBC1EAB69}">
      <dgm:prSet/>
      <dgm:spPr/>
      <dgm:t>
        <a:bodyPr/>
        <a:lstStyle/>
        <a:p>
          <a:pPr rtl="0"/>
          <a:endParaRPr lang="en-US" b="0" i="0" baseline="0" dirty="0"/>
        </a:p>
        <a:p>
          <a:pPr rtl="0"/>
          <a:r>
            <a:rPr lang="en-US" b="0" i="0" baseline="0" dirty="0"/>
            <a:t>**From </a:t>
          </a:r>
          <a:r>
            <a:rPr lang="en-US" b="0" i="1" baseline="0" dirty="0"/>
            <a:t>USING CONTINUOUS QUALITY IMPROVEMENT TO IMPROVE CHILD WELFARE PRACTICE: A Framework for Implementation</a:t>
          </a:r>
          <a:r>
            <a:rPr lang="en-US" b="0" i="0" baseline="0" dirty="0"/>
            <a:t>, Casey Family Programs, and the National Child Welfare Resource Center for Organizational Improvement, 2005)</a:t>
          </a:r>
        </a:p>
      </dgm:t>
    </dgm:pt>
    <dgm:pt modelId="{B17939FC-80BC-437F-84BC-56C93BD8DCCB}" type="parTrans" cxnId="{C543019E-97AC-40F7-A202-E4197CC4ABD1}">
      <dgm:prSet/>
      <dgm:spPr/>
      <dgm:t>
        <a:bodyPr/>
        <a:lstStyle/>
        <a:p>
          <a:endParaRPr lang="en-US"/>
        </a:p>
      </dgm:t>
    </dgm:pt>
    <dgm:pt modelId="{DF997E7A-DBCD-4C41-ACC0-A2FDBDF774CC}" type="sibTrans" cxnId="{C543019E-97AC-40F7-A202-E4197CC4ABD1}">
      <dgm:prSet/>
      <dgm:spPr/>
      <dgm:t>
        <a:bodyPr/>
        <a:lstStyle/>
        <a:p>
          <a:endParaRPr lang="en-US"/>
        </a:p>
      </dgm:t>
    </dgm:pt>
    <dgm:pt modelId="{ADCD68BE-8575-4AE2-A2A8-D943B44667AB}">
      <dgm:prSet/>
      <dgm:spPr/>
      <dgm:t>
        <a:bodyPr/>
        <a:lstStyle/>
        <a:p>
          <a:pPr rtl="0"/>
          <a:endParaRPr lang="en-US" b="0" i="0" baseline="0" dirty="0"/>
        </a:p>
      </dgm:t>
    </dgm:pt>
    <dgm:pt modelId="{D1C23A51-BBEB-40E6-9677-C9C694CA63F8}" type="parTrans" cxnId="{7EDE1762-1E91-434D-A274-0856D9BCF2C2}">
      <dgm:prSet/>
      <dgm:spPr/>
      <dgm:t>
        <a:bodyPr/>
        <a:lstStyle/>
        <a:p>
          <a:endParaRPr lang="en-US"/>
        </a:p>
      </dgm:t>
    </dgm:pt>
    <dgm:pt modelId="{D92ACE1E-2926-47CA-B083-D42DCC93851F}" type="sibTrans" cxnId="{7EDE1762-1E91-434D-A274-0856D9BCF2C2}">
      <dgm:prSet/>
      <dgm:spPr/>
      <dgm:t>
        <a:bodyPr/>
        <a:lstStyle/>
        <a:p>
          <a:endParaRPr lang="en-US"/>
        </a:p>
      </dgm:t>
    </dgm:pt>
    <dgm:pt modelId="{8C55AFD1-0682-480C-BDFA-414510BC4B6E}" type="pres">
      <dgm:prSet presAssocID="{8A852BA1-2699-4D11-B980-68987C006152}" presName="diagram" presStyleCnt="0">
        <dgm:presLayoutVars>
          <dgm:dir/>
          <dgm:resizeHandles val="exact"/>
        </dgm:presLayoutVars>
      </dgm:prSet>
      <dgm:spPr/>
    </dgm:pt>
    <dgm:pt modelId="{BCC93E75-6A7F-479E-971F-F796479714A8}" type="pres">
      <dgm:prSet presAssocID="{24773A0B-433F-4DC4-B831-45F673883743}" presName="node" presStyleLbl="node1" presStyleIdx="0" presStyleCnt="2" custLinFactNeighborY="10980">
        <dgm:presLayoutVars>
          <dgm:bulletEnabled val="1"/>
        </dgm:presLayoutVars>
      </dgm:prSet>
      <dgm:spPr/>
    </dgm:pt>
    <dgm:pt modelId="{CC84EE58-3836-472A-8C94-DB0E5C0D935C}" type="pres">
      <dgm:prSet presAssocID="{089970AD-8F24-4678-AA41-41D1A8F9C6C9}" presName="sibTrans" presStyleCnt="0"/>
      <dgm:spPr/>
    </dgm:pt>
    <dgm:pt modelId="{7170A31E-21A6-4967-9340-30A862080141}" type="pres">
      <dgm:prSet presAssocID="{902BF12D-0707-4D08-A4EB-A12EBC1EAB69}" presName="node" presStyleLbl="node1" presStyleIdx="1" presStyleCnt="2" custScaleY="28485">
        <dgm:presLayoutVars>
          <dgm:bulletEnabled val="1"/>
        </dgm:presLayoutVars>
      </dgm:prSet>
      <dgm:spPr/>
    </dgm:pt>
  </dgm:ptLst>
  <dgm:cxnLst>
    <dgm:cxn modelId="{3BDE745B-BCFA-4450-B770-1EB97DB55AAB}" srcId="{8A852BA1-2699-4D11-B980-68987C006152}" destId="{24773A0B-433F-4DC4-B831-45F673883743}" srcOrd="0" destOrd="0" parTransId="{D127F519-D963-4BF1-B63C-BA6CF2F7B306}" sibTransId="{089970AD-8F24-4678-AA41-41D1A8F9C6C9}"/>
    <dgm:cxn modelId="{7EDE1762-1E91-434D-A274-0856D9BCF2C2}" srcId="{902BF12D-0707-4D08-A4EB-A12EBC1EAB69}" destId="{ADCD68BE-8575-4AE2-A2A8-D943B44667AB}" srcOrd="0" destOrd="0" parTransId="{D1C23A51-BBEB-40E6-9677-C9C694CA63F8}" sibTransId="{D92ACE1E-2926-47CA-B083-D42DCC93851F}"/>
    <dgm:cxn modelId="{192AD771-9B1B-442A-AF27-D8276F7CBD72}" type="presOf" srcId="{902BF12D-0707-4D08-A4EB-A12EBC1EAB69}" destId="{7170A31E-21A6-4967-9340-30A862080141}" srcOrd="0" destOrd="0" presId="urn:microsoft.com/office/officeart/2005/8/layout/default#25"/>
    <dgm:cxn modelId="{80C1965A-6EAE-4449-8127-E3F95B2E6092}" type="presOf" srcId="{ADCD68BE-8575-4AE2-A2A8-D943B44667AB}" destId="{7170A31E-21A6-4967-9340-30A862080141}" srcOrd="0" destOrd="1" presId="urn:microsoft.com/office/officeart/2005/8/layout/default#25"/>
    <dgm:cxn modelId="{C543019E-97AC-40F7-A202-E4197CC4ABD1}" srcId="{8A852BA1-2699-4D11-B980-68987C006152}" destId="{902BF12D-0707-4D08-A4EB-A12EBC1EAB69}" srcOrd="1" destOrd="0" parTransId="{B17939FC-80BC-437F-84BC-56C93BD8DCCB}" sibTransId="{DF997E7A-DBCD-4C41-ACC0-A2FDBDF774CC}"/>
    <dgm:cxn modelId="{DC0EE0D6-DD8F-4DBA-A6D7-1DBE25C242EA}" type="presOf" srcId="{24773A0B-433F-4DC4-B831-45F673883743}" destId="{BCC93E75-6A7F-479E-971F-F796479714A8}" srcOrd="0" destOrd="0" presId="urn:microsoft.com/office/officeart/2005/8/layout/default#25"/>
    <dgm:cxn modelId="{DC0814E1-83A8-47BB-B6B6-61DD843CA192}" type="presOf" srcId="{8A852BA1-2699-4D11-B980-68987C006152}" destId="{8C55AFD1-0682-480C-BDFA-414510BC4B6E}" srcOrd="0" destOrd="0" presId="urn:microsoft.com/office/officeart/2005/8/layout/default#25"/>
    <dgm:cxn modelId="{59EA4013-8C1B-480E-A008-70506230BA82}" type="presParOf" srcId="{8C55AFD1-0682-480C-BDFA-414510BC4B6E}" destId="{BCC93E75-6A7F-479E-971F-F796479714A8}" srcOrd="0" destOrd="0" presId="urn:microsoft.com/office/officeart/2005/8/layout/default#25"/>
    <dgm:cxn modelId="{AAF1081A-FC34-4491-BBBE-70BA2F4DE4D5}" type="presParOf" srcId="{8C55AFD1-0682-480C-BDFA-414510BC4B6E}" destId="{CC84EE58-3836-472A-8C94-DB0E5C0D935C}" srcOrd="1" destOrd="0" presId="urn:microsoft.com/office/officeart/2005/8/layout/default#25"/>
    <dgm:cxn modelId="{9730F6CE-C887-441C-B680-120E538D58C1}" type="presParOf" srcId="{8C55AFD1-0682-480C-BDFA-414510BC4B6E}" destId="{7170A31E-21A6-4967-9340-30A862080141}" srcOrd="2" destOrd="0" presId="urn:microsoft.com/office/officeart/2005/8/layout/default#2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536EA358-0A44-4C56-8C17-F8CC8D8739F7}"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n-US"/>
        </a:p>
      </dgm:t>
    </dgm:pt>
    <dgm:pt modelId="{9E7CF12F-3594-43EB-AA00-3BB142223ECC}">
      <dgm:prSet custT="1"/>
      <dgm:spPr/>
      <dgm:t>
        <a:bodyPr/>
        <a:lstStyle/>
        <a:p>
          <a:pPr rtl="0"/>
          <a:r>
            <a:rPr lang="en-US" sz="9600" dirty="0"/>
            <a:t>What is </a:t>
          </a:r>
          <a:br>
            <a:rPr lang="en-US" sz="9600" dirty="0"/>
          </a:br>
          <a:r>
            <a:rPr lang="en-US" sz="9600" u="sng" dirty="0">
              <a:solidFill>
                <a:schemeClr val="tx1"/>
              </a:solidFill>
            </a:rPr>
            <a:t>it</a:t>
          </a:r>
          <a:r>
            <a:rPr lang="en-US" sz="9600" dirty="0"/>
            <a:t> ?</a:t>
          </a:r>
        </a:p>
      </dgm:t>
    </dgm:pt>
    <dgm:pt modelId="{3622947F-1D7A-4087-A723-D14350033107}" type="parTrans" cxnId="{7B4DA4BE-D49D-4218-9FC2-A12B7187BB58}">
      <dgm:prSet/>
      <dgm:spPr/>
      <dgm:t>
        <a:bodyPr/>
        <a:lstStyle/>
        <a:p>
          <a:endParaRPr lang="en-US"/>
        </a:p>
      </dgm:t>
    </dgm:pt>
    <dgm:pt modelId="{EDBEDDDB-7106-403A-89EC-01DC51C3A02E}" type="sibTrans" cxnId="{7B4DA4BE-D49D-4218-9FC2-A12B7187BB58}">
      <dgm:prSet/>
      <dgm:spPr/>
      <dgm:t>
        <a:bodyPr/>
        <a:lstStyle/>
        <a:p>
          <a:endParaRPr lang="en-US"/>
        </a:p>
      </dgm:t>
    </dgm:pt>
    <dgm:pt modelId="{7F2A660C-6569-4986-9967-280ADA491291}" type="pres">
      <dgm:prSet presAssocID="{536EA358-0A44-4C56-8C17-F8CC8D8739F7}" presName="Name0" presStyleCnt="0">
        <dgm:presLayoutVars>
          <dgm:chPref val="3"/>
          <dgm:dir/>
          <dgm:animLvl val="lvl"/>
          <dgm:resizeHandles/>
        </dgm:presLayoutVars>
      </dgm:prSet>
      <dgm:spPr/>
    </dgm:pt>
    <dgm:pt modelId="{7FF42FB1-CDD9-483A-B903-F5B5C7303F86}" type="pres">
      <dgm:prSet presAssocID="{9E7CF12F-3594-43EB-AA00-3BB142223ECC}" presName="horFlow" presStyleCnt="0"/>
      <dgm:spPr/>
    </dgm:pt>
    <dgm:pt modelId="{F32FDEE9-FF85-4070-9BCA-E74960AFC02D}" type="pres">
      <dgm:prSet presAssocID="{9E7CF12F-3594-43EB-AA00-3BB142223ECC}" presName="bigChev" presStyleLbl="node1" presStyleIdx="0" presStyleCnt="1" custLinFactNeighborX="-10280" custLinFactNeighborY="-234"/>
      <dgm:spPr/>
    </dgm:pt>
  </dgm:ptLst>
  <dgm:cxnLst>
    <dgm:cxn modelId="{2C839B2A-D268-42DA-98E4-FE0AAF898EF9}" type="presOf" srcId="{536EA358-0A44-4C56-8C17-F8CC8D8739F7}" destId="{7F2A660C-6569-4986-9967-280ADA491291}" srcOrd="0" destOrd="0" presId="urn:microsoft.com/office/officeart/2005/8/layout/lProcess3"/>
    <dgm:cxn modelId="{7B4DA4BE-D49D-4218-9FC2-A12B7187BB58}" srcId="{536EA358-0A44-4C56-8C17-F8CC8D8739F7}" destId="{9E7CF12F-3594-43EB-AA00-3BB142223ECC}" srcOrd="0" destOrd="0" parTransId="{3622947F-1D7A-4087-A723-D14350033107}" sibTransId="{EDBEDDDB-7106-403A-89EC-01DC51C3A02E}"/>
    <dgm:cxn modelId="{7C4126CA-DDAD-49C0-AB4A-502117E6AE90}" type="presOf" srcId="{9E7CF12F-3594-43EB-AA00-3BB142223ECC}" destId="{F32FDEE9-FF85-4070-9BCA-E74960AFC02D}" srcOrd="0" destOrd="0" presId="urn:microsoft.com/office/officeart/2005/8/layout/lProcess3"/>
    <dgm:cxn modelId="{1B5884C9-06D0-4B59-A570-496C43060F3F}" type="presParOf" srcId="{7F2A660C-6569-4986-9967-280ADA491291}" destId="{7FF42FB1-CDD9-483A-B903-F5B5C7303F86}" srcOrd="0" destOrd="0" presId="urn:microsoft.com/office/officeart/2005/8/layout/lProcess3"/>
    <dgm:cxn modelId="{C311510A-0BB8-4C25-9AF8-CC9BFA7528A1}" type="presParOf" srcId="{7FF42FB1-CDD9-483A-B903-F5B5C7303F86}" destId="{F32FDEE9-FF85-4070-9BCA-E74960AFC02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BAA2522B-7070-4C73-819F-79F5CE743BC3}" type="doc">
      <dgm:prSet loTypeId="urn:microsoft.com/office/officeart/2005/8/layout/hList1" loCatId="list" qsTypeId="urn:microsoft.com/office/officeart/2005/8/quickstyle/simple1" qsCatId="simple" csTypeId="urn:microsoft.com/office/officeart/2005/8/colors/colorful4" csCatId="colorful"/>
      <dgm:spPr/>
      <dgm:t>
        <a:bodyPr/>
        <a:lstStyle/>
        <a:p>
          <a:endParaRPr lang="en-US"/>
        </a:p>
      </dgm:t>
    </dgm:pt>
    <dgm:pt modelId="{EF3626FB-8B44-4378-B117-78AA89BA6303}">
      <dgm:prSet/>
      <dgm:spPr/>
      <dgm:t>
        <a:bodyPr/>
        <a:lstStyle/>
        <a:p>
          <a:pPr rtl="0"/>
          <a:r>
            <a:rPr lang="en-US" b="1" i="1" dirty="0"/>
            <a:t>As you plan (or look at existing services), ask:</a:t>
          </a:r>
          <a:endParaRPr lang="en-US" dirty="0"/>
        </a:p>
      </dgm:t>
    </dgm:pt>
    <dgm:pt modelId="{492EB504-7848-47F6-8B22-4B37D9AFA3CD}" type="parTrans" cxnId="{65DEFD1C-0205-4EBF-8E7C-E08CDB6FADC4}">
      <dgm:prSet/>
      <dgm:spPr/>
      <dgm:t>
        <a:bodyPr/>
        <a:lstStyle/>
        <a:p>
          <a:endParaRPr lang="en-US"/>
        </a:p>
      </dgm:t>
    </dgm:pt>
    <dgm:pt modelId="{4D3828CE-D861-409A-B721-40BE70F90D26}" type="sibTrans" cxnId="{65DEFD1C-0205-4EBF-8E7C-E08CDB6FADC4}">
      <dgm:prSet/>
      <dgm:spPr/>
      <dgm:t>
        <a:bodyPr/>
        <a:lstStyle/>
        <a:p>
          <a:endParaRPr lang="en-US"/>
        </a:p>
      </dgm:t>
    </dgm:pt>
    <dgm:pt modelId="{32835BD5-EC86-46C8-B353-8C00939905AE}">
      <dgm:prSet/>
      <dgm:spPr/>
      <dgm:t>
        <a:bodyPr/>
        <a:lstStyle/>
        <a:p>
          <a:pPr rtl="0"/>
          <a:r>
            <a:rPr lang="en-US"/>
            <a:t>Will / does  </a:t>
          </a:r>
          <a:r>
            <a:rPr lang="en-US" b="1"/>
            <a:t>it</a:t>
          </a:r>
          <a:r>
            <a:rPr lang="en-US"/>
            <a:t> make a difference?</a:t>
          </a:r>
        </a:p>
      </dgm:t>
    </dgm:pt>
    <dgm:pt modelId="{CC3FE4C4-108E-4B8E-9537-891E17EB9688}" type="parTrans" cxnId="{6E93861D-2241-4D95-B092-BA61C49EB1DB}">
      <dgm:prSet/>
      <dgm:spPr/>
      <dgm:t>
        <a:bodyPr/>
        <a:lstStyle/>
        <a:p>
          <a:endParaRPr lang="en-US"/>
        </a:p>
      </dgm:t>
    </dgm:pt>
    <dgm:pt modelId="{2D615BAE-947A-43F3-9F29-690A2A38028B}" type="sibTrans" cxnId="{6E93861D-2241-4D95-B092-BA61C49EB1DB}">
      <dgm:prSet/>
      <dgm:spPr/>
      <dgm:t>
        <a:bodyPr/>
        <a:lstStyle/>
        <a:p>
          <a:endParaRPr lang="en-US"/>
        </a:p>
      </dgm:t>
    </dgm:pt>
    <dgm:pt modelId="{31B743FB-4AA2-48B5-982B-EA7AC3855818}">
      <dgm:prSet/>
      <dgm:spPr/>
      <dgm:t>
        <a:bodyPr/>
        <a:lstStyle/>
        <a:p>
          <a:pPr rtl="0"/>
          <a:r>
            <a:rPr lang="en-US" dirty="0"/>
            <a:t>What kind of a difference will / does  </a:t>
          </a:r>
          <a:r>
            <a:rPr lang="en-US" b="1" dirty="0"/>
            <a:t>it</a:t>
          </a:r>
          <a:r>
            <a:rPr lang="en-US" dirty="0"/>
            <a:t> make?</a:t>
          </a:r>
        </a:p>
      </dgm:t>
    </dgm:pt>
    <dgm:pt modelId="{68E342A8-907B-4059-AEEE-9498913BD54B}" type="parTrans" cxnId="{36EBB71F-7BC9-4953-B227-4894E2CAA26E}">
      <dgm:prSet/>
      <dgm:spPr/>
      <dgm:t>
        <a:bodyPr/>
        <a:lstStyle/>
        <a:p>
          <a:endParaRPr lang="en-US"/>
        </a:p>
      </dgm:t>
    </dgm:pt>
    <dgm:pt modelId="{79D54CF7-199C-470E-BC03-B6BD4E43C143}" type="sibTrans" cxnId="{36EBB71F-7BC9-4953-B227-4894E2CAA26E}">
      <dgm:prSet/>
      <dgm:spPr/>
      <dgm:t>
        <a:bodyPr/>
        <a:lstStyle/>
        <a:p>
          <a:endParaRPr lang="en-US"/>
        </a:p>
      </dgm:t>
    </dgm:pt>
    <dgm:pt modelId="{42AE257C-A2CC-42B9-8E01-39C4CF35D602}">
      <dgm:prSet/>
      <dgm:spPr/>
      <dgm:t>
        <a:bodyPr/>
        <a:lstStyle/>
        <a:p>
          <a:pPr rtl="0"/>
          <a:r>
            <a:rPr lang="en-US" dirty="0"/>
            <a:t>How much of a difference will / does  </a:t>
          </a:r>
          <a:r>
            <a:rPr lang="en-US" b="1" dirty="0"/>
            <a:t>it</a:t>
          </a:r>
          <a:r>
            <a:rPr lang="en-US" dirty="0"/>
            <a:t> make?</a:t>
          </a:r>
        </a:p>
      </dgm:t>
    </dgm:pt>
    <dgm:pt modelId="{EC678296-5186-42C1-84CB-BD954C73862A}" type="parTrans" cxnId="{F283E312-8E2D-459F-9513-D1ED4B7CEC10}">
      <dgm:prSet/>
      <dgm:spPr/>
      <dgm:t>
        <a:bodyPr/>
        <a:lstStyle/>
        <a:p>
          <a:endParaRPr lang="en-US"/>
        </a:p>
      </dgm:t>
    </dgm:pt>
    <dgm:pt modelId="{AF0643D0-07B6-445A-B5F9-4C70EDCDBD1D}" type="sibTrans" cxnId="{F283E312-8E2D-459F-9513-D1ED4B7CEC10}">
      <dgm:prSet/>
      <dgm:spPr/>
      <dgm:t>
        <a:bodyPr/>
        <a:lstStyle/>
        <a:p>
          <a:endParaRPr lang="en-US"/>
        </a:p>
      </dgm:t>
    </dgm:pt>
    <dgm:pt modelId="{6AD54692-D547-4166-950D-E341AC40D882}">
      <dgm:prSet/>
      <dgm:spPr/>
      <dgm:t>
        <a:bodyPr/>
        <a:lstStyle/>
        <a:p>
          <a:pPr rtl="0"/>
          <a:r>
            <a:rPr lang="en-US"/>
            <a:t>Is </a:t>
          </a:r>
          <a:r>
            <a:rPr lang="en-US" b="1"/>
            <a:t>it</a:t>
          </a:r>
          <a:r>
            <a:rPr lang="en-US"/>
            <a:t> worth it?</a:t>
          </a:r>
        </a:p>
      </dgm:t>
    </dgm:pt>
    <dgm:pt modelId="{3E030863-F404-49C9-AD77-855051F3C3BA}" type="parTrans" cxnId="{D5C9B0A5-2205-4EC5-A995-CA58062D2313}">
      <dgm:prSet/>
      <dgm:spPr/>
      <dgm:t>
        <a:bodyPr/>
        <a:lstStyle/>
        <a:p>
          <a:endParaRPr lang="en-US"/>
        </a:p>
      </dgm:t>
    </dgm:pt>
    <dgm:pt modelId="{F5076520-BBC7-4C11-80DB-F3DBDF3A5F82}" type="sibTrans" cxnId="{D5C9B0A5-2205-4EC5-A995-CA58062D2313}">
      <dgm:prSet/>
      <dgm:spPr/>
      <dgm:t>
        <a:bodyPr/>
        <a:lstStyle/>
        <a:p>
          <a:endParaRPr lang="en-US"/>
        </a:p>
      </dgm:t>
    </dgm:pt>
    <dgm:pt modelId="{3F1B335D-1266-42C3-8AC8-4FB7A7A9FAB5}">
      <dgm:prSet/>
      <dgm:spPr/>
      <dgm:t>
        <a:bodyPr/>
        <a:lstStyle/>
        <a:p>
          <a:pPr rtl="0"/>
          <a:r>
            <a:rPr lang="en-US" b="1" i="1" dirty="0"/>
            <a:t>Where does </a:t>
          </a:r>
          <a:r>
            <a:rPr lang="en-US" b="1" i="1" u="sng" dirty="0"/>
            <a:t>it</a:t>
          </a:r>
          <a:r>
            <a:rPr lang="en-US" b="1" i="1" dirty="0"/>
            <a:t> all start?</a:t>
          </a:r>
          <a:endParaRPr lang="en-US" dirty="0"/>
        </a:p>
      </dgm:t>
    </dgm:pt>
    <dgm:pt modelId="{64558265-DAC1-4CED-87DA-C28C166DB342}" type="parTrans" cxnId="{76492048-D97D-402C-A66E-0FDA313D5E94}">
      <dgm:prSet/>
      <dgm:spPr/>
      <dgm:t>
        <a:bodyPr/>
        <a:lstStyle/>
        <a:p>
          <a:endParaRPr lang="en-US"/>
        </a:p>
      </dgm:t>
    </dgm:pt>
    <dgm:pt modelId="{7AB7A7C1-313C-4A93-8B0C-60E7C61CCFB5}" type="sibTrans" cxnId="{76492048-D97D-402C-A66E-0FDA313D5E94}">
      <dgm:prSet/>
      <dgm:spPr/>
      <dgm:t>
        <a:bodyPr/>
        <a:lstStyle/>
        <a:p>
          <a:endParaRPr lang="en-US"/>
        </a:p>
      </dgm:t>
    </dgm:pt>
    <dgm:pt modelId="{DA112D06-4ADE-4C1F-B185-F389EF965122}" type="pres">
      <dgm:prSet presAssocID="{BAA2522B-7070-4C73-819F-79F5CE743BC3}" presName="Name0" presStyleCnt="0">
        <dgm:presLayoutVars>
          <dgm:dir/>
          <dgm:animLvl val="lvl"/>
          <dgm:resizeHandles val="exact"/>
        </dgm:presLayoutVars>
      </dgm:prSet>
      <dgm:spPr/>
    </dgm:pt>
    <dgm:pt modelId="{BC86F868-CD19-4AF5-8A8C-401D3B4C7391}" type="pres">
      <dgm:prSet presAssocID="{EF3626FB-8B44-4378-B117-78AA89BA6303}" presName="composite" presStyleCnt="0"/>
      <dgm:spPr/>
    </dgm:pt>
    <dgm:pt modelId="{1C0FA6EA-B8C3-4902-B012-3D3241FF195B}" type="pres">
      <dgm:prSet presAssocID="{EF3626FB-8B44-4378-B117-78AA89BA6303}" presName="parTx" presStyleLbl="alignNode1" presStyleIdx="0" presStyleCnt="2" custLinFactY="-30661" custLinFactNeighborY="-100000">
        <dgm:presLayoutVars>
          <dgm:chMax val="0"/>
          <dgm:chPref val="0"/>
          <dgm:bulletEnabled val="1"/>
        </dgm:presLayoutVars>
      </dgm:prSet>
      <dgm:spPr/>
    </dgm:pt>
    <dgm:pt modelId="{C823066C-445E-440E-8AD4-21CCC4114819}" type="pres">
      <dgm:prSet presAssocID="{EF3626FB-8B44-4378-B117-78AA89BA6303}" presName="desTx" presStyleLbl="alignAccFollowNode1" presStyleIdx="0" presStyleCnt="2" custLinFactNeighborY="-3696">
        <dgm:presLayoutVars>
          <dgm:bulletEnabled val="1"/>
        </dgm:presLayoutVars>
      </dgm:prSet>
      <dgm:spPr/>
    </dgm:pt>
    <dgm:pt modelId="{81991FB3-2B1D-4E83-AA64-9CF493017780}" type="pres">
      <dgm:prSet presAssocID="{4D3828CE-D861-409A-B721-40BE70F90D26}" presName="space" presStyleCnt="0"/>
      <dgm:spPr/>
    </dgm:pt>
    <dgm:pt modelId="{C617CD33-D30A-401C-95FA-BF5BAC2C8D3D}" type="pres">
      <dgm:prSet presAssocID="{3F1B335D-1266-42C3-8AC8-4FB7A7A9FAB5}" presName="composite" presStyleCnt="0"/>
      <dgm:spPr/>
    </dgm:pt>
    <dgm:pt modelId="{A7DAEBE4-D8FA-4BF5-B743-41F0838418B5}" type="pres">
      <dgm:prSet presAssocID="{3F1B335D-1266-42C3-8AC8-4FB7A7A9FAB5}" presName="parTx" presStyleLbl="alignNode1" presStyleIdx="1" presStyleCnt="2" custLinFactY="-30661" custLinFactNeighborY="-100000">
        <dgm:presLayoutVars>
          <dgm:chMax val="0"/>
          <dgm:chPref val="0"/>
          <dgm:bulletEnabled val="1"/>
        </dgm:presLayoutVars>
      </dgm:prSet>
      <dgm:spPr/>
    </dgm:pt>
    <dgm:pt modelId="{05DAFB10-8331-4624-9F32-F4FD12891C77}" type="pres">
      <dgm:prSet presAssocID="{3F1B335D-1266-42C3-8AC8-4FB7A7A9FAB5}" presName="desTx" presStyleLbl="alignAccFollowNode1" presStyleIdx="1" presStyleCnt="2" custLinFactNeighborX="1" custLinFactNeighborY="-3696">
        <dgm:presLayoutVars>
          <dgm:bulletEnabled val="1"/>
        </dgm:presLayoutVars>
      </dgm:prSet>
      <dgm:spPr/>
    </dgm:pt>
  </dgm:ptLst>
  <dgm:cxnLst>
    <dgm:cxn modelId="{F283E312-8E2D-459F-9513-D1ED4B7CEC10}" srcId="{EF3626FB-8B44-4378-B117-78AA89BA6303}" destId="{42AE257C-A2CC-42B9-8E01-39C4CF35D602}" srcOrd="2" destOrd="0" parTransId="{EC678296-5186-42C1-84CB-BD954C73862A}" sibTransId="{AF0643D0-07B6-445A-B5F9-4C70EDCDBD1D}"/>
    <dgm:cxn modelId="{67140C17-46F2-467A-9756-F16B05671114}" type="presOf" srcId="{32835BD5-EC86-46C8-B353-8C00939905AE}" destId="{C823066C-445E-440E-8AD4-21CCC4114819}" srcOrd="0" destOrd="0" presId="urn:microsoft.com/office/officeart/2005/8/layout/hList1"/>
    <dgm:cxn modelId="{5435371B-BF09-4DE0-A16E-FCB7A420CA64}" type="presOf" srcId="{BAA2522B-7070-4C73-819F-79F5CE743BC3}" destId="{DA112D06-4ADE-4C1F-B185-F389EF965122}" srcOrd="0" destOrd="0" presId="urn:microsoft.com/office/officeart/2005/8/layout/hList1"/>
    <dgm:cxn modelId="{AB92D01C-2297-4055-8FEB-C583BCC28493}" type="presOf" srcId="{42AE257C-A2CC-42B9-8E01-39C4CF35D602}" destId="{C823066C-445E-440E-8AD4-21CCC4114819}" srcOrd="0" destOrd="2" presId="urn:microsoft.com/office/officeart/2005/8/layout/hList1"/>
    <dgm:cxn modelId="{65DEFD1C-0205-4EBF-8E7C-E08CDB6FADC4}" srcId="{BAA2522B-7070-4C73-819F-79F5CE743BC3}" destId="{EF3626FB-8B44-4378-B117-78AA89BA6303}" srcOrd="0" destOrd="0" parTransId="{492EB504-7848-47F6-8B22-4B37D9AFA3CD}" sibTransId="{4D3828CE-D861-409A-B721-40BE70F90D26}"/>
    <dgm:cxn modelId="{6E93861D-2241-4D95-B092-BA61C49EB1DB}" srcId="{EF3626FB-8B44-4378-B117-78AA89BA6303}" destId="{32835BD5-EC86-46C8-B353-8C00939905AE}" srcOrd="0" destOrd="0" parTransId="{CC3FE4C4-108E-4B8E-9537-891E17EB9688}" sibTransId="{2D615BAE-947A-43F3-9F29-690A2A38028B}"/>
    <dgm:cxn modelId="{36EBB71F-7BC9-4953-B227-4894E2CAA26E}" srcId="{EF3626FB-8B44-4378-B117-78AA89BA6303}" destId="{31B743FB-4AA2-48B5-982B-EA7AC3855818}" srcOrd="1" destOrd="0" parTransId="{68E342A8-907B-4059-AEEE-9498913BD54B}" sibTransId="{79D54CF7-199C-470E-BC03-B6BD4E43C143}"/>
    <dgm:cxn modelId="{76492048-D97D-402C-A66E-0FDA313D5E94}" srcId="{BAA2522B-7070-4C73-819F-79F5CE743BC3}" destId="{3F1B335D-1266-42C3-8AC8-4FB7A7A9FAB5}" srcOrd="1" destOrd="0" parTransId="{64558265-DAC1-4CED-87DA-C28C166DB342}" sibTransId="{7AB7A7C1-313C-4A93-8B0C-60E7C61CCFB5}"/>
    <dgm:cxn modelId="{2492BF4F-902E-4A8C-A6F4-003EE3DFCAA3}" type="presOf" srcId="{3F1B335D-1266-42C3-8AC8-4FB7A7A9FAB5}" destId="{A7DAEBE4-D8FA-4BF5-B743-41F0838418B5}" srcOrd="0" destOrd="0" presId="urn:microsoft.com/office/officeart/2005/8/layout/hList1"/>
    <dgm:cxn modelId="{D5C9B0A5-2205-4EC5-A995-CA58062D2313}" srcId="{EF3626FB-8B44-4378-B117-78AA89BA6303}" destId="{6AD54692-D547-4166-950D-E341AC40D882}" srcOrd="3" destOrd="0" parTransId="{3E030863-F404-49C9-AD77-855051F3C3BA}" sibTransId="{F5076520-BBC7-4C11-80DB-F3DBDF3A5F82}"/>
    <dgm:cxn modelId="{7E62F6C9-3B8C-45D1-AC1E-7EE3CDF15C3D}" type="presOf" srcId="{31B743FB-4AA2-48B5-982B-EA7AC3855818}" destId="{C823066C-445E-440E-8AD4-21CCC4114819}" srcOrd="0" destOrd="1" presId="urn:microsoft.com/office/officeart/2005/8/layout/hList1"/>
    <dgm:cxn modelId="{46D3D3E2-2C16-43AB-9017-737BC52D572D}" type="presOf" srcId="{EF3626FB-8B44-4378-B117-78AA89BA6303}" destId="{1C0FA6EA-B8C3-4902-B012-3D3241FF195B}" srcOrd="0" destOrd="0" presId="urn:microsoft.com/office/officeart/2005/8/layout/hList1"/>
    <dgm:cxn modelId="{1F7DE7FE-626D-4ED8-BE67-687F10839CF4}" type="presOf" srcId="{6AD54692-D547-4166-950D-E341AC40D882}" destId="{C823066C-445E-440E-8AD4-21CCC4114819}" srcOrd="0" destOrd="3" presId="urn:microsoft.com/office/officeart/2005/8/layout/hList1"/>
    <dgm:cxn modelId="{4254D1F3-1B37-403D-A935-CAD488B134CC}" type="presParOf" srcId="{DA112D06-4ADE-4C1F-B185-F389EF965122}" destId="{BC86F868-CD19-4AF5-8A8C-401D3B4C7391}" srcOrd="0" destOrd="0" presId="urn:microsoft.com/office/officeart/2005/8/layout/hList1"/>
    <dgm:cxn modelId="{969273A1-60DE-4E47-AE19-74D5541E7589}" type="presParOf" srcId="{BC86F868-CD19-4AF5-8A8C-401D3B4C7391}" destId="{1C0FA6EA-B8C3-4902-B012-3D3241FF195B}" srcOrd="0" destOrd="0" presId="urn:microsoft.com/office/officeart/2005/8/layout/hList1"/>
    <dgm:cxn modelId="{028FE787-4227-4862-8650-AAA8AB65924B}" type="presParOf" srcId="{BC86F868-CD19-4AF5-8A8C-401D3B4C7391}" destId="{C823066C-445E-440E-8AD4-21CCC4114819}" srcOrd="1" destOrd="0" presId="urn:microsoft.com/office/officeart/2005/8/layout/hList1"/>
    <dgm:cxn modelId="{315A4207-E522-420E-A1F7-9F8678D30AD6}" type="presParOf" srcId="{DA112D06-4ADE-4C1F-B185-F389EF965122}" destId="{81991FB3-2B1D-4E83-AA64-9CF493017780}" srcOrd="1" destOrd="0" presId="urn:microsoft.com/office/officeart/2005/8/layout/hList1"/>
    <dgm:cxn modelId="{4B544BF3-B505-4D81-AA7E-1738900EA69C}" type="presParOf" srcId="{DA112D06-4ADE-4C1F-B185-F389EF965122}" destId="{C617CD33-D30A-401C-95FA-BF5BAC2C8D3D}" srcOrd="2" destOrd="0" presId="urn:microsoft.com/office/officeart/2005/8/layout/hList1"/>
    <dgm:cxn modelId="{C5BE4010-4F5F-4131-A463-E2F881CFEB8D}" type="presParOf" srcId="{C617CD33-D30A-401C-95FA-BF5BAC2C8D3D}" destId="{A7DAEBE4-D8FA-4BF5-B743-41F0838418B5}" srcOrd="0" destOrd="0" presId="urn:microsoft.com/office/officeart/2005/8/layout/hList1"/>
    <dgm:cxn modelId="{5EA783A1-020E-4321-AB60-AB8E38FB57FB}" type="presParOf" srcId="{C617CD33-D30A-401C-95FA-BF5BAC2C8D3D}" destId="{05DAFB10-8331-4624-9F32-F4FD12891C7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106B77C-25B7-4847-A7C8-A21E9697E1C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777E47FD-9FC5-4923-BC93-092467CA9B41}">
      <dgm:prSet custT="1"/>
      <dgm:spPr/>
      <dgm:t>
        <a:bodyPr/>
        <a:lstStyle/>
        <a:p>
          <a:pPr rtl="0"/>
          <a:r>
            <a:rPr lang="en-US" sz="2400" b="1" i="0" baseline="0" dirty="0"/>
            <a:t>Needs assessment</a:t>
          </a:r>
          <a:endParaRPr lang="en-US" sz="2400" b="1" dirty="0"/>
        </a:p>
      </dgm:t>
    </dgm:pt>
    <dgm:pt modelId="{3141972E-9B6D-4496-A564-1AC5C58B12B2}" type="parTrans" cxnId="{26A3E2AC-35BE-49EE-9541-44202585A6DD}">
      <dgm:prSet/>
      <dgm:spPr/>
      <dgm:t>
        <a:bodyPr/>
        <a:lstStyle/>
        <a:p>
          <a:endParaRPr lang="en-US"/>
        </a:p>
      </dgm:t>
    </dgm:pt>
    <dgm:pt modelId="{048F264B-4B16-41C7-A6AB-947A45B582C1}" type="sibTrans" cxnId="{26A3E2AC-35BE-49EE-9541-44202585A6DD}">
      <dgm:prSet/>
      <dgm:spPr/>
      <dgm:t>
        <a:bodyPr/>
        <a:lstStyle/>
        <a:p>
          <a:endParaRPr lang="en-US"/>
        </a:p>
      </dgm:t>
    </dgm:pt>
    <dgm:pt modelId="{DBB3E41D-BD5D-4EFF-931D-924654C2BAF3}">
      <dgm:prSet custT="1"/>
      <dgm:spPr/>
      <dgm:t>
        <a:bodyPr/>
        <a:lstStyle/>
        <a:p>
          <a:pPr rtl="0"/>
          <a:r>
            <a:rPr lang="en-US" sz="2400" b="1" i="0" baseline="0" dirty="0"/>
            <a:t>Logic Model </a:t>
          </a:r>
          <a:endParaRPr lang="en-US" sz="2400" b="1" dirty="0"/>
        </a:p>
      </dgm:t>
    </dgm:pt>
    <dgm:pt modelId="{C5D828AC-1FE6-4A7D-800B-6E7C9A7E286F}" type="parTrans" cxnId="{CABF43D9-CB53-4B87-AAE2-CD44F0416B93}">
      <dgm:prSet/>
      <dgm:spPr/>
      <dgm:t>
        <a:bodyPr/>
        <a:lstStyle/>
        <a:p>
          <a:endParaRPr lang="en-US"/>
        </a:p>
      </dgm:t>
    </dgm:pt>
    <dgm:pt modelId="{3A6E3296-5FA9-4CDC-A9D3-E96FF63B04BB}" type="sibTrans" cxnId="{CABF43D9-CB53-4B87-AAE2-CD44F0416B93}">
      <dgm:prSet/>
      <dgm:spPr/>
      <dgm:t>
        <a:bodyPr/>
        <a:lstStyle/>
        <a:p>
          <a:endParaRPr lang="en-US"/>
        </a:p>
      </dgm:t>
    </dgm:pt>
    <dgm:pt modelId="{4183C3D9-76FD-4A93-9C06-B7231FF8392E}">
      <dgm:prSet custT="1"/>
      <dgm:spPr/>
      <dgm:t>
        <a:bodyPr/>
        <a:lstStyle/>
        <a:p>
          <a:pPr rtl="0"/>
          <a:r>
            <a:rPr lang="en-US" sz="2400" b="1" i="0" baseline="0" dirty="0"/>
            <a:t>EBP/EIP selection and/or development</a:t>
          </a:r>
          <a:endParaRPr lang="en-US" sz="2400" b="1" dirty="0"/>
        </a:p>
      </dgm:t>
    </dgm:pt>
    <dgm:pt modelId="{FF38FA9F-421F-4B9B-BDB3-334CA026A6FA}" type="parTrans" cxnId="{91A3EC27-757F-4724-BDB8-994BD740E9B9}">
      <dgm:prSet/>
      <dgm:spPr/>
      <dgm:t>
        <a:bodyPr/>
        <a:lstStyle/>
        <a:p>
          <a:endParaRPr lang="en-US"/>
        </a:p>
      </dgm:t>
    </dgm:pt>
    <dgm:pt modelId="{F0031240-4A9F-46AD-B436-4C1D6475F426}" type="sibTrans" cxnId="{91A3EC27-757F-4724-BDB8-994BD740E9B9}">
      <dgm:prSet/>
      <dgm:spPr/>
      <dgm:t>
        <a:bodyPr/>
        <a:lstStyle/>
        <a:p>
          <a:endParaRPr lang="en-US"/>
        </a:p>
      </dgm:t>
    </dgm:pt>
    <dgm:pt modelId="{8BB24C66-208D-4B24-BCE7-EC6605377F7A}">
      <dgm:prSet/>
      <dgm:spPr/>
      <dgm:t>
        <a:bodyPr/>
        <a:lstStyle/>
        <a:p>
          <a:pPr rtl="0"/>
          <a:r>
            <a:rPr lang="en-US" b="1" i="0" baseline="0" dirty="0"/>
            <a:t>Evaluation plan</a:t>
          </a:r>
          <a:endParaRPr lang="en-US" b="1" dirty="0"/>
        </a:p>
      </dgm:t>
    </dgm:pt>
    <dgm:pt modelId="{EA107026-6FB6-4B8F-84EE-44724F236FE6}" type="parTrans" cxnId="{5E974658-6E6D-41C4-94E7-D28B26928335}">
      <dgm:prSet/>
      <dgm:spPr/>
      <dgm:t>
        <a:bodyPr/>
        <a:lstStyle/>
        <a:p>
          <a:endParaRPr lang="en-US"/>
        </a:p>
      </dgm:t>
    </dgm:pt>
    <dgm:pt modelId="{47A9CE4F-D6B8-40E2-90D5-86F1704E9C17}" type="sibTrans" cxnId="{5E974658-6E6D-41C4-94E7-D28B26928335}">
      <dgm:prSet/>
      <dgm:spPr/>
      <dgm:t>
        <a:bodyPr/>
        <a:lstStyle/>
        <a:p>
          <a:endParaRPr lang="en-US"/>
        </a:p>
      </dgm:t>
    </dgm:pt>
    <dgm:pt modelId="{6B8D626A-DA94-4424-BEED-44C9268E840E}">
      <dgm:prSet/>
      <dgm:spPr/>
      <dgm:t>
        <a:bodyPr/>
        <a:lstStyle/>
        <a:p>
          <a:pPr rtl="0"/>
          <a:r>
            <a:rPr lang="en-US" b="1" i="0" baseline="0" dirty="0"/>
            <a:t>Plan Services</a:t>
          </a:r>
          <a:endParaRPr lang="en-US" dirty="0"/>
        </a:p>
      </dgm:t>
    </dgm:pt>
    <dgm:pt modelId="{4A2F8D2D-6D33-4950-87FC-2476C27AD033}" type="sibTrans" cxnId="{DA09CC98-C793-4F35-9930-EA967065D89B}">
      <dgm:prSet/>
      <dgm:spPr/>
      <dgm:t>
        <a:bodyPr/>
        <a:lstStyle/>
        <a:p>
          <a:endParaRPr lang="en-US"/>
        </a:p>
      </dgm:t>
    </dgm:pt>
    <dgm:pt modelId="{4E282457-F5AA-4199-8562-A63F80FD0A48}" type="parTrans" cxnId="{DA09CC98-C793-4F35-9930-EA967065D89B}">
      <dgm:prSet/>
      <dgm:spPr/>
      <dgm:t>
        <a:bodyPr/>
        <a:lstStyle/>
        <a:p>
          <a:endParaRPr lang="en-US"/>
        </a:p>
      </dgm:t>
    </dgm:pt>
    <dgm:pt modelId="{A5F7E1D6-DA80-40DA-9345-2E3BDADFC8D2}" type="pres">
      <dgm:prSet presAssocID="{A106B77C-25B7-4847-A7C8-A21E9697E1C3}" presName="Name0" presStyleCnt="0">
        <dgm:presLayoutVars>
          <dgm:dir/>
          <dgm:animLvl val="lvl"/>
          <dgm:resizeHandles val="exact"/>
        </dgm:presLayoutVars>
      </dgm:prSet>
      <dgm:spPr/>
    </dgm:pt>
    <dgm:pt modelId="{062AF368-A7FB-4C1B-A77B-2F91DE9B4040}" type="pres">
      <dgm:prSet presAssocID="{6B8D626A-DA94-4424-BEED-44C9268E840E}" presName="boxAndChildren" presStyleCnt="0"/>
      <dgm:spPr/>
    </dgm:pt>
    <dgm:pt modelId="{1D7631BC-EC24-4C7B-9807-C291E332F7AA}" type="pres">
      <dgm:prSet presAssocID="{6B8D626A-DA94-4424-BEED-44C9268E840E}" presName="parentTextBox" presStyleLbl="node1" presStyleIdx="0" presStyleCnt="1"/>
      <dgm:spPr/>
    </dgm:pt>
    <dgm:pt modelId="{1F34E02A-5A61-4023-B442-1B9B1690D6A7}" type="pres">
      <dgm:prSet presAssocID="{6B8D626A-DA94-4424-BEED-44C9268E840E}" presName="entireBox" presStyleLbl="node1" presStyleIdx="0" presStyleCnt="1" custLinFactNeighborY="1587"/>
      <dgm:spPr/>
    </dgm:pt>
    <dgm:pt modelId="{59B615E4-F0D2-4EAF-B449-6694F41FC410}" type="pres">
      <dgm:prSet presAssocID="{6B8D626A-DA94-4424-BEED-44C9268E840E}" presName="descendantBox" presStyleCnt="0"/>
      <dgm:spPr/>
    </dgm:pt>
    <dgm:pt modelId="{42AB757A-6E44-4493-81AA-A704FFF58251}" type="pres">
      <dgm:prSet presAssocID="{777E47FD-9FC5-4923-BC93-092467CA9B41}" presName="childTextBox" presStyleLbl="fgAccFollowNode1" presStyleIdx="0" presStyleCnt="4">
        <dgm:presLayoutVars>
          <dgm:bulletEnabled val="1"/>
        </dgm:presLayoutVars>
      </dgm:prSet>
      <dgm:spPr/>
    </dgm:pt>
    <dgm:pt modelId="{3E4F55D5-FB38-499C-B41F-5768F5C61B86}" type="pres">
      <dgm:prSet presAssocID="{DBB3E41D-BD5D-4EFF-931D-924654C2BAF3}" presName="childTextBox" presStyleLbl="fgAccFollowNode1" presStyleIdx="1" presStyleCnt="4">
        <dgm:presLayoutVars>
          <dgm:bulletEnabled val="1"/>
        </dgm:presLayoutVars>
      </dgm:prSet>
      <dgm:spPr/>
    </dgm:pt>
    <dgm:pt modelId="{23B9C676-EE65-4B88-BCAA-50057B08612D}" type="pres">
      <dgm:prSet presAssocID="{4183C3D9-76FD-4A93-9C06-B7231FF8392E}" presName="childTextBox" presStyleLbl="fgAccFollowNode1" presStyleIdx="2" presStyleCnt="4" custScaleX="121682">
        <dgm:presLayoutVars>
          <dgm:bulletEnabled val="1"/>
        </dgm:presLayoutVars>
      </dgm:prSet>
      <dgm:spPr/>
    </dgm:pt>
    <dgm:pt modelId="{CA0C1745-FD05-49BD-824C-71216DBB2E50}" type="pres">
      <dgm:prSet presAssocID="{8BB24C66-208D-4B24-BCE7-EC6605377F7A}" presName="childTextBox" presStyleLbl="fgAccFollowNode1" presStyleIdx="3" presStyleCnt="4" custLinFactNeighborX="-1327" custLinFactNeighborY="828">
        <dgm:presLayoutVars>
          <dgm:bulletEnabled val="1"/>
        </dgm:presLayoutVars>
      </dgm:prSet>
      <dgm:spPr/>
    </dgm:pt>
  </dgm:ptLst>
  <dgm:cxnLst>
    <dgm:cxn modelId="{AFE4DB26-07CD-4C13-BE01-4B1F0B8A52B4}" type="presOf" srcId="{6B8D626A-DA94-4424-BEED-44C9268E840E}" destId="{1F34E02A-5A61-4023-B442-1B9B1690D6A7}" srcOrd="1" destOrd="0" presId="urn:microsoft.com/office/officeart/2005/8/layout/process4"/>
    <dgm:cxn modelId="{91A3EC27-757F-4724-BDB8-994BD740E9B9}" srcId="{6B8D626A-DA94-4424-BEED-44C9268E840E}" destId="{4183C3D9-76FD-4A93-9C06-B7231FF8392E}" srcOrd="2" destOrd="0" parTransId="{FF38FA9F-421F-4B9B-BDB3-334CA026A6FA}" sibTransId="{F0031240-4A9F-46AD-B436-4C1D6475F426}"/>
    <dgm:cxn modelId="{5E974658-6E6D-41C4-94E7-D28B26928335}" srcId="{6B8D626A-DA94-4424-BEED-44C9268E840E}" destId="{8BB24C66-208D-4B24-BCE7-EC6605377F7A}" srcOrd="3" destOrd="0" parTransId="{EA107026-6FB6-4B8F-84EE-44724F236FE6}" sibTransId="{47A9CE4F-D6B8-40E2-90D5-86F1704E9C17}"/>
    <dgm:cxn modelId="{878CC07C-4BE2-4252-9F82-A3D89536C71A}" type="presOf" srcId="{777E47FD-9FC5-4923-BC93-092467CA9B41}" destId="{42AB757A-6E44-4493-81AA-A704FFF58251}" srcOrd="0" destOrd="0" presId="urn:microsoft.com/office/officeart/2005/8/layout/process4"/>
    <dgm:cxn modelId="{21841581-8E52-493C-82CD-C5E2D314CA4A}" type="presOf" srcId="{DBB3E41D-BD5D-4EFF-931D-924654C2BAF3}" destId="{3E4F55D5-FB38-499C-B41F-5768F5C61B86}" srcOrd="0" destOrd="0" presId="urn:microsoft.com/office/officeart/2005/8/layout/process4"/>
    <dgm:cxn modelId="{DFD5FE8D-A6D0-41D6-A65D-FF6DCC346EA1}" type="presOf" srcId="{A106B77C-25B7-4847-A7C8-A21E9697E1C3}" destId="{A5F7E1D6-DA80-40DA-9345-2E3BDADFC8D2}" srcOrd="0" destOrd="0" presId="urn:microsoft.com/office/officeart/2005/8/layout/process4"/>
    <dgm:cxn modelId="{DA09CC98-C793-4F35-9930-EA967065D89B}" srcId="{A106B77C-25B7-4847-A7C8-A21E9697E1C3}" destId="{6B8D626A-DA94-4424-BEED-44C9268E840E}" srcOrd="0" destOrd="0" parTransId="{4E282457-F5AA-4199-8562-A63F80FD0A48}" sibTransId="{4A2F8D2D-6D33-4950-87FC-2476C27AD033}"/>
    <dgm:cxn modelId="{7FEF42AB-E383-4E5E-889F-A9B8168B3F32}" type="presOf" srcId="{8BB24C66-208D-4B24-BCE7-EC6605377F7A}" destId="{CA0C1745-FD05-49BD-824C-71216DBB2E50}" srcOrd="0" destOrd="0" presId="urn:microsoft.com/office/officeart/2005/8/layout/process4"/>
    <dgm:cxn modelId="{26A3E2AC-35BE-49EE-9541-44202585A6DD}" srcId="{6B8D626A-DA94-4424-BEED-44C9268E840E}" destId="{777E47FD-9FC5-4923-BC93-092467CA9B41}" srcOrd="0" destOrd="0" parTransId="{3141972E-9B6D-4496-A564-1AC5C58B12B2}" sibTransId="{048F264B-4B16-41C7-A6AB-947A45B582C1}"/>
    <dgm:cxn modelId="{50337AD4-9245-406C-BB90-EB7054CCEEB8}" type="presOf" srcId="{6B8D626A-DA94-4424-BEED-44C9268E840E}" destId="{1D7631BC-EC24-4C7B-9807-C291E332F7AA}" srcOrd="0" destOrd="0" presId="urn:microsoft.com/office/officeart/2005/8/layout/process4"/>
    <dgm:cxn modelId="{CABF43D9-CB53-4B87-AAE2-CD44F0416B93}" srcId="{6B8D626A-DA94-4424-BEED-44C9268E840E}" destId="{DBB3E41D-BD5D-4EFF-931D-924654C2BAF3}" srcOrd="1" destOrd="0" parTransId="{C5D828AC-1FE6-4A7D-800B-6E7C9A7E286F}" sibTransId="{3A6E3296-5FA9-4CDC-A9D3-E96FF63B04BB}"/>
    <dgm:cxn modelId="{A362F0FF-09B4-495A-BB23-600AD131B551}" type="presOf" srcId="{4183C3D9-76FD-4A93-9C06-B7231FF8392E}" destId="{23B9C676-EE65-4B88-BCAA-50057B08612D}" srcOrd="0" destOrd="0" presId="urn:microsoft.com/office/officeart/2005/8/layout/process4"/>
    <dgm:cxn modelId="{0357D5D5-D95A-41D5-9EB4-21B2E096F9F3}" type="presParOf" srcId="{A5F7E1D6-DA80-40DA-9345-2E3BDADFC8D2}" destId="{062AF368-A7FB-4C1B-A77B-2F91DE9B4040}" srcOrd="0" destOrd="0" presId="urn:microsoft.com/office/officeart/2005/8/layout/process4"/>
    <dgm:cxn modelId="{CAF64F39-47E8-4F85-9196-5791393D4D33}" type="presParOf" srcId="{062AF368-A7FB-4C1B-A77B-2F91DE9B4040}" destId="{1D7631BC-EC24-4C7B-9807-C291E332F7AA}" srcOrd="0" destOrd="0" presId="urn:microsoft.com/office/officeart/2005/8/layout/process4"/>
    <dgm:cxn modelId="{888686D3-3A21-47C3-B00A-6FFB37E72088}" type="presParOf" srcId="{062AF368-A7FB-4C1B-A77B-2F91DE9B4040}" destId="{1F34E02A-5A61-4023-B442-1B9B1690D6A7}" srcOrd="1" destOrd="0" presId="urn:microsoft.com/office/officeart/2005/8/layout/process4"/>
    <dgm:cxn modelId="{15CD0B73-F3C8-4366-BD90-699B8D1A89DF}" type="presParOf" srcId="{062AF368-A7FB-4C1B-A77B-2F91DE9B4040}" destId="{59B615E4-F0D2-4EAF-B449-6694F41FC410}" srcOrd="2" destOrd="0" presId="urn:microsoft.com/office/officeart/2005/8/layout/process4"/>
    <dgm:cxn modelId="{6C099B4E-928D-4DAB-B187-99D149F571FA}" type="presParOf" srcId="{59B615E4-F0D2-4EAF-B449-6694F41FC410}" destId="{42AB757A-6E44-4493-81AA-A704FFF58251}" srcOrd="0" destOrd="0" presId="urn:microsoft.com/office/officeart/2005/8/layout/process4"/>
    <dgm:cxn modelId="{FF43BA57-D8D5-451B-AEEC-58D728A1175A}" type="presParOf" srcId="{59B615E4-F0D2-4EAF-B449-6694F41FC410}" destId="{3E4F55D5-FB38-499C-B41F-5768F5C61B86}" srcOrd="1" destOrd="0" presId="urn:microsoft.com/office/officeart/2005/8/layout/process4"/>
    <dgm:cxn modelId="{DE094E65-6EA3-48D7-83DC-A29DA56EDAF7}" type="presParOf" srcId="{59B615E4-F0D2-4EAF-B449-6694F41FC410}" destId="{23B9C676-EE65-4B88-BCAA-50057B08612D}" srcOrd="2" destOrd="0" presId="urn:microsoft.com/office/officeart/2005/8/layout/process4"/>
    <dgm:cxn modelId="{1FC7C363-A5A5-4C89-9AAD-DD3D461FF848}" type="presParOf" srcId="{59B615E4-F0D2-4EAF-B449-6694F41FC410}" destId="{CA0C1745-FD05-49BD-824C-71216DBB2E50}"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1981FBC4-9509-461B-BBDC-E85160E69F93}" type="doc">
      <dgm:prSet loTypeId="urn:microsoft.com/office/officeart/2005/8/layout/process4" loCatId="list" qsTypeId="urn:microsoft.com/office/officeart/2005/8/quickstyle/simple1" qsCatId="simple" csTypeId="urn:microsoft.com/office/officeart/2005/8/colors/accent4_2" csCatId="accent4" phldr="1"/>
      <dgm:spPr/>
      <dgm:t>
        <a:bodyPr/>
        <a:lstStyle/>
        <a:p>
          <a:endParaRPr lang="en-US"/>
        </a:p>
      </dgm:t>
    </dgm:pt>
    <dgm:pt modelId="{271D2502-904C-4B2F-858B-8D0DF70746C3}">
      <dgm:prSet/>
      <dgm:spPr/>
      <dgm:t>
        <a:bodyPr/>
        <a:lstStyle/>
        <a:p>
          <a:pPr rtl="0"/>
          <a:r>
            <a:rPr lang="en-US" b="1" i="0" baseline="0" dirty="0"/>
            <a:t>Do  Provide services</a:t>
          </a:r>
          <a:endParaRPr lang="en-US" dirty="0"/>
        </a:p>
      </dgm:t>
    </dgm:pt>
    <dgm:pt modelId="{D4567A77-BC92-4B1E-9C96-AAE3E39D7F07}" type="parTrans" cxnId="{11486F76-7CAE-4AF9-A565-FBE6097BDFC3}">
      <dgm:prSet/>
      <dgm:spPr/>
      <dgm:t>
        <a:bodyPr/>
        <a:lstStyle/>
        <a:p>
          <a:endParaRPr lang="en-US"/>
        </a:p>
      </dgm:t>
    </dgm:pt>
    <dgm:pt modelId="{31CD31C6-A507-4A77-876C-EA361C1EAD6C}" type="sibTrans" cxnId="{11486F76-7CAE-4AF9-A565-FBE6097BDFC3}">
      <dgm:prSet/>
      <dgm:spPr/>
      <dgm:t>
        <a:bodyPr/>
        <a:lstStyle/>
        <a:p>
          <a:endParaRPr lang="en-US"/>
        </a:p>
      </dgm:t>
    </dgm:pt>
    <dgm:pt modelId="{53D2BFD5-6C17-4BF8-8023-FEB774F080EB}">
      <dgm:prSet/>
      <dgm:spPr/>
      <dgm:t>
        <a:bodyPr/>
        <a:lstStyle/>
        <a:p>
          <a:pPr rtl="0"/>
          <a:r>
            <a:rPr lang="en-US" b="1" i="0" baseline="0" dirty="0"/>
            <a:t>Hire, train and supervise staff</a:t>
          </a:r>
          <a:endParaRPr lang="en-US" b="1" dirty="0"/>
        </a:p>
      </dgm:t>
    </dgm:pt>
    <dgm:pt modelId="{421DF94A-C31C-483E-ADAB-4C2ABDA187D5}" type="parTrans" cxnId="{B31E472D-C27B-4397-B362-2595BA1ECBB2}">
      <dgm:prSet/>
      <dgm:spPr/>
      <dgm:t>
        <a:bodyPr/>
        <a:lstStyle/>
        <a:p>
          <a:endParaRPr lang="en-US"/>
        </a:p>
      </dgm:t>
    </dgm:pt>
    <dgm:pt modelId="{E7A37938-BD18-44D0-B516-0E4AB5EA70F8}" type="sibTrans" cxnId="{B31E472D-C27B-4397-B362-2595BA1ECBB2}">
      <dgm:prSet/>
      <dgm:spPr/>
      <dgm:t>
        <a:bodyPr/>
        <a:lstStyle/>
        <a:p>
          <a:endParaRPr lang="en-US"/>
        </a:p>
      </dgm:t>
    </dgm:pt>
    <dgm:pt modelId="{74BCB559-4FF0-4DE9-8328-07DCB162E061}">
      <dgm:prSet/>
      <dgm:spPr/>
      <dgm:t>
        <a:bodyPr/>
        <a:lstStyle/>
        <a:p>
          <a:pPr rtl="0"/>
          <a:r>
            <a:rPr lang="en-US" b="1" i="0" baseline="0" dirty="0"/>
            <a:t>Document activities</a:t>
          </a:r>
          <a:endParaRPr lang="en-US" b="1" dirty="0"/>
        </a:p>
      </dgm:t>
    </dgm:pt>
    <dgm:pt modelId="{9DB8D370-6527-4A5B-93C2-B86E6501D831}" type="parTrans" cxnId="{953E9EC7-942C-4BBE-A037-C15FC83D50C4}">
      <dgm:prSet/>
      <dgm:spPr/>
      <dgm:t>
        <a:bodyPr/>
        <a:lstStyle/>
        <a:p>
          <a:endParaRPr lang="en-US"/>
        </a:p>
      </dgm:t>
    </dgm:pt>
    <dgm:pt modelId="{2443AE1E-569A-4CBD-A05E-47CDE5BEA717}" type="sibTrans" cxnId="{953E9EC7-942C-4BBE-A037-C15FC83D50C4}">
      <dgm:prSet/>
      <dgm:spPr/>
      <dgm:t>
        <a:bodyPr/>
        <a:lstStyle/>
        <a:p>
          <a:endParaRPr lang="en-US"/>
        </a:p>
      </dgm:t>
    </dgm:pt>
    <dgm:pt modelId="{8D80F56D-4700-49FA-A27E-8073424C5FA5}">
      <dgm:prSet/>
      <dgm:spPr/>
      <dgm:t>
        <a:bodyPr/>
        <a:lstStyle/>
        <a:p>
          <a:pPr rtl="0"/>
          <a:r>
            <a:rPr lang="en-US" b="1" i="0" baseline="0" dirty="0"/>
            <a:t>Monitor fidelity</a:t>
          </a:r>
          <a:endParaRPr lang="en-US" b="1" dirty="0"/>
        </a:p>
      </dgm:t>
    </dgm:pt>
    <dgm:pt modelId="{3786CE2F-6FEE-4D31-AE2B-E479FDBA6055}" type="parTrans" cxnId="{B22CC7BE-8FF4-4F48-B265-588954E5236A}">
      <dgm:prSet/>
      <dgm:spPr/>
      <dgm:t>
        <a:bodyPr/>
        <a:lstStyle/>
        <a:p>
          <a:endParaRPr lang="en-US"/>
        </a:p>
      </dgm:t>
    </dgm:pt>
    <dgm:pt modelId="{CD902101-E8A8-4453-B35B-613DFCBD8B03}" type="sibTrans" cxnId="{B22CC7BE-8FF4-4F48-B265-588954E5236A}">
      <dgm:prSet/>
      <dgm:spPr/>
      <dgm:t>
        <a:bodyPr/>
        <a:lstStyle/>
        <a:p>
          <a:endParaRPr lang="en-US"/>
        </a:p>
      </dgm:t>
    </dgm:pt>
    <dgm:pt modelId="{FB6FF927-F076-4301-8E64-19D361434CFB}">
      <dgm:prSet/>
      <dgm:spPr/>
      <dgm:t>
        <a:bodyPr/>
        <a:lstStyle/>
        <a:p>
          <a:pPr rtl="0"/>
          <a:endParaRPr lang="en-US" b="1" i="0" baseline="0" dirty="0"/>
        </a:p>
        <a:p>
          <a:pPr rtl="0"/>
          <a:r>
            <a:rPr lang="en-US" b="1" i="0" baseline="0" dirty="0"/>
            <a:t>Collect data</a:t>
          </a:r>
          <a:endParaRPr lang="en-US" b="1" dirty="0"/>
        </a:p>
      </dgm:t>
    </dgm:pt>
    <dgm:pt modelId="{84B30A90-98AB-46D3-96CF-8D532AE0F90A}" type="parTrans" cxnId="{84B38A47-7318-408C-92A5-DF9FC4E96821}">
      <dgm:prSet/>
      <dgm:spPr/>
      <dgm:t>
        <a:bodyPr/>
        <a:lstStyle/>
        <a:p>
          <a:endParaRPr lang="en-US"/>
        </a:p>
      </dgm:t>
    </dgm:pt>
    <dgm:pt modelId="{A755C487-B88C-48A9-B9A6-AE3FD99BE1E4}" type="sibTrans" cxnId="{84B38A47-7318-408C-92A5-DF9FC4E96821}">
      <dgm:prSet/>
      <dgm:spPr/>
      <dgm:t>
        <a:bodyPr/>
        <a:lstStyle/>
        <a:p>
          <a:endParaRPr lang="en-US"/>
        </a:p>
      </dgm:t>
    </dgm:pt>
    <dgm:pt modelId="{AFCA4F2D-0080-4EFB-9620-321BEC5FB3DE}">
      <dgm:prSet/>
      <dgm:spPr/>
      <dgm:t>
        <a:bodyPr/>
        <a:lstStyle/>
        <a:p>
          <a:pPr rtl="0"/>
          <a:r>
            <a:rPr lang="en-US" b="1" i="0" baseline="0" dirty="0"/>
            <a:t>formally</a:t>
          </a:r>
          <a:endParaRPr lang="en-US" b="1" dirty="0"/>
        </a:p>
      </dgm:t>
    </dgm:pt>
    <dgm:pt modelId="{33D8D598-CD0D-4581-B3E7-C12C4CD6FE39}" type="parTrans" cxnId="{0ECC5729-A991-45EB-8863-FFB33030F3F0}">
      <dgm:prSet/>
      <dgm:spPr/>
      <dgm:t>
        <a:bodyPr/>
        <a:lstStyle/>
        <a:p>
          <a:endParaRPr lang="en-US"/>
        </a:p>
      </dgm:t>
    </dgm:pt>
    <dgm:pt modelId="{8B5244D3-CA21-405D-83F2-58F9A612BC5A}" type="sibTrans" cxnId="{0ECC5729-A991-45EB-8863-FFB33030F3F0}">
      <dgm:prSet/>
      <dgm:spPr/>
      <dgm:t>
        <a:bodyPr/>
        <a:lstStyle/>
        <a:p>
          <a:endParaRPr lang="en-US"/>
        </a:p>
      </dgm:t>
    </dgm:pt>
    <dgm:pt modelId="{B10D88A3-312B-45BE-86D9-03686A831F6A}">
      <dgm:prSet/>
      <dgm:spPr/>
      <dgm:t>
        <a:bodyPr/>
        <a:lstStyle/>
        <a:p>
          <a:pPr rtl="0"/>
          <a:r>
            <a:rPr lang="en-US" b="1" i="0" baseline="0" dirty="0"/>
            <a:t>informally</a:t>
          </a:r>
        </a:p>
      </dgm:t>
    </dgm:pt>
    <dgm:pt modelId="{D6E2FC65-864E-4778-81B1-1CC96740C65C}" type="parTrans" cxnId="{21488F87-F8FF-4A5D-9FF2-F6B22209C6F8}">
      <dgm:prSet/>
      <dgm:spPr/>
      <dgm:t>
        <a:bodyPr/>
        <a:lstStyle/>
        <a:p>
          <a:endParaRPr lang="en-US"/>
        </a:p>
      </dgm:t>
    </dgm:pt>
    <dgm:pt modelId="{693FFF95-59E6-4127-A483-7B8837275EF2}" type="sibTrans" cxnId="{21488F87-F8FF-4A5D-9FF2-F6B22209C6F8}">
      <dgm:prSet/>
      <dgm:spPr/>
      <dgm:t>
        <a:bodyPr/>
        <a:lstStyle/>
        <a:p>
          <a:endParaRPr lang="en-US"/>
        </a:p>
      </dgm:t>
    </dgm:pt>
    <dgm:pt modelId="{7B340BF7-0DCF-446B-89AC-4DAEEA126C93}" type="pres">
      <dgm:prSet presAssocID="{1981FBC4-9509-461B-BBDC-E85160E69F93}" presName="Name0" presStyleCnt="0">
        <dgm:presLayoutVars>
          <dgm:dir/>
          <dgm:animLvl val="lvl"/>
          <dgm:resizeHandles val="exact"/>
        </dgm:presLayoutVars>
      </dgm:prSet>
      <dgm:spPr/>
    </dgm:pt>
    <dgm:pt modelId="{8AD77098-73B2-42F5-AF94-CE8BBB9E072D}" type="pres">
      <dgm:prSet presAssocID="{271D2502-904C-4B2F-858B-8D0DF70746C3}" presName="boxAndChildren" presStyleCnt="0"/>
      <dgm:spPr/>
    </dgm:pt>
    <dgm:pt modelId="{81907226-D7A3-4034-83CC-E2FDD4ABBFD8}" type="pres">
      <dgm:prSet presAssocID="{271D2502-904C-4B2F-858B-8D0DF70746C3}" presName="parentTextBox" presStyleLbl="node1" presStyleIdx="0" presStyleCnt="1"/>
      <dgm:spPr/>
    </dgm:pt>
    <dgm:pt modelId="{33C1D2D5-F9E0-449E-A00F-1DE28A1189FC}" type="pres">
      <dgm:prSet presAssocID="{271D2502-904C-4B2F-858B-8D0DF70746C3}" presName="entireBox" presStyleLbl="node1" presStyleIdx="0" presStyleCnt="1" custLinFactNeighborY="-1563"/>
      <dgm:spPr/>
    </dgm:pt>
    <dgm:pt modelId="{66CD783D-26C9-4457-B609-5CEE19B590C2}" type="pres">
      <dgm:prSet presAssocID="{271D2502-904C-4B2F-858B-8D0DF70746C3}" presName="descendantBox" presStyleCnt="0"/>
      <dgm:spPr/>
    </dgm:pt>
    <dgm:pt modelId="{FAAE190E-3111-4A7F-AB0F-14B67509438F}" type="pres">
      <dgm:prSet presAssocID="{53D2BFD5-6C17-4BF8-8023-FEB774F080EB}" presName="childTextBox" presStyleLbl="fgAccFollowNode1" presStyleIdx="0" presStyleCnt="4">
        <dgm:presLayoutVars>
          <dgm:bulletEnabled val="1"/>
        </dgm:presLayoutVars>
      </dgm:prSet>
      <dgm:spPr/>
    </dgm:pt>
    <dgm:pt modelId="{F3D740F7-BA74-484F-ADB8-CEBD2132F115}" type="pres">
      <dgm:prSet presAssocID="{74BCB559-4FF0-4DE9-8328-07DCB162E061}" presName="childTextBox" presStyleLbl="fgAccFollowNode1" presStyleIdx="1" presStyleCnt="4">
        <dgm:presLayoutVars>
          <dgm:bulletEnabled val="1"/>
        </dgm:presLayoutVars>
      </dgm:prSet>
      <dgm:spPr/>
    </dgm:pt>
    <dgm:pt modelId="{8D4D8EB6-3149-4C45-955E-93CA27642667}" type="pres">
      <dgm:prSet presAssocID="{8D80F56D-4700-49FA-A27E-8073424C5FA5}" presName="childTextBox" presStyleLbl="fgAccFollowNode1" presStyleIdx="2" presStyleCnt="4">
        <dgm:presLayoutVars>
          <dgm:bulletEnabled val="1"/>
        </dgm:presLayoutVars>
      </dgm:prSet>
      <dgm:spPr/>
    </dgm:pt>
    <dgm:pt modelId="{27CA2548-D4D7-46D2-B333-432356AA644C}" type="pres">
      <dgm:prSet presAssocID="{FB6FF927-F076-4301-8E64-19D361434CFB}" presName="childTextBox" presStyleLbl="fgAccFollowNode1" presStyleIdx="3" presStyleCnt="4" custScaleX="89722" custScaleY="100000" custLinFactNeighborX="187" custLinFactNeighborY="-951">
        <dgm:presLayoutVars>
          <dgm:bulletEnabled val="1"/>
        </dgm:presLayoutVars>
      </dgm:prSet>
      <dgm:spPr/>
    </dgm:pt>
  </dgm:ptLst>
  <dgm:cxnLst>
    <dgm:cxn modelId="{F6245A15-29CC-4557-82E5-3C552C0D85A0}" type="presOf" srcId="{B10D88A3-312B-45BE-86D9-03686A831F6A}" destId="{27CA2548-D4D7-46D2-B333-432356AA644C}" srcOrd="0" destOrd="2" presId="urn:microsoft.com/office/officeart/2005/8/layout/process4"/>
    <dgm:cxn modelId="{1FE3481C-951D-4FDF-9497-19F0948C2622}" type="presOf" srcId="{271D2502-904C-4B2F-858B-8D0DF70746C3}" destId="{81907226-D7A3-4034-83CC-E2FDD4ABBFD8}" srcOrd="0" destOrd="0" presId="urn:microsoft.com/office/officeart/2005/8/layout/process4"/>
    <dgm:cxn modelId="{59F6B424-72CF-43D3-A70D-74DBD02963AD}" type="presOf" srcId="{FB6FF927-F076-4301-8E64-19D361434CFB}" destId="{27CA2548-D4D7-46D2-B333-432356AA644C}" srcOrd="0" destOrd="0" presId="urn:microsoft.com/office/officeart/2005/8/layout/process4"/>
    <dgm:cxn modelId="{0ECC5729-A991-45EB-8863-FFB33030F3F0}" srcId="{FB6FF927-F076-4301-8E64-19D361434CFB}" destId="{AFCA4F2D-0080-4EFB-9620-321BEC5FB3DE}" srcOrd="0" destOrd="0" parTransId="{33D8D598-CD0D-4581-B3E7-C12C4CD6FE39}" sibTransId="{8B5244D3-CA21-405D-83F2-58F9A612BC5A}"/>
    <dgm:cxn modelId="{B31E472D-C27B-4397-B362-2595BA1ECBB2}" srcId="{271D2502-904C-4B2F-858B-8D0DF70746C3}" destId="{53D2BFD5-6C17-4BF8-8023-FEB774F080EB}" srcOrd="0" destOrd="0" parTransId="{421DF94A-C31C-483E-ADAB-4C2ABDA187D5}" sibTransId="{E7A37938-BD18-44D0-B516-0E4AB5EA70F8}"/>
    <dgm:cxn modelId="{84B38A47-7318-408C-92A5-DF9FC4E96821}" srcId="{271D2502-904C-4B2F-858B-8D0DF70746C3}" destId="{FB6FF927-F076-4301-8E64-19D361434CFB}" srcOrd="3" destOrd="0" parTransId="{84B30A90-98AB-46D3-96CF-8D532AE0F90A}" sibTransId="{A755C487-B88C-48A9-B9A6-AE3FD99BE1E4}"/>
    <dgm:cxn modelId="{C4514953-8BBC-4F9F-A5EB-2E54109656D6}" type="presOf" srcId="{AFCA4F2D-0080-4EFB-9620-321BEC5FB3DE}" destId="{27CA2548-D4D7-46D2-B333-432356AA644C}" srcOrd="0" destOrd="1" presId="urn:microsoft.com/office/officeart/2005/8/layout/process4"/>
    <dgm:cxn modelId="{AA1E0B56-7142-4920-B642-28CE4484092B}" type="presOf" srcId="{1981FBC4-9509-461B-BBDC-E85160E69F93}" destId="{7B340BF7-0DCF-446B-89AC-4DAEEA126C93}" srcOrd="0" destOrd="0" presId="urn:microsoft.com/office/officeart/2005/8/layout/process4"/>
    <dgm:cxn modelId="{11486F76-7CAE-4AF9-A565-FBE6097BDFC3}" srcId="{1981FBC4-9509-461B-BBDC-E85160E69F93}" destId="{271D2502-904C-4B2F-858B-8D0DF70746C3}" srcOrd="0" destOrd="0" parTransId="{D4567A77-BC92-4B1E-9C96-AAE3E39D7F07}" sibTransId="{31CD31C6-A507-4A77-876C-EA361C1EAD6C}"/>
    <dgm:cxn modelId="{21488F87-F8FF-4A5D-9FF2-F6B22209C6F8}" srcId="{FB6FF927-F076-4301-8E64-19D361434CFB}" destId="{B10D88A3-312B-45BE-86D9-03686A831F6A}" srcOrd="1" destOrd="0" parTransId="{D6E2FC65-864E-4778-81B1-1CC96740C65C}" sibTransId="{693FFF95-59E6-4127-A483-7B8837275EF2}"/>
    <dgm:cxn modelId="{1DAFAFB7-3213-4460-A826-45D5D1B499F4}" type="presOf" srcId="{74BCB559-4FF0-4DE9-8328-07DCB162E061}" destId="{F3D740F7-BA74-484F-ADB8-CEBD2132F115}" srcOrd="0" destOrd="0" presId="urn:microsoft.com/office/officeart/2005/8/layout/process4"/>
    <dgm:cxn modelId="{5AC50BBC-F675-4F48-89CF-4E5BE9480141}" type="presOf" srcId="{53D2BFD5-6C17-4BF8-8023-FEB774F080EB}" destId="{FAAE190E-3111-4A7F-AB0F-14B67509438F}" srcOrd="0" destOrd="0" presId="urn:microsoft.com/office/officeart/2005/8/layout/process4"/>
    <dgm:cxn modelId="{CA9162BC-A8F7-4336-9762-6B558FBD62C1}" type="presOf" srcId="{8D80F56D-4700-49FA-A27E-8073424C5FA5}" destId="{8D4D8EB6-3149-4C45-955E-93CA27642667}" srcOrd="0" destOrd="0" presId="urn:microsoft.com/office/officeart/2005/8/layout/process4"/>
    <dgm:cxn modelId="{B22CC7BE-8FF4-4F48-B265-588954E5236A}" srcId="{271D2502-904C-4B2F-858B-8D0DF70746C3}" destId="{8D80F56D-4700-49FA-A27E-8073424C5FA5}" srcOrd="2" destOrd="0" parTransId="{3786CE2F-6FEE-4D31-AE2B-E479FDBA6055}" sibTransId="{CD902101-E8A8-4453-B35B-613DFCBD8B03}"/>
    <dgm:cxn modelId="{953E9EC7-942C-4BBE-A037-C15FC83D50C4}" srcId="{271D2502-904C-4B2F-858B-8D0DF70746C3}" destId="{74BCB559-4FF0-4DE9-8328-07DCB162E061}" srcOrd="1" destOrd="0" parTransId="{9DB8D370-6527-4A5B-93C2-B86E6501D831}" sibTransId="{2443AE1E-569A-4CBD-A05E-47CDE5BEA717}"/>
    <dgm:cxn modelId="{2CA50FD7-7A98-4293-8EF2-46808023B6DC}" type="presOf" srcId="{271D2502-904C-4B2F-858B-8D0DF70746C3}" destId="{33C1D2D5-F9E0-449E-A00F-1DE28A1189FC}" srcOrd="1" destOrd="0" presId="urn:microsoft.com/office/officeart/2005/8/layout/process4"/>
    <dgm:cxn modelId="{EF9D5449-43C7-4384-8CF1-62D0C7FC8663}" type="presParOf" srcId="{7B340BF7-0DCF-446B-89AC-4DAEEA126C93}" destId="{8AD77098-73B2-42F5-AF94-CE8BBB9E072D}" srcOrd="0" destOrd="0" presId="urn:microsoft.com/office/officeart/2005/8/layout/process4"/>
    <dgm:cxn modelId="{E2CD250B-1A8D-4319-BB70-E46093BE8D5F}" type="presParOf" srcId="{8AD77098-73B2-42F5-AF94-CE8BBB9E072D}" destId="{81907226-D7A3-4034-83CC-E2FDD4ABBFD8}" srcOrd="0" destOrd="0" presId="urn:microsoft.com/office/officeart/2005/8/layout/process4"/>
    <dgm:cxn modelId="{71CBE444-13F6-4A56-B5C5-A48A8E2C4A24}" type="presParOf" srcId="{8AD77098-73B2-42F5-AF94-CE8BBB9E072D}" destId="{33C1D2D5-F9E0-449E-A00F-1DE28A1189FC}" srcOrd="1" destOrd="0" presId="urn:microsoft.com/office/officeart/2005/8/layout/process4"/>
    <dgm:cxn modelId="{8A8E4C7B-9FE4-4B16-A67B-798137478171}" type="presParOf" srcId="{8AD77098-73B2-42F5-AF94-CE8BBB9E072D}" destId="{66CD783D-26C9-4457-B609-5CEE19B590C2}" srcOrd="2" destOrd="0" presId="urn:microsoft.com/office/officeart/2005/8/layout/process4"/>
    <dgm:cxn modelId="{83AFD41D-6781-403B-81CB-B1F42F7B7D16}" type="presParOf" srcId="{66CD783D-26C9-4457-B609-5CEE19B590C2}" destId="{FAAE190E-3111-4A7F-AB0F-14B67509438F}" srcOrd="0" destOrd="0" presId="urn:microsoft.com/office/officeart/2005/8/layout/process4"/>
    <dgm:cxn modelId="{209ED632-D1CD-4222-AB4E-91B2D3E848B0}" type="presParOf" srcId="{66CD783D-26C9-4457-B609-5CEE19B590C2}" destId="{F3D740F7-BA74-484F-ADB8-CEBD2132F115}" srcOrd="1" destOrd="0" presId="urn:microsoft.com/office/officeart/2005/8/layout/process4"/>
    <dgm:cxn modelId="{C5705AEF-7DA1-4CE5-BBF4-BFD36663C950}" type="presParOf" srcId="{66CD783D-26C9-4457-B609-5CEE19B590C2}" destId="{8D4D8EB6-3149-4C45-955E-93CA27642667}" srcOrd="2" destOrd="0" presId="urn:microsoft.com/office/officeart/2005/8/layout/process4"/>
    <dgm:cxn modelId="{750C8AF2-1DC8-44C7-8EA6-C42B4A17AF07}" type="presParOf" srcId="{66CD783D-26C9-4457-B609-5CEE19B590C2}" destId="{27CA2548-D4D7-46D2-B333-432356AA644C}"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B583853A-DB51-4EC0-A55F-395BCB133BF3}" type="doc">
      <dgm:prSet loTypeId="urn:microsoft.com/office/officeart/2005/8/layout/process4" loCatId="list" qsTypeId="urn:microsoft.com/office/officeart/2005/8/quickstyle/simple1" qsCatId="simple" csTypeId="urn:microsoft.com/office/officeart/2005/8/colors/accent5_2" csCatId="accent5" phldr="1"/>
      <dgm:spPr/>
      <dgm:t>
        <a:bodyPr/>
        <a:lstStyle/>
        <a:p>
          <a:endParaRPr lang="en-US"/>
        </a:p>
      </dgm:t>
    </dgm:pt>
    <dgm:pt modelId="{68D38732-9770-4913-BD4A-37F48CC4E18C}">
      <dgm:prSet/>
      <dgm:spPr/>
      <dgm:t>
        <a:bodyPr/>
        <a:lstStyle/>
        <a:p>
          <a:pPr rtl="0"/>
          <a:r>
            <a:rPr lang="en-US" b="1" i="0" baseline="0" dirty="0"/>
            <a:t>Study your data</a:t>
          </a:r>
          <a:endParaRPr lang="en-US" dirty="0"/>
        </a:p>
      </dgm:t>
    </dgm:pt>
    <dgm:pt modelId="{DF7B246E-B911-446A-B6AD-8090EA7E1FE0}" type="parTrans" cxnId="{4C634E0B-AAAE-4F53-9179-8A437FF009C3}">
      <dgm:prSet/>
      <dgm:spPr/>
      <dgm:t>
        <a:bodyPr/>
        <a:lstStyle/>
        <a:p>
          <a:endParaRPr lang="en-US"/>
        </a:p>
      </dgm:t>
    </dgm:pt>
    <dgm:pt modelId="{98721168-B5C7-43D6-8277-D57766D31F07}" type="sibTrans" cxnId="{4C634E0B-AAAE-4F53-9179-8A437FF009C3}">
      <dgm:prSet/>
      <dgm:spPr/>
      <dgm:t>
        <a:bodyPr/>
        <a:lstStyle/>
        <a:p>
          <a:endParaRPr lang="en-US"/>
        </a:p>
      </dgm:t>
    </dgm:pt>
    <dgm:pt modelId="{5460C586-B461-47DD-BC5D-3E7D5431E7A9}">
      <dgm:prSet custT="1"/>
      <dgm:spPr/>
      <dgm:t>
        <a:bodyPr/>
        <a:lstStyle/>
        <a:p>
          <a:pPr rtl="0"/>
          <a:r>
            <a:rPr lang="en-US" sz="2800" b="0" i="0" baseline="0" dirty="0"/>
            <a:t>Formally ~ in the course of staff supervision, full staff meetings, board meetings </a:t>
          </a:r>
          <a:endParaRPr lang="en-US" sz="2800" dirty="0"/>
        </a:p>
      </dgm:t>
    </dgm:pt>
    <dgm:pt modelId="{0652A678-D9D9-4123-8AE1-7F7D37C9F2BD}" type="parTrans" cxnId="{7DD554D4-E54F-45CF-8441-011B029AD47B}">
      <dgm:prSet/>
      <dgm:spPr/>
      <dgm:t>
        <a:bodyPr/>
        <a:lstStyle/>
        <a:p>
          <a:endParaRPr lang="en-US"/>
        </a:p>
      </dgm:t>
    </dgm:pt>
    <dgm:pt modelId="{8B7E56A2-E0D0-4D3F-9047-B457B99A5E92}" type="sibTrans" cxnId="{7DD554D4-E54F-45CF-8441-011B029AD47B}">
      <dgm:prSet/>
      <dgm:spPr/>
      <dgm:t>
        <a:bodyPr/>
        <a:lstStyle/>
        <a:p>
          <a:endParaRPr lang="en-US"/>
        </a:p>
      </dgm:t>
    </dgm:pt>
    <dgm:pt modelId="{67B756F8-02F8-42A8-958C-DCD146B4CF91}">
      <dgm:prSet custT="1"/>
      <dgm:spPr/>
      <dgm:t>
        <a:bodyPr/>
        <a:lstStyle/>
        <a:p>
          <a:pPr rtl="0"/>
          <a:r>
            <a:rPr lang="en-US" sz="2200" b="0" i="0" baseline="0" dirty="0"/>
            <a:t>Informally ~ through daily discussions with staff and participants; self-assessment of job performance, </a:t>
          </a:r>
          <a:br>
            <a:rPr lang="en-US" sz="2200" b="0" i="0" baseline="0" dirty="0"/>
          </a:br>
          <a:r>
            <a:rPr lang="en-US" sz="2200" b="0" i="0" baseline="0" dirty="0"/>
            <a:t>observation of day-to-day</a:t>
          </a:r>
          <a:br>
            <a:rPr lang="en-US" sz="2200" b="0" i="0" baseline="0" dirty="0"/>
          </a:br>
          <a:r>
            <a:rPr lang="en-US" sz="2200" b="0" i="0" baseline="0" dirty="0"/>
            <a:t>participant progress and </a:t>
          </a:r>
          <a:br>
            <a:rPr lang="en-US" sz="2200" b="0" i="0" baseline="0" dirty="0"/>
          </a:br>
          <a:r>
            <a:rPr lang="en-US" sz="2200" b="0" i="0" baseline="0" dirty="0"/>
            <a:t>satisfaction.</a:t>
          </a:r>
        </a:p>
      </dgm:t>
    </dgm:pt>
    <dgm:pt modelId="{CF6F7E26-B04D-478F-B963-AEE1AD6DD462}" type="parTrans" cxnId="{B0716DAE-D7E0-45E5-BA20-DF4807D7AB92}">
      <dgm:prSet/>
      <dgm:spPr/>
      <dgm:t>
        <a:bodyPr/>
        <a:lstStyle/>
        <a:p>
          <a:endParaRPr lang="en-US"/>
        </a:p>
      </dgm:t>
    </dgm:pt>
    <dgm:pt modelId="{9EB4228F-ABF8-4878-8EAC-32FE90864D7A}" type="sibTrans" cxnId="{B0716DAE-D7E0-45E5-BA20-DF4807D7AB92}">
      <dgm:prSet/>
      <dgm:spPr/>
      <dgm:t>
        <a:bodyPr/>
        <a:lstStyle/>
        <a:p>
          <a:endParaRPr lang="en-US"/>
        </a:p>
      </dgm:t>
    </dgm:pt>
    <dgm:pt modelId="{ACCA09D8-9EAC-417B-95E1-1DBF9AE3C73F}" type="pres">
      <dgm:prSet presAssocID="{B583853A-DB51-4EC0-A55F-395BCB133BF3}" presName="Name0" presStyleCnt="0">
        <dgm:presLayoutVars>
          <dgm:dir/>
          <dgm:animLvl val="lvl"/>
          <dgm:resizeHandles val="exact"/>
        </dgm:presLayoutVars>
      </dgm:prSet>
      <dgm:spPr/>
    </dgm:pt>
    <dgm:pt modelId="{8E2FC5C2-2240-4E5B-9821-E453AC88DF68}" type="pres">
      <dgm:prSet presAssocID="{68D38732-9770-4913-BD4A-37F48CC4E18C}" presName="boxAndChildren" presStyleCnt="0"/>
      <dgm:spPr/>
    </dgm:pt>
    <dgm:pt modelId="{E2874E0A-FFA9-4A26-B669-8341F443B581}" type="pres">
      <dgm:prSet presAssocID="{68D38732-9770-4913-BD4A-37F48CC4E18C}" presName="parentTextBox" presStyleLbl="node1" presStyleIdx="0" presStyleCnt="1"/>
      <dgm:spPr/>
    </dgm:pt>
    <dgm:pt modelId="{44424C3D-7A97-4468-8F53-5B6F9CE64BC1}" type="pres">
      <dgm:prSet presAssocID="{68D38732-9770-4913-BD4A-37F48CC4E18C}" presName="entireBox" presStyleLbl="node1" presStyleIdx="0" presStyleCnt="1"/>
      <dgm:spPr/>
    </dgm:pt>
    <dgm:pt modelId="{3FAADCD5-5577-49FB-AA1E-88EBF9DAE1DA}" type="pres">
      <dgm:prSet presAssocID="{68D38732-9770-4913-BD4A-37F48CC4E18C}" presName="descendantBox" presStyleCnt="0"/>
      <dgm:spPr/>
    </dgm:pt>
    <dgm:pt modelId="{4E558C04-8419-4DEA-AFEF-524A2C2181FF}" type="pres">
      <dgm:prSet presAssocID="{5460C586-B461-47DD-BC5D-3E7D5431E7A9}" presName="childTextBox" presStyleLbl="fgAccFollowNode1" presStyleIdx="0" presStyleCnt="2">
        <dgm:presLayoutVars>
          <dgm:bulletEnabled val="1"/>
        </dgm:presLayoutVars>
      </dgm:prSet>
      <dgm:spPr/>
    </dgm:pt>
    <dgm:pt modelId="{9BBE93DA-7040-47CC-9E32-995DE42455F2}" type="pres">
      <dgm:prSet presAssocID="{67B756F8-02F8-42A8-958C-DCD146B4CF91}" presName="childTextBox" presStyleLbl="fgAccFollowNode1" presStyleIdx="1" presStyleCnt="2" custScaleX="96103">
        <dgm:presLayoutVars>
          <dgm:bulletEnabled val="1"/>
        </dgm:presLayoutVars>
      </dgm:prSet>
      <dgm:spPr/>
    </dgm:pt>
  </dgm:ptLst>
  <dgm:cxnLst>
    <dgm:cxn modelId="{4C634E0B-AAAE-4F53-9179-8A437FF009C3}" srcId="{B583853A-DB51-4EC0-A55F-395BCB133BF3}" destId="{68D38732-9770-4913-BD4A-37F48CC4E18C}" srcOrd="0" destOrd="0" parTransId="{DF7B246E-B911-446A-B6AD-8090EA7E1FE0}" sibTransId="{98721168-B5C7-43D6-8277-D57766D31F07}"/>
    <dgm:cxn modelId="{4B911119-C56E-4E65-8577-4557ADED923F}" type="presOf" srcId="{67B756F8-02F8-42A8-958C-DCD146B4CF91}" destId="{9BBE93DA-7040-47CC-9E32-995DE42455F2}" srcOrd="0" destOrd="0" presId="urn:microsoft.com/office/officeart/2005/8/layout/process4"/>
    <dgm:cxn modelId="{2DE35838-F1D4-4DFB-86C3-BB3A4B49B954}" type="presOf" srcId="{68D38732-9770-4913-BD4A-37F48CC4E18C}" destId="{44424C3D-7A97-4468-8F53-5B6F9CE64BC1}" srcOrd="1" destOrd="0" presId="urn:microsoft.com/office/officeart/2005/8/layout/process4"/>
    <dgm:cxn modelId="{197A0A4B-F2B9-454B-808E-03F463EA33D0}" type="presOf" srcId="{5460C586-B461-47DD-BC5D-3E7D5431E7A9}" destId="{4E558C04-8419-4DEA-AFEF-524A2C2181FF}" srcOrd="0" destOrd="0" presId="urn:microsoft.com/office/officeart/2005/8/layout/process4"/>
    <dgm:cxn modelId="{CC1056A6-B03E-4C71-8898-EDD024FC1A1E}" type="presOf" srcId="{B583853A-DB51-4EC0-A55F-395BCB133BF3}" destId="{ACCA09D8-9EAC-417B-95E1-1DBF9AE3C73F}" srcOrd="0" destOrd="0" presId="urn:microsoft.com/office/officeart/2005/8/layout/process4"/>
    <dgm:cxn modelId="{B0716DAE-D7E0-45E5-BA20-DF4807D7AB92}" srcId="{68D38732-9770-4913-BD4A-37F48CC4E18C}" destId="{67B756F8-02F8-42A8-958C-DCD146B4CF91}" srcOrd="1" destOrd="0" parTransId="{CF6F7E26-B04D-478F-B963-AEE1AD6DD462}" sibTransId="{9EB4228F-ABF8-4878-8EAC-32FE90864D7A}"/>
    <dgm:cxn modelId="{7DD554D4-E54F-45CF-8441-011B029AD47B}" srcId="{68D38732-9770-4913-BD4A-37F48CC4E18C}" destId="{5460C586-B461-47DD-BC5D-3E7D5431E7A9}" srcOrd="0" destOrd="0" parTransId="{0652A678-D9D9-4123-8AE1-7F7D37C9F2BD}" sibTransId="{8B7E56A2-E0D0-4D3F-9047-B457B99A5E92}"/>
    <dgm:cxn modelId="{81A441DA-B6AA-43C9-B183-792152A0FDAE}" type="presOf" srcId="{68D38732-9770-4913-BD4A-37F48CC4E18C}" destId="{E2874E0A-FFA9-4A26-B669-8341F443B581}" srcOrd="0" destOrd="0" presId="urn:microsoft.com/office/officeart/2005/8/layout/process4"/>
    <dgm:cxn modelId="{43A33733-1205-4971-83FE-E5A3A3408AE4}" type="presParOf" srcId="{ACCA09D8-9EAC-417B-95E1-1DBF9AE3C73F}" destId="{8E2FC5C2-2240-4E5B-9821-E453AC88DF68}" srcOrd="0" destOrd="0" presId="urn:microsoft.com/office/officeart/2005/8/layout/process4"/>
    <dgm:cxn modelId="{54A9B87E-B50E-4470-81FF-314F3566CBA8}" type="presParOf" srcId="{8E2FC5C2-2240-4E5B-9821-E453AC88DF68}" destId="{E2874E0A-FFA9-4A26-B669-8341F443B581}" srcOrd="0" destOrd="0" presId="urn:microsoft.com/office/officeart/2005/8/layout/process4"/>
    <dgm:cxn modelId="{F02A88C6-FDD0-4A94-9237-13A1A46C86F2}" type="presParOf" srcId="{8E2FC5C2-2240-4E5B-9821-E453AC88DF68}" destId="{44424C3D-7A97-4468-8F53-5B6F9CE64BC1}" srcOrd="1" destOrd="0" presId="urn:microsoft.com/office/officeart/2005/8/layout/process4"/>
    <dgm:cxn modelId="{BCD8BFDB-1CB0-4D1D-9A51-347AAAC410E3}" type="presParOf" srcId="{8E2FC5C2-2240-4E5B-9821-E453AC88DF68}" destId="{3FAADCD5-5577-49FB-AA1E-88EBF9DAE1DA}" srcOrd="2" destOrd="0" presId="urn:microsoft.com/office/officeart/2005/8/layout/process4"/>
    <dgm:cxn modelId="{B1705238-D66D-4DEE-95E9-0F434AB018ED}" type="presParOf" srcId="{3FAADCD5-5577-49FB-AA1E-88EBF9DAE1DA}" destId="{4E558C04-8419-4DEA-AFEF-524A2C2181FF}" srcOrd="0" destOrd="0" presId="urn:microsoft.com/office/officeart/2005/8/layout/process4"/>
    <dgm:cxn modelId="{6E45E99D-316C-47B8-ACD1-9D27F77E02EE}" type="presParOf" srcId="{3FAADCD5-5577-49FB-AA1E-88EBF9DAE1DA}" destId="{9BBE93DA-7040-47CC-9E32-995DE42455F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135F0B2B-D0A9-4270-843A-D4F61C6294E9}" type="doc">
      <dgm:prSet loTypeId="urn:microsoft.com/office/officeart/2005/8/layout/process4" loCatId="list" qsTypeId="urn:microsoft.com/office/officeart/2005/8/quickstyle/simple5" qsCatId="simple" csTypeId="urn:microsoft.com/office/officeart/2005/8/colors/accent1_4" csCatId="accent1" phldr="1"/>
      <dgm:spPr/>
      <dgm:t>
        <a:bodyPr/>
        <a:lstStyle/>
        <a:p>
          <a:endParaRPr lang="en-US"/>
        </a:p>
      </dgm:t>
    </dgm:pt>
    <dgm:pt modelId="{28500F2E-E850-4415-AE23-BEFE5FAB427D}">
      <dgm:prSet/>
      <dgm:spPr/>
      <dgm:t>
        <a:bodyPr/>
        <a:lstStyle/>
        <a:p>
          <a:pPr rtl="0"/>
          <a:r>
            <a:rPr lang="en-US" b="1" i="0" baseline="0" dirty="0"/>
            <a:t>Act by adjusting practices</a:t>
          </a:r>
          <a:endParaRPr lang="en-US" dirty="0"/>
        </a:p>
      </dgm:t>
    </dgm:pt>
    <dgm:pt modelId="{AB9C0144-CC77-41F4-97C9-B6FB2AE6465D}" type="parTrans" cxnId="{E1C4071D-4EA2-4A2D-9A2C-DB646959089A}">
      <dgm:prSet/>
      <dgm:spPr/>
      <dgm:t>
        <a:bodyPr/>
        <a:lstStyle/>
        <a:p>
          <a:endParaRPr lang="en-US"/>
        </a:p>
      </dgm:t>
    </dgm:pt>
    <dgm:pt modelId="{094CBCDB-0648-423D-A9FF-A17B102290C3}" type="sibTrans" cxnId="{E1C4071D-4EA2-4A2D-9A2C-DB646959089A}">
      <dgm:prSet/>
      <dgm:spPr/>
      <dgm:t>
        <a:bodyPr/>
        <a:lstStyle/>
        <a:p>
          <a:endParaRPr lang="en-US"/>
        </a:p>
      </dgm:t>
    </dgm:pt>
    <dgm:pt modelId="{22552A7C-7738-4CB3-BB2C-0E678FD42BE6}">
      <dgm:prSet/>
      <dgm:spPr/>
      <dgm:t>
        <a:bodyPr/>
        <a:lstStyle/>
        <a:p>
          <a:pPr rtl="0"/>
          <a:r>
            <a:rPr lang="en-US" b="0" i="0" baseline="0" dirty="0"/>
            <a:t>formally, at the agency level by adopting new practices, programs, policies and procedures based on findings </a:t>
          </a:r>
          <a:endParaRPr lang="en-US" dirty="0"/>
        </a:p>
      </dgm:t>
    </dgm:pt>
    <dgm:pt modelId="{84E92A6F-ECFC-485B-9132-E04DD01D97BE}" type="parTrans" cxnId="{65E68BF7-CB04-4831-8288-F42C377081EB}">
      <dgm:prSet/>
      <dgm:spPr/>
      <dgm:t>
        <a:bodyPr/>
        <a:lstStyle/>
        <a:p>
          <a:endParaRPr lang="en-US"/>
        </a:p>
      </dgm:t>
    </dgm:pt>
    <dgm:pt modelId="{2363427C-E035-422F-A8DF-8F73AED7EFDD}" type="sibTrans" cxnId="{65E68BF7-CB04-4831-8288-F42C377081EB}">
      <dgm:prSet/>
      <dgm:spPr/>
      <dgm:t>
        <a:bodyPr/>
        <a:lstStyle/>
        <a:p>
          <a:endParaRPr lang="en-US"/>
        </a:p>
      </dgm:t>
    </dgm:pt>
    <dgm:pt modelId="{72F7D001-3B0D-4594-BA69-A7A36798102F}">
      <dgm:prSet/>
      <dgm:spPr/>
      <dgm:t>
        <a:bodyPr/>
        <a:lstStyle/>
        <a:p>
          <a:pPr rtl="0"/>
          <a:r>
            <a:rPr lang="en-US" b="0" i="0" baseline="0" dirty="0"/>
            <a:t>informally, by making personal adjustments to improve job performance </a:t>
          </a:r>
          <a:endParaRPr lang="en-US" dirty="0"/>
        </a:p>
      </dgm:t>
    </dgm:pt>
    <dgm:pt modelId="{C7796C24-CD7C-429D-B755-538871C676D2}" type="parTrans" cxnId="{C2A72E20-40C8-4111-A14B-8C8E03FCCC9A}">
      <dgm:prSet/>
      <dgm:spPr/>
      <dgm:t>
        <a:bodyPr/>
        <a:lstStyle/>
        <a:p>
          <a:endParaRPr lang="en-US"/>
        </a:p>
      </dgm:t>
    </dgm:pt>
    <dgm:pt modelId="{82A97218-0F98-4A32-9997-127EE0B9BE48}" type="sibTrans" cxnId="{C2A72E20-40C8-4111-A14B-8C8E03FCCC9A}">
      <dgm:prSet/>
      <dgm:spPr/>
      <dgm:t>
        <a:bodyPr/>
        <a:lstStyle/>
        <a:p>
          <a:endParaRPr lang="en-US"/>
        </a:p>
      </dgm:t>
    </dgm:pt>
    <dgm:pt modelId="{6097C52B-E859-418E-ADE6-23CA945F8B79}" type="pres">
      <dgm:prSet presAssocID="{135F0B2B-D0A9-4270-843A-D4F61C6294E9}" presName="Name0" presStyleCnt="0">
        <dgm:presLayoutVars>
          <dgm:dir/>
          <dgm:animLvl val="lvl"/>
          <dgm:resizeHandles val="exact"/>
        </dgm:presLayoutVars>
      </dgm:prSet>
      <dgm:spPr/>
    </dgm:pt>
    <dgm:pt modelId="{67ADD88B-A24B-48CB-856A-450413C58386}" type="pres">
      <dgm:prSet presAssocID="{28500F2E-E850-4415-AE23-BEFE5FAB427D}" presName="boxAndChildren" presStyleCnt="0"/>
      <dgm:spPr/>
    </dgm:pt>
    <dgm:pt modelId="{348904C2-9E25-4BEA-BA09-68CC4376F707}" type="pres">
      <dgm:prSet presAssocID="{28500F2E-E850-4415-AE23-BEFE5FAB427D}" presName="parentTextBox" presStyleLbl="node1" presStyleIdx="0" presStyleCnt="1"/>
      <dgm:spPr/>
    </dgm:pt>
    <dgm:pt modelId="{0EFC16F1-E6CE-44F1-9645-A4D5843CA541}" type="pres">
      <dgm:prSet presAssocID="{28500F2E-E850-4415-AE23-BEFE5FAB427D}" presName="entireBox" presStyleLbl="node1" presStyleIdx="0" presStyleCnt="1" custLinFactNeighborX="3750" custLinFactNeighborY="-17460"/>
      <dgm:spPr/>
    </dgm:pt>
    <dgm:pt modelId="{4E16AA84-5842-4D5D-AF99-7510C65E0AC2}" type="pres">
      <dgm:prSet presAssocID="{28500F2E-E850-4415-AE23-BEFE5FAB427D}" presName="descendantBox" presStyleCnt="0"/>
      <dgm:spPr/>
    </dgm:pt>
    <dgm:pt modelId="{0C820C19-12B6-4A7B-8253-53ECE368D210}" type="pres">
      <dgm:prSet presAssocID="{22552A7C-7738-4CB3-BB2C-0E678FD42BE6}" presName="childTextBox" presStyleLbl="fgAccFollowNode1" presStyleIdx="0" presStyleCnt="2" custScaleY="104434">
        <dgm:presLayoutVars>
          <dgm:bulletEnabled val="1"/>
        </dgm:presLayoutVars>
      </dgm:prSet>
      <dgm:spPr/>
    </dgm:pt>
    <dgm:pt modelId="{035D2C96-09A2-4934-952C-084BA07AB202}" type="pres">
      <dgm:prSet presAssocID="{72F7D001-3B0D-4594-BA69-A7A36798102F}" presName="childTextBox" presStyleLbl="fgAccFollowNode1" presStyleIdx="1" presStyleCnt="2" custScaleY="105085" custLinFactNeighborX="-1010" custLinFactNeighborY="102">
        <dgm:presLayoutVars>
          <dgm:bulletEnabled val="1"/>
        </dgm:presLayoutVars>
      </dgm:prSet>
      <dgm:spPr/>
    </dgm:pt>
  </dgm:ptLst>
  <dgm:cxnLst>
    <dgm:cxn modelId="{2C3D7E05-F66D-4693-A060-3B2C69A19A42}" type="presOf" srcId="{135F0B2B-D0A9-4270-843A-D4F61C6294E9}" destId="{6097C52B-E859-418E-ADE6-23CA945F8B79}" srcOrd="0" destOrd="0" presId="urn:microsoft.com/office/officeart/2005/8/layout/process4"/>
    <dgm:cxn modelId="{E1C4071D-4EA2-4A2D-9A2C-DB646959089A}" srcId="{135F0B2B-D0A9-4270-843A-D4F61C6294E9}" destId="{28500F2E-E850-4415-AE23-BEFE5FAB427D}" srcOrd="0" destOrd="0" parTransId="{AB9C0144-CC77-41F4-97C9-B6FB2AE6465D}" sibTransId="{094CBCDB-0648-423D-A9FF-A17B102290C3}"/>
    <dgm:cxn modelId="{C2A72E20-40C8-4111-A14B-8C8E03FCCC9A}" srcId="{28500F2E-E850-4415-AE23-BEFE5FAB427D}" destId="{72F7D001-3B0D-4594-BA69-A7A36798102F}" srcOrd="1" destOrd="0" parTransId="{C7796C24-CD7C-429D-B755-538871C676D2}" sibTransId="{82A97218-0F98-4A32-9997-127EE0B9BE48}"/>
    <dgm:cxn modelId="{A68A8842-1A50-4343-982D-6C951E59E558}" type="presOf" srcId="{28500F2E-E850-4415-AE23-BEFE5FAB427D}" destId="{348904C2-9E25-4BEA-BA09-68CC4376F707}" srcOrd="0" destOrd="0" presId="urn:microsoft.com/office/officeart/2005/8/layout/process4"/>
    <dgm:cxn modelId="{48761444-8A3C-4B2B-ABA6-06179898B38E}" type="presOf" srcId="{72F7D001-3B0D-4594-BA69-A7A36798102F}" destId="{035D2C96-09A2-4934-952C-084BA07AB202}" srcOrd="0" destOrd="0" presId="urn:microsoft.com/office/officeart/2005/8/layout/process4"/>
    <dgm:cxn modelId="{1DDBFF49-4FB3-4603-8FE6-7D3AD1B4A5C5}" type="presOf" srcId="{22552A7C-7738-4CB3-BB2C-0E678FD42BE6}" destId="{0C820C19-12B6-4A7B-8253-53ECE368D210}" srcOrd="0" destOrd="0" presId="urn:microsoft.com/office/officeart/2005/8/layout/process4"/>
    <dgm:cxn modelId="{2E2FE4EE-85DD-45B2-B2F2-9FEE10F9285D}" type="presOf" srcId="{28500F2E-E850-4415-AE23-BEFE5FAB427D}" destId="{0EFC16F1-E6CE-44F1-9645-A4D5843CA541}" srcOrd="1" destOrd="0" presId="urn:microsoft.com/office/officeart/2005/8/layout/process4"/>
    <dgm:cxn modelId="{65E68BF7-CB04-4831-8288-F42C377081EB}" srcId="{28500F2E-E850-4415-AE23-BEFE5FAB427D}" destId="{22552A7C-7738-4CB3-BB2C-0E678FD42BE6}" srcOrd="0" destOrd="0" parTransId="{84E92A6F-ECFC-485B-9132-E04DD01D97BE}" sibTransId="{2363427C-E035-422F-A8DF-8F73AED7EFDD}"/>
    <dgm:cxn modelId="{55CDE6C2-4F6B-4D13-9047-F86E808372C4}" type="presParOf" srcId="{6097C52B-E859-418E-ADE6-23CA945F8B79}" destId="{67ADD88B-A24B-48CB-856A-450413C58386}" srcOrd="0" destOrd="0" presId="urn:microsoft.com/office/officeart/2005/8/layout/process4"/>
    <dgm:cxn modelId="{A217355F-E68E-4511-B411-C55251D50459}" type="presParOf" srcId="{67ADD88B-A24B-48CB-856A-450413C58386}" destId="{348904C2-9E25-4BEA-BA09-68CC4376F707}" srcOrd="0" destOrd="0" presId="urn:microsoft.com/office/officeart/2005/8/layout/process4"/>
    <dgm:cxn modelId="{9E31325D-5FD2-4D3C-BD17-66DA5FE5F273}" type="presParOf" srcId="{67ADD88B-A24B-48CB-856A-450413C58386}" destId="{0EFC16F1-E6CE-44F1-9645-A4D5843CA541}" srcOrd="1" destOrd="0" presId="urn:microsoft.com/office/officeart/2005/8/layout/process4"/>
    <dgm:cxn modelId="{1540BA26-F620-4FF3-9BFF-0D34D36BFF1D}" type="presParOf" srcId="{67ADD88B-A24B-48CB-856A-450413C58386}" destId="{4E16AA84-5842-4D5D-AF99-7510C65E0AC2}" srcOrd="2" destOrd="0" presId="urn:microsoft.com/office/officeart/2005/8/layout/process4"/>
    <dgm:cxn modelId="{1DF067CE-C493-47AC-BA66-F662C8251C11}" type="presParOf" srcId="{4E16AA84-5842-4D5D-AF99-7510C65E0AC2}" destId="{0C820C19-12B6-4A7B-8253-53ECE368D210}" srcOrd="0" destOrd="0" presId="urn:microsoft.com/office/officeart/2005/8/layout/process4"/>
    <dgm:cxn modelId="{3E1BAA86-38FA-4A75-A6F2-B50FA9F355EC}" type="presParOf" srcId="{4E16AA84-5842-4D5D-AF99-7510C65E0AC2}" destId="{035D2C96-09A2-4934-952C-084BA07AB202}"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5F7AB905-16EC-47DF-9BD7-724366E5EF96}"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n-US"/>
        </a:p>
      </dgm:t>
    </dgm:pt>
    <dgm:pt modelId="{62EECBA4-757E-487B-B45C-67A68BE4129B}">
      <dgm:prSet custT="1"/>
      <dgm:spPr/>
      <dgm:t>
        <a:bodyPr/>
        <a:lstStyle/>
        <a:p>
          <a:pPr rtl="0"/>
          <a:r>
            <a:rPr lang="en-US" sz="2400" b="1" i="0" baseline="0" dirty="0"/>
            <a:t>CQI is supported system-wide</a:t>
          </a:r>
          <a:endParaRPr lang="en-US" sz="2400" b="1" dirty="0"/>
        </a:p>
      </dgm:t>
    </dgm:pt>
    <dgm:pt modelId="{8545AF6E-DD93-476B-9949-5650C2EB8835}" type="parTrans" cxnId="{3B5ACB43-73FA-4393-9AFE-EF12ED81ABCB}">
      <dgm:prSet/>
      <dgm:spPr/>
      <dgm:t>
        <a:bodyPr/>
        <a:lstStyle/>
        <a:p>
          <a:endParaRPr lang="en-US"/>
        </a:p>
      </dgm:t>
    </dgm:pt>
    <dgm:pt modelId="{4A8351F4-BB5F-408C-8854-C704BC903054}" type="sibTrans" cxnId="{3B5ACB43-73FA-4393-9AFE-EF12ED81ABCB}">
      <dgm:prSet/>
      <dgm:spPr/>
      <dgm:t>
        <a:bodyPr/>
        <a:lstStyle/>
        <a:p>
          <a:endParaRPr lang="en-US"/>
        </a:p>
      </dgm:t>
    </dgm:pt>
    <dgm:pt modelId="{A943C55C-50E9-47CB-8BFF-ADF202329B78}">
      <dgm:prSet custT="1"/>
      <dgm:spPr/>
      <dgm:t>
        <a:bodyPr/>
        <a:lstStyle/>
        <a:p>
          <a:pPr rtl="0"/>
          <a:r>
            <a:rPr lang="en-US" sz="2400" b="1" i="0" baseline="0" dirty="0"/>
            <a:t>Board, administrators, support staff, direct service staff support one another’s efforts to ensure CQI</a:t>
          </a:r>
          <a:endParaRPr lang="en-US" sz="2400" b="1" dirty="0"/>
        </a:p>
      </dgm:t>
    </dgm:pt>
    <dgm:pt modelId="{1220724A-187D-417B-89F8-E500D7EFFA3B}" type="parTrans" cxnId="{B6FCDECC-8A39-4AB5-B289-B0D8CBFEB59E}">
      <dgm:prSet/>
      <dgm:spPr/>
      <dgm:t>
        <a:bodyPr/>
        <a:lstStyle/>
        <a:p>
          <a:endParaRPr lang="en-US"/>
        </a:p>
      </dgm:t>
    </dgm:pt>
    <dgm:pt modelId="{5AC15156-882E-4C40-9F3B-A172D035F13C}" type="sibTrans" cxnId="{B6FCDECC-8A39-4AB5-B289-B0D8CBFEB59E}">
      <dgm:prSet/>
      <dgm:spPr/>
      <dgm:t>
        <a:bodyPr/>
        <a:lstStyle/>
        <a:p>
          <a:endParaRPr lang="en-US"/>
        </a:p>
      </dgm:t>
    </dgm:pt>
    <dgm:pt modelId="{1DDCA92E-6B37-42F1-91E9-83394B21EC4A}">
      <dgm:prSet/>
      <dgm:spPr/>
      <dgm:t>
        <a:bodyPr/>
        <a:lstStyle/>
        <a:p>
          <a:pPr rtl="0"/>
          <a:r>
            <a:rPr lang="en-US" b="1" i="0" baseline="0" dirty="0"/>
            <a:t>Administrators plan in advance to provide the infrastructure necessary to maintain a CQI environment.</a:t>
          </a:r>
          <a:endParaRPr lang="en-US" b="1" dirty="0"/>
        </a:p>
      </dgm:t>
    </dgm:pt>
    <dgm:pt modelId="{E973A674-3CDA-4E78-BABB-C2C9699D8113}" type="parTrans" cxnId="{54701091-8D5D-4734-A391-7A5CEAFDDF4A}">
      <dgm:prSet/>
      <dgm:spPr/>
      <dgm:t>
        <a:bodyPr/>
        <a:lstStyle/>
        <a:p>
          <a:endParaRPr lang="en-US"/>
        </a:p>
      </dgm:t>
    </dgm:pt>
    <dgm:pt modelId="{BC11B4AE-CBC7-42A0-AE67-1EC0697DA072}" type="sibTrans" cxnId="{54701091-8D5D-4734-A391-7A5CEAFDDF4A}">
      <dgm:prSet/>
      <dgm:spPr/>
      <dgm:t>
        <a:bodyPr/>
        <a:lstStyle/>
        <a:p>
          <a:endParaRPr lang="en-US"/>
        </a:p>
      </dgm:t>
    </dgm:pt>
    <dgm:pt modelId="{1A76B263-071F-49CF-AF12-A6AAAA8C485D}" type="pres">
      <dgm:prSet presAssocID="{5F7AB905-16EC-47DF-9BD7-724366E5EF96}" presName="cycle" presStyleCnt="0">
        <dgm:presLayoutVars>
          <dgm:dir/>
          <dgm:resizeHandles val="exact"/>
        </dgm:presLayoutVars>
      </dgm:prSet>
      <dgm:spPr/>
    </dgm:pt>
    <dgm:pt modelId="{4E397ECA-B4E3-4B33-A18B-F99CF1FEA7BA}" type="pres">
      <dgm:prSet presAssocID="{62EECBA4-757E-487B-B45C-67A68BE4129B}" presName="dummy" presStyleCnt="0"/>
      <dgm:spPr/>
    </dgm:pt>
    <dgm:pt modelId="{245D151C-75D7-481E-9254-5AFD4D5E9E51}" type="pres">
      <dgm:prSet presAssocID="{62EECBA4-757E-487B-B45C-67A68BE4129B}" presName="node" presStyleLbl="revTx" presStyleIdx="0" presStyleCnt="3">
        <dgm:presLayoutVars>
          <dgm:bulletEnabled val="1"/>
        </dgm:presLayoutVars>
      </dgm:prSet>
      <dgm:spPr/>
    </dgm:pt>
    <dgm:pt modelId="{D2482F84-F14C-4BA6-8566-D48614189EC3}" type="pres">
      <dgm:prSet presAssocID="{4A8351F4-BB5F-408C-8854-C704BC903054}" presName="sibTrans" presStyleLbl="node1" presStyleIdx="0" presStyleCnt="3"/>
      <dgm:spPr/>
    </dgm:pt>
    <dgm:pt modelId="{0C1FCC49-5460-4BC2-AD8D-626D63632BF3}" type="pres">
      <dgm:prSet presAssocID="{A943C55C-50E9-47CB-8BFF-ADF202329B78}" presName="dummy" presStyleCnt="0"/>
      <dgm:spPr/>
    </dgm:pt>
    <dgm:pt modelId="{1F533ACD-9405-41B7-A2BB-0B4A5862BCA5}" type="pres">
      <dgm:prSet presAssocID="{A943C55C-50E9-47CB-8BFF-ADF202329B78}" presName="node" presStyleLbl="revTx" presStyleIdx="1" presStyleCnt="3">
        <dgm:presLayoutVars>
          <dgm:bulletEnabled val="1"/>
        </dgm:presLayoutVars>
      </dgm:prSet>
      <dgm:spPr/>
    </dgm:pt>
    <dgm:pt modelId="{C8757850-8D8B-4A4B-BC8E-CB0615F54D4A}" type="pres">
      <dgm:prSet presAssocID="{5AC15156-882E-4C40-9F3B-A172D035F13C}" presName="sibTrans" presStyleLbl="node1" presStyleIdx="1" presStyleCnt="3"/>
      <dgm:spPr/>
    </dgm:pt>
    <dgm:pt modelId="{CBDC2AF7-393A-4E55-ADEA-181F31E23C1D}" type="pres">
      <dgm:prSet presAssocID="{1DDCA92E-6B37-42F1-91E9-83394B21EC4A}" presName="dummy" presStyleCnt="0"/>
      <dgm:spPr/>
    </dgm:pt>
    <dgm:pt modelId="{F44DB938-3164-4FFC-A3CC-5F82ABF4D60F}" type="pres">
      <dgm:prSet presAssocID="{1DDCA92E-6B37-42F1-91E9-83394B21EC4A}" presName="node" presStyleLbl="revTx" presStyleIdx="2" presStyleCnt="3">
        <dgm:presLayoutVars>
          <dgm:bulletEnabled val="1"/>
        </dgm:presLayoutVars>
      </dgm:prSet>
      <dgm:spPr/>
    </dgm:pt>
    <dgm:pt modelId="{53A7C862-F1C4-4A7F-A8CD-12500037D77A}" type="pres">
      <dgm:prSet presAssocID="{BC11B4AE-CBC7-42A0-AE67-1EC0697DA072}" presName="sibTrans" presStyleLbl="node1" presStyleIdx="2" presStyleCnt="3"/>
      <dgm:spPr/>
    </dgm:pt>
  </dgm:ptLst>
  <dgm:cxnLst>
    <dgm:cxn modelId="{73701920-D285-4B0B-9EBB-3D4D4429DBEE}" type="presOf" srcId="{A943C55C-50E9-47CB-8BFF-ADF202329B78}" destId="{1F533ACD-9405-41B7-A2BB-0B4A5862BCA5}" srcOrd="0" destOrd="0" presId="urn:microsoft.com/office/officeart/2005/8/layout/cycle1"/>
    <dgm:cxn modelId="{3B5ACB43-73FA-4393-9AFE-EF12ED81ABCB}" srcId="{5F7AB905-16EC-47DF-9BD7-724366E5EF96}" destId="{62EECBA4-757E-487B-B45C-67A68BE4129B}" srcOrd="0" destOrd="0" parTransId="{8545AF6E-DD93-476B-9949-5650C2EB8835}" sibTransId="{4A8351F4-BB5F-408C-8854-C704BC903054}"/>
    <dgm:cxn modelId="{10A91F64-44D3-4892-A433-AA7B6516E786}" type="presOf" srcId="{5F7AB905-16EC-47DF-9BD7-724366E5EF96}" destId="{1A76B263-071F-49CF-AF12-A6AAAA8C485D}" srcOrd="0" destOrd="0" presId="urn:microsoft.com/office/officeart/2005/8/layout/cycle1"/>
    <dgm:cxn modelId="{7DCF507C-6CAD-4315-B259-09FE4F98F68C}" type="presOf" srcId="{5AC15156-882E-4C40-9F3B-A172D035F13C}" destId="{C8757850-8D8B-4A4B-BC8E-CB0615F54D4A}" srcOrd="0" destOrd="0" presId="urn:microsoft.com/office/officeart/2005/8/layout/cycle1"/>
    <dgm:cxn modelId="{54701091-8D5D-4734-A391-7A5CEAFDDF4A}" srcId="{5F7AB905-16EC-47DF-9BD7-724366E5EF96}" destId="{1DDCA92E-6B37-42F1-91E9-83394B21EC4A}" srcOrd="2" destOrd="0" parTransId="{E973A674-3CDA-4E78-BABB-C2C9699D8113}" sibTransId="{BC11B4AE-CBC7-42A0-AE67-1EC0697DA072}"/>
    <dgm:cxn modelId="{C0C7BA9E-9C51-4D13-B5F7-B405984F1BE4}" type="presOf" srcId="{BC11B4AE-CBC7-42A0-AE67-1EC0697DA072}" destId="{53A7C862-F1C4-4A7F-A8CD-12500037D77A}" srcOrd="0" destOrd="0" presId="urn:microsoft.com/office/officeart/2005/8/layout/cycle1"/>
    <dgm:cxn modelId="{A5425DA6-4F27-4EB2-86F9-2490976CACF0}" type="presOf" srcId="{1DDCA92E-6B37-42F1-91E9-83394B21EC4A}" destId="{F44DB938-3164-4FFC-A3CC-5F82ABF4D60F}" srcOrd="0" destOrd="0" presId="urn:microsoft.com/office/officeart/2005/8/layout/cycle1"/>
    <dgm:cxn modelId="{0A70D9CB-1F45-46A9-9E4B-E075CB5E42E1}" type="presOf" srcId="{4A8351F4-BB5F-408C-8854-C704BC903054}" destId="{D2482F84-F14C-4BA6-8566-D48614189EC3}" srcOrd="0" destOrd="0" presId="urn:microsoft.com/office/officeart/2005/8/layout/cycle1"/>
    <dgm:cxn modelId="{B6FCDECC-8A39-4AB5-B289-B0D8CBFEB59E}" srcId="{5F7AB905-16EC-47DF-9BD7-724366E5EF96}" destId="{A943C55C-50E9-47CB-8BFF-ADF202329B78}" srcOrd="1" destOrd="0" parTransId="{1220724A-187D-417B-89F8-E500D7EFFA3B}" sibTransId="{5AC15156-882E-4C40-9F3B-A172D035F13C}"/>
    <dgm:cxn modelId="{1342B8FC-93AA-4924-972D-236D33DAE294}" type="presOf" srcId="{62EECBA4-757E-487B-B45C-67A68BE4129B}" destId="{245D151C-75D7-481E-9254-5AFD4D5E9E51}" srcOrd="0" destOrd="0" presId="urn:microsoft.com/office/officeart/2005/8/layout/cycle1"/>
    <dgm:cxn modelId="{D010E125-8D5F-4692-9F3C-FC90F9332835}" type="presParOf" srcId="{1A76B263-071F-49CF-AF12-A6AAAA8C485D}" destId="{4E397ECA-B4E3-4B33-A18B-F99CF1FEA7BA}" srcOrd="0" destOrd="0" presId="urn:microsoft.com/office/officeart/2005/8/layout/cycle1"/>
    <dgm:cxn modelId="{7539814D-66C9-4E43-A20F-31B69091B2B6}" type="presParOf" srcId="{1A76B263-071F-49CF-AF12-A6AAAA8C485D}" destId="{245D151C-75D7-481E-9254-5AFD4D5E9E51}" srcOrd="1" destOrd="0" presId="urn:microsoft.com/office/officeart/2005/8/layout/cycle1"/>
    <dgm:cxn modelId="{CCBF01B6-749C-470E-8F49-10CA13C3A6BA}" type="presParOf" srcId="{1A76B263-071F-49CF-AF12-A6AAAA8C485D}" destId="{D2482F84-F14C-4BA6-8566-D48614189EC3}" srcOrd="2" destOrd="0" presId="urn:microsoft.com/office/officeart/2005/8/layout/cycle1"/>
    <dgm:cxn modelId="{639A5F1A-EA30-4715-80CE-464C58629855}" type="presParOf" srcId="{1A76B263-071F-49CF-AF12-A6AAAA8C485D}" destId="{0C1FCC49-5460-4BC2-AD8D-626D63632BF3}" srcOrd="3" destOrd="0" presId="urn:microsoft.com/office/officeart/2005/8/layout/cycle1"/>
    <dgm:cxn modelId="{D7E85E69-89A2-4DC8-9FC9-3BCDE0F1AF8B}" type="presParOf" srcId="{1A76B263-071F-49CF-AF12-A6AAAA8C485D}" destId="{1F533ACD-9405-41B7-A2BB-0B4A5862BCA5}" srcOrd="4" destOrd="0" presId="urn:microsoft.com/office/officeart/2005/8/layout/cycle1"/>
    <dgm:cxn modelId="{3A3314F8-7A45-4D55-BC02-26C488690A6A}" type="presParOf" srcId="{1A76B263-071F-49CF-AF12-A6AAAA8C485D}" destId="{C8757850-8D8B-4A4B-BC8E-CB0615F54D4A}" srcOrd="5" destOrd="0" presId="urn:microsoft.com/office/officeart/2005/8/layout/cycle1"/>
    <dgm:cxn modelId="{BD6746C3-3A16-4D36-B7F0-253298E20FE7}" type="presParOf" srcId="{1A76B263-071F-49CF-AF12-A6AAAA8C485D}" destId="{CBDC2AF7-393A-4E55-ADEA-181F31E23C1D}" srcOrd="6" destOrd="0" presId="urn:microsoft.com/office/officeart/2005/8/layout/cycle1"/>
    <dgm:cxn modelId="{2AE792BC-4E60-4818-AA93-D9802EFC1842}" type="presParOf" srcId="{1A76B263-071F-49CF-AF12-A6AAAA8C485D}" destId="{F44DB938-3164-4FFC-A3CC-5F82ABF4D60F}" srcOrd="7" destOrd="0" presId="urn:microsoft.com/office/officeart/2005/8/layout/cycle1"/>
    <dgm:cxn modelId="{C3D2392D-B910-4E95-81B2-F3A79ED3D781}" type="presParOf" srcId="{1A76B263-071F-49CF-AF12-A6AAAA8C485D}" destId="{53A7C862-F1C4-4A7F-A8CD-12500037D77A}"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B6287A-3D02-45E8-8172-5BCFED5C2D48}"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n-US"/>
        </a:p>
      </dgm:t>
    </dgm:pt>
    <dgm:pt modelId="{3086B027-635A-4970-8642-DD29A5FEC273}">
      <dgm:prSet/>
      <dgm:spPr/>
      <dgm:t>
        <a:bodyPr/>
        <a:lstStyle/>
        <a:p>
          <a:pPr rtl="0"/>
          <a:r>
            <a:rPr lang="en-US"/>
            <a:t>Different levels of approaches all working to impact similar outcomes</a:t>
          </a:r>
        </a:p>
      </dgm:t>
    </dgm:pt>
    <dgm:pt modelId="{4BC6DE1E-799F-4253-9D4D-70874B329C1A}" type="parTrans" cxnId="{CB38302A-057B-4BA0-BC9A-C84384D5BFDA}">
      <dgm:prSet/>
      <dgm:spPr/>
      <dgm:t>
        <a:bodyPr/>
        <a:lstStyle/>
        <a:p>
          <a:endParaRPr lang="en-US"/>
        </a:p>
      </dgm:t>
    </dgm:pt>
    <dgm:pt modelId="{EFF3923A-4172-4316-BCC0-40A90A780F77}" type="sibTrans" cxnId="{CB38302A-057B-4BA0-BC9A-C84384D5BFDA}">
      <dgm:prSet/>
      <dgm:spPr/>
      <dgm:t>
        <a:bodyPr/>
        <a:lstStyle/>
        <a:p>
          <a:endParaRPr lang="en-US"/>
        </a:p>
      </dgm:t>
    </dgm:pt>
    <dgm:pt modelId="{92BABD2D-9EFF-4B0D-A665-A771C8828EA8}">
      <dgm:prSet/>
      <dgm:spPr/>
      <dgm:t>
        <a:bodyPr/>
        <a:lstStyle/>
        <a:p>
          <a:pPr rtl="0"/>
          <a:r>
            <a:rPr lang="en-US" dirty="0"/>
            <a:t>Discuss EB/EI</a:t>
          </a:r>
        </a:p>
      </dgm:t>
    </dgm:pt>
    <dgm:pt modelId="{95A95397-A89F-4160-AC2D-28210B2BD619}" type="parTrans" cxnId="{7DCAB583-2028-41EC-8723-B2B113051F89}">
      <dgm:prSet/>
      <dgm:spPr/>
      <dgm:t>
        <a:bodyPr/>
        <a:lstStyle/>
        <a:p>
          <a:endParaRPr lang="en-US"/>
        </a:p>
      </dgm:t>
    </dgm:pt>
    <dgm:pt modelId="{2872FCD1-61C8-4026-962D-5E13B6FE3BEB}" type="sibTrans" cxnId="{7DCAB583-2028-41EC-8723-B2B113051F89}">
      <dgm:prSet/>
      <dgm:spPr/>
      <dgm:t>
        <a:bodyPr/>
        <a:lstStyle/>
        <a:p>
          <a:endParaRPr lang="en-US"/>
        </a:p>
      </dgm:t>
    </dgm:pt>
    <dgm:pt modelId="{04B6594D-1EA6-4947-BA7C-D36341B4DE4E}">
      <dgm:prSet/>
      <dgm:spPr/>
      <dgm:t>
        <a:bodyPr/>
        <a:lstStyle/>
        <a:p>
          <a:pPr rtl="0"/>
          <a:r>
            <a:rPr lang="en-US"/>
            <a:t>What it is </a:t>
          </a:r>
        </a:p>
      </dgm:t>
    </dgm:pt>
    <dgm:pt modelId="{3EB93D33-E466-4BF3-BAD2-8F9A719E8B1A}" type="parTrans" cxnId="{BBA0226B-0CD3-4D1E-A431-B693B46629E0}">
      <dgm:prSet/>
      <dgm:spPr/>
      <dgm:t>
        <a:bodyPr/>
        <a:lstStyle/>
        <a:p>
          <a:endParaRPr lang="en-US"/>
        </a:p>
      </dgm:t>
    </dgm:pt>
    <dgm:pt modelId="{9BE8B1AC-3A3A-4E12-B260-C0EAF51BA6DF}" type="sibTrans" cxnId="{BBA0226B-0CD3-4D1E-A431-B693B46629E0}">
      <dgm:prSet/>
      <dgm:spPr/>
      <dgm:t>
        <a:bodyPr/>
        <a:lstStyle/>
        <a:p>
          <a:endParaRPr lang="en-US"/>
        </a:p>
      </dgm:t>
    </dgm:pt>
    <dgm:pt modelId="{3EBF9F92-0F32-44F7-8A9F-BD26C0CF9726}">
      <dgm:prSet/>
      <dgm:spPr/>
      <dgm:t>
        <a:bodyPr/>
        <a:lstStyle/>
        <a:p>
          <a:pPr rtl="0"/>
          <a:r>
            <a:rPr lang="en-US"/>
            <a:t>How to find them</a:t>
          </a:r>
        </a:p>
      </dgm:t>
    </dgm:pt>
    <dgm:pt modelId="{F5B73650-1B2E-4098-8997-68B1A6B60A1C}" type="parTrans" cxnId="{A4AE632C-D0C6-444F-AC93-A528A38CA5A2}">
      <dgm:prSet/>
      <dgm:spPr/>
      <dgm:t>
        <a:bodyPr/>
        <a:lstStyle/>
        <a:p>
          <a:endParaRPr lang="en-US"/>
        </a:p>
      </dgm:t>
    </dgm:pt>
    <dgm:pt modelId="{5E2C3290-BB32-453D-9526-79B8AA1217F5}" type="sibTrans" cxnId="{A4AE632C-D0C6-444F-AC93-A528A38CA5A2}">
      <dgm:prSet/>
      <dgm:spPr/>
      <dgm:t>
        <a:bodyPr/>
        <a:lstStyle/>
        <a:p>
          <a:endParaRPr lang="en-US"/>
        </a:p>
      </dgm:t>
    </dgm:pt>
    <dgm:pt modelId="{A90A3B5C-4F02-40D9-B5B2-DDA9516636BA}">
      <dgm:prSet/>
      <dgm:spPr/>
      <dgm:t>
        <a:bodyPr/>
        <a:lstStyle/>
        <a:p>
          <a:pPr rtl="0"/>
          <a:r>
            <a:rPr lang="en-US"/>
            <a:t>Implementation, Fidelity and Adaptation</a:t>
          </a:r>
        </a:p>
      </dgm:t>
    </dgm:pt>
    <dgm:pt modelId="{0CC8A78C-3924-4F02-B77B-1F071BE51FD3}" type="parTrans" cxnId="{AC0CCBB9-B4B6-43F8-9032-62D1F40D8DF2}">
      <dgm:prSet/>
      <dgm:spPr/>
      <dgm:t>
        <a:bodyPr/>
        <a:lstStyle/>
        <a:p>
          <a:endParaRPr lang="en-US"/>
        </a:p>
      </dgm:t>
    </dgm:pt>
    <dgm:pt modelId="{464402CF-EAA3-4284-A5B3-297683A56802}" type="sibTrans" cxnId="{AC0CCBB9-B4B6-43F8-9032-62D1F40D8DF2}">
      <dgm:prSet/>
      <dgm:spPr/>
      <dgm:t>
        <a:bodyPr/>
        <a:lstStyle/>
        <a:p>
          <a:endParaRPr lang="en-US"/>
        </a:p>
      </dgm:t>
    </dgm:pt>
    <dgm:pt modelId="{0CED3E95-449C-4BD9-9126-38B4D876CA46}">
      <dgm:prSet/>
      <dgm:spPr/>
      <dgm:t>
        <a:bodyPr/>
        <a:lstStyle/>
        <a:p>
          <a:pPr rtl="0"/>
          <a:r>
            <a:rPr lang="en-US" dirty="0"/>
            <a:t>Designing evaluation plans that include CQI and logic models</a:t>
          </a:r>
        </a:p>
      </dgm:t>
    </dgm:pt>
    <dgm:pt modelId="{FD3FB3D1-3C87-4706-8A84-45C27F3FD70D}" type="parTrans" cxnId="{384D5D19-9084-44F6-BA15-35F018603CB0}">
      <dgm:prSet/>
      <dgm:spPr/>
      <dgm:t>
        <a:bodyPr/>
        <a:lstStyle/>
        <a:p>
          <a:endParaRPr lang="en-US"/>
        </a:p>
      </dgm:t>
    </dgm:pt>
    <dgm:pt modelId="{B4FBD7A4-8808-4D36-B5C9-5B2E03C35399}" type="sibTrans" cxnId="{384D5D19-9084-44F6-BA15-35F018603CB0}">
      <dgm:prSet/>
      <dgm:spPr/>
      <dgm:t>
        <a:bodyPr/>
        <a:lstStyle/>
        <a:p>
          <a:endParaRPr lang="en-US"/>
        </a:p>
      </dgm:t>
    </dgm:pt>
    <dgm:pt modelId="{A428C3AE-A8D9-4366-992B-23486FA42B00}">
      <dgm:prSet/>
      <dgm:spPr/>
      <dgm:t>
        <a:bodyPr/>
        <a:lstStyle/>
        <a:p>
          <a:pPr rtl="0"/>
          <a:r>
            <a:rPr lang="en-US"/>
            <a:t>Components of CQI processes</a:t>
          </a:r>
        </a:p>
      </dgm:t>
    </dgm:pt>
    <dgm:pt modelId="{857F4C5B-0AA5-4DE3-A104-4F20A7D5FB01}" type="parTrans" cxnId="{220F783B-01CD-496E-B1BB-B458542FC1E1}">
      <dgm:prSet/>
      <dgm:spPr/>
      <dgm:t>
        <a:bodyPr/>
        <a:lstStyle/>
        <a:p>
          <a:endParaRPr lang="en-US"/>
        </a:p>
      </dgm:t>
    </dgm:pt>
    <dgm:pt modelId="{1F69072B-23B3-4716-A4CF-0ADC52F22911}" type="sibTrans" cxnId="{220F783B-01CD-496E-B1BB-B458542FC1E1}">
      <dgm:prSet/>
      <dgm:spPr/>
      <dgm:t>
        <a:bodyPr/>
        <a:lstStyle/>
        <a:p>
          <a:endParaRPr lang="en-US"/>
        </a:p>
      </dgm:t>
    </dgm:pt>
    <dgm:pt modelId="{D9B2656B-34CE-495E-8F87-77D6AB8C3243}">
      <dgm:prSet/>
      <dgm:spPr/>
      <dgm:t>
        <a:bodyPr/>
        <a:lstStyle/>
        <a:p>
          <a:pPr rtl="0"/>
          <a:r>
            <a:rPr lang="en-US"/>
            <a:t>Components and design of logic models</a:t>
          </a:r>
        </a:p>
      </dgm:t>
    </dgm:pt>
    <dgm:pt modelId="{3E37BCBB-E760-47ED-9E1A-93C2233F0E5A}" type="parTrans" cxnId="{8095B04A-5E9A-403A-8863-14437FD71ECA}">
      <dgm:prSet/>
      <dgm:spPr/>
      <dgm:t>
        <a:bodyPr/>
        <a:lstStyle/>
        <a:p>
          <a:endParaRPr lang="en-US"/>
        </a:p>
      </dgm:t>
    </dgm:pt>
    <dgm:pt modelId="{17666D71-EC1D-444B-9DA7-DEC49437F0E8}" type="sibTrans" cxnId="{8095B04A-5E9A-403A-8863-14437FD71ECA}">
      <dgm:prSet/>
      <dgm:spPr/>
      <dgm:t>
        <a:bodyPr/>
        <a:lstStyle/>
        <a:p>
          <a:endParaRPr lang="en-US"/>
        </a:p>
      </dgm:t>
    </dgm:pt>
    <dgm:pt modelId="{7C67A951-C573-4EB9-A196-8F5F02B4EAF7}" type="pres">
      <dgm:prSet presAssocID="{4EB6287A-3D02-45E8-8172-5BCFED5C2D48}" presName="Name0" presStyleCnt="0">
        <dgm:presLayoutVars>
          <dgm:dir/>
          <dgm:animLvl val="lvl"/>
          <dgm:resizeHandles val="exact"/>
        </dgm:presLayoutVars>
      </dgm:prSet>
      <dgm:spPr/>
    </dgm:pt>
    <dgm:pt modelId="{DDFDBD44-5636-4033-9675-5DE9005E703C}" type="pres">
      <dgm:prSet presAssocID="{0CED3E95-449C-4BD9-9126-38B4D876CA46}" presName="boxAndChildren" presStyleCnt="0"/>
      <dgm:spPr/>
    </dgm:pt>
    <dgm:pt modelId="{B62866D3-4EEC-418A-9C07-54559351341A}" type="pres">
      <dgm:prSet presAssocID="{0CED3E95-449C-4BD9-9126-38B4D876CA46}" presName="parentTextBox" presStyleLbl="node1" presStyleIdx="0" presStyleCnt="3"/>
      <dgm:spPr/>
    </dgm:pt>
    <dgm:pt modelId="{21751245-CEAD-4E66-83E6-5DBE283F81A7}" type="pres">
      <dgm:prSet presAssocID="{0CED3E95-449C-4BD9-9126-38B4D876CA46}" presName="entireBox" presStyleLbl="node1" presStyleIdx="0" presStyleCnt="3"/>
      <dgm:spPr/>
    </dgm:pt>
    <dgm:pt modelId="{960467CF-2370-4A8E-8C07-A57BA8014C62}" type="pres">
      <dgm:prSet presAssocID="{0CED3E95-449C-4BD9-9126-38B4D876CA46}" presName="descendantBox" presStyleCnt="0"/>
      <dgm:spPr/>
    </dgm:pt>
    <dgm:pt modelId="{E770C3B1-BAD1-42C3-9A0B-DA8FC420F715}" type="pres">
      <dgm:prSet presAssocID="{A428C3AE-A8D9-4366-992B-23486FA42B00}" presName="childTextBox" presStyleLbl="fgAccFollowNode1" presStyleIdx="0" presStyleCnt="5">
        <dgm:presLayoutVars>
          <dgm:bulletEnabled val="1"/>
        </dgm:presLayoutVars>
      </dgm:prSet>
      <dgm:spPr/>
    </dgm:pt>
    <dgm:pt modelId="{3C1F6905-6E35-4E7B-BF54-DC75543FF6AF}" type="pres">
      <dgm:prSet presAssocID="{D9B2656B-34CE-495E-8F87-77D6AB8C3243}" presName="childTextBox" presStyleLbl="fgAccFollowNode1" presStyleIdx="1" presStyleCnt="5">
        <dgm:presLayoutVars>
          <dgm:bulletEnabled val="1"/>
        </dgm:presLayoutVars>
      </dgm:prSet>
      <dgm:spPr/>
    </dgm:pt>
    <dgm:pt modelId="{46FB80B3-4A98-4168-BF70-9B1B8AC66736}" type="pres">
      <dgm:prSet presAssocID="{2872FCD1-61C8-4026-962D-5E13B6FE3BEB}" presName="sp" presStyleCnt="0"/>
      <dgm:spPr/>
    </dgm:pt>
    <dgm:pt modelId="{7B190B5B-2D69-48E0-B33F-04AD5617592E}" type="pres">
      <dgm:prSet presAssocID="{92BABD2D-9EFF-4B0D-A665-A771C8828EA8}" presName="arrowAndChildren" presStyleCnt="0"/>
      <dgm:spPr/>
    </dgm:pt>
    <dgm:pt modelId="{229801CC-C23A-4574-B299-7F8FBC3D8A76}" type="pres">
      <dgm:prSet presAssocID="{92BABD2D-9EFF-4B0D-A665-A771C8828EA8}" presName="parentTextArrow" presStyleLbl="node1" presStyleIdx="0" presStyleCnt="3"/>
      <dgm:spPr/>
    </dgm:pt>
    <dgm:pt modelId="{7152A63D-83D1-4CCF-8D05-E3FAF05FF9B0}" type="pres">
      <dgm:prSet presAssocID="{92BABD2D-9EFF-4B0D-A665-A771C8828EA8}" presName="arrow" presStyleLbl="node1" presStyleIdx="1" presStyleCnt="3"/>
      <dgm:spPr/>
    </dgm:pt>
    <dgm:pt modelId="{D73C49F7-8B5E-4279-A6F6-21451B1961C2}" type="pres">
      <dgm:prSet presAssocID="{92BABD2D-9EFF-4B0D-A665-A771C8828EA8}" presName="descendantArrow" presStyleCnt="0"/>
      <dgm:spPr/>
    </dgm:pt>
    <dgm:pt modelId="{973FA774-649F-4C30-AEFF-977A66451EA7}" type="pres">
      <dgm:prSet presAssocID="{04B6594D-1EA6-4947-BA7C-D36341B4DE4E}" presName="childTextArrow" presStyleLbl="fgAccFollowNode1" presStyleIdx="2" presStyleCnt="5">
        <dgm:presLayoutVars>
          <dgm:bulletEnabled val="1"/>
        </dgm:presLayoutVars>
      </dgm:prSet>
      <dgm:spPr/>
    </dgm:pt>
    <dgm:pt modelId="{3CD8C8E3-4D03-45EE-8C85-A4100ACF44D6}" type="pres">
      <dgm:prSet presAssocID="{3EBF9F92-0F32-44F7-8A9F-BD26C0CF9726}" presName="childTextArrow" presStyleLbl="fgAccFollowNode1" presStyleIdx="3" presStyleCnt="5">
        <dgm:presLayoutVars>
          <dgm:bulletEnabled val="1"/>
        </dgm:presLayoutVars>
      </dgm:prSet>
      <dgm:spPr/>
    </dgm:pt>
    <dgm:pt modelId="{F4472F88-716B-48CE-BBF7-5CEC11596FF0}" type="pres">
      <dgm:prSet presAssocID="{A90A3B5C-4F02-40D9-B5B2-DDA9516636BA}" presName="childTextArrow" presStyleLbl="fgAccFollowNode1" presStyleIdx="4" presStyleCnt="5">
        <dgm:presLayoutVars>
          <dgm:bulletEnabled val="1"/>
        </dgm:presLayoutVars>
      </dgm:prSet>
      <dgm:spPr/>
    </dgm:pt>
    <dgm:pt modelId="{853B8D17-B9C3-4498-A620-9FB0D2BBC921}" type="pres">
      <dgm:prSet presAssocID="{EFF3923A-4172-4316-BCC0-40A90A780F77}" presName="sp" presStyleCnt="0"/>
      <dgm:spPr/>
    </dgm:pt>
    <dgm:pt modelId="{1249E3EF-8600-47BD-9242-6190CD9330C4}" type="pres">
      <dgm:prSet presAssocID="{3086B027-635A-4970-8642-DD29A5FEC273}" presName="arrowAndChildren" presStyleCnt="0"/>
      <dgm:spPr/>
    </dgm:pt>
    <dgm:pt modelId="{864F7BCF-C465-42FD-A1D6-3BF021F90EEF}" type="pres">
      <dgm:prSet presAssocID="{3086B027-635A-4970-8642-DD29A5FEC273}" presName="parentTextArrow" presStyleLbl="node1" presStyleIdx="2" presStyleCnt="3"/>
      <dgm:spPr/>
    </dgm:pt>
  </dgm:ptLst>
  <dgm:cxnLst>
    <dgm:cxn modelId="{384D5D19-9084-44F6-BA15-35F018603CB0}" srcId="{4EB6287A-3D02-45E8-8172-5BCFED5C2D48}" destId="{0CED3E95-449C-4BD9-9126-38B4D876CA46}" srcOrd="2" destOrd="0" parTransId="{FD3FB3D1-3C87-4706-8A84-45C27F3FD70D}" sibTransId="{B4FBD7A4-8808-4D36-B5C9-5B2E03C35399}"/>
    <dgm:cxn modelId="{CB38302A-057B-4BA0-BC9A-C84384D5BFDA}" srcId="{4EB6287A-3D02-45E8-8172-5BCFED5C2D48}" destId="{3086B027-635A-4970-8642-DD29A5FEC273}" srcOrd="0" destOrd="0" parTransId="{4BC6DE1E-799F-4253-9D4D-70874B329C1A}" sibTransId="{EFF3923A-4172-4316-BCC0-40A90A780F77}"/>
    <dgm:cxn modelId="{A4AE632C-D0C6-444F-AC93-A528A38CA5A2}" srcId="{92BABD2D-9EFF-4B0D-A665-A771C8828EA8}" destId="{3EBF9F92-0F32-44F7-8A9F-BD26C0CF9726}" srcOrd="1" destOrd="0" parTransId="{F5B73650-1B2E-4098-8997-68B1A6B60A1C}" sibTransId="{5E2C3290-BB32-453D-9526-79B8AA1217F5}"/>
    <dgm:cxn modelId="{66C3FE2C-B516-4E05-8788-EF55205FB214}" type="presOf" srcId="{0CED3E95-449C-4BD9-9126-38B4D876CA46}" destId="{21751245-CEAD-4E66-83E6-5DBE283F81A7}" srcOrd="1" destOrd="0" presId="urn:microsoft.com/office/officeart/2005/8/layout/process4"/>
    <dgm:cxn modelId="{C52F2A39-BCDF-444F-9267-31BE09ECF344}" type="presOf" srcId="{04B6594D-1EA6-4947-BA7C-D36341B4DE4E}" destId="{973FA774-649F-4C30-AEFF-977A66451EA7}" srcOrd="0" destOrd="0" presId="urn:microsoft.com/office/officeart/2005/8/layout/process4"/>
    <dgm:cxn modelId="{220F783B-01CD-496E-B1BB-B458542FC1E1}" srcId="{0CED3E95-449C-4BD9-9126-38B4D876CA46}" destId="{A428C3AE-A8D9-4366-992B-23486FA42B00}" srcOrd="0" destOrd="0" parTransId="{857F4C5B-0AA5-4DE3-A104-4F20A7D5FB01}" sibTransId="{1F69072B-23B3-4716-A4CF-0ADC52F22911}"/>
    <dgm:cxn modelId="{8095B04A-5E9A-403A-8863-14437FD71ECA}" srcId="{0CED3E95-449C-4BD9-9126-38B4D876CA46}" destId="{D9B2656B-34CE-495E-8F87-77D6AB8C3243}" srcOrd="1" destOrd="0" parTransId="{3E37BCBB-E760-47ED-9E1A-93C2233F0E5A}" sibTransId="{17666D71-EC1D-444B-9DA7-DEC49437F0E8}"/>
    <dgm:cxn modelId="{BBA0226B-0CD3-4D1E-A431-B693B46629E0}" srcId="{92BABD2D-9EFF-4B0D-A665-A771C8828EA8}" destId="{04B6594D-1EA6-4947-BA7C-D36341B4DE4E}" srcOrd="0" destOrd="0" parTransId="{3EB93D33-E466-4BF3-BAD2-8F9A719E8B1A}" sibTransId="{9BE8B1AC-3A3A-4E12-B260-C0EAF51BA6DF}"/>
    <dgm:cxn modelId="{3E4AD24C-683E-49CE-8702-CF96A6B94621}" type="presOf" srcId="{A428C3AE-A8D9-4366-992B-23486FA42B00}" destId="{E770C3B1-BAD1-42C3-9A0B-DA8FC420F715}" srcOrd="0" destOrd="0" presId="urn:microsoft.com/office/officeart/2005/8/layout/process4"/>
    <dgm:cxn modelId="{5E335B4D-56E5-408F-90D3-0FE3BFCEE520}" type="presOf" srcId="{A90A3B5C-4F02-40D9-B5B2-DDA9516636BA}" destId="{F4472F88-716B-48CE-BBF7-5CEC11596FF0}" srcOrd="0" destOrd="0" presId="urn:microsoft.com/office/officeart/2005/8/layout/process4"/>
    <dgm:cxn modelId="{7DCAB583-2028-41EC-8723-B2B113051F89}" srcId="{4EB6287A-3D02-45E8-8172-5BCFED5C2D48}" destId="{92BABD2D-9EFF-4B0D-A665-A771C8828EA8}" srcOrd="1" destOrd="0" parTransId="{95A95397-A89F-4160-AC2D-28210B2BD619}" sibTransId="{2872FCD1-61C8-4026-962D-5E13B6FE3BEB}"/>
    <dgm:cxn modelId="{10B24B84-44C3-4356-9C38-29AAA3053C5E}" type="presOf" srcId="{4EB6287A-3D02-45E8-8172-5BCFED5C2D48}" destId="{7C67A951-C573-4EB9-A196-8F5F02B4EAF7}" srcOrd="0" destOrd="0" presId="urn:microsoft.com/office/officeart/2005/8/layout/process4"/>
    <dgm:cxn modelId="{75884288-8ED8-429B-BAEB-E14FBC937839}" type="presOf" srcId="{92BABD2D-9EFF-4B0D-A665-A771C8828EA8}" destId="{7152A63D-83D1-4CCF-8D05-E3FAF05FF9B0}" srcOrd="1" destOrd="0" presId="urn:microsoft.com/office/officeart/2005/8/layout/process4"/>
    <dgm:cxn modelId="{39D2E48C-ED87-4DB1-91C7-D73BC07A72C1}" type="presOf" srcId="{3086B027-635A-4970-8642-DD29A5FEC273}" destId="{864F7BCF-C465-42FD-A1D6-3BF021F90EEF}" srcOrd="0" destOrd="0" presId="urn:microsoft.com/office/officeart/2005/8/layout/process4"/>
    <dgm:cxn modelId="{AC0CCBB9-B4B6-43F8-9032-62D1F40D8DF2}" srcId="{92BABD2D-9EFF-4B0D-A665-A771C8828EA8}" destId="{A90A3B5C-4F02-40D9-B5B2-DDA9516636BA}" srcOrd="2" destOrd="0" parTransId="{0CC8A78C-3924-4F02-B77B-1F071BE51FD3}" sibTransId="{464402CF-EAA3-4284-A5B3-297683A56802}"/>
    <dgm:cxn modelId="{B5EED4BF-5C11-47EA-813E-9449B6948EEB}" type="presOf" srcId="{92BABD2D-9EFF-4B0D-A665-A771C8828EA8}" destId="{229801CC-C23A-4574-B299-7F8FBC3D8A76}" srcOrd="0" destOrd="0" presId="urn:microsoft.com/office/officeart/2005/8/layout/process4"/>
    <dgm:cxn modelId="{D851A8CF-C00B-45C3-B21D-DC0CA4ADCD56}" type="presOf" srcId="{D9B2656B-34CE-495E-8F87-77D6AB8C3243}" destId="{3C1F6905-6E35-4E7B-BF54-DC75543FF6AF}" srcOrd="0" destOrd="0" presId="urn:microsoft.com/office/officeart/2005/8/layout/process4"/>
    <dgm:cxn modelId="{932868DD-4C25-4049-8D9E-A75491295A2B}" type="presOf" srcId="{3EBF9F92-0F32-44F7-8A9F-BD26C0CF9726}" destId="{3CD8C8E3-4D03-45EE-8C85-A4100ACF44D6}" srcOrd="0" destOrd="0" presId="urn:microsoft.com/office/officeart/2005/8/layout/process4"/>
    <dgm:cxn modelId="{1E0ED6FF-FC72-4CD9-9894-31DC55BE37DD}" type="presOf" srcId="{0CED3E95-449C-4BD9-9126-38B4D876CA46}" destId="{B62866D3-4EEC-418A-9C07-54559351341A}" srcOrd="0" destOrd="0" presId="urn:microsoft.com/office/officeart/2005/8/layout/process4"/>
    <dgm:cxn modelId="{46041862-2517-4EEB-8562-721EBC56A99F}" type="presParOf" srcId="{7C67A951-C573-4EB9-A196-8F5F02B4EAF7}" destId="{DDFDBD44-5636-4033-9675-5DE9005E703C}" srcOrd="0" destOrd="0" presId="urn:microsoft.com/office/officeart/2005/8/layout/process4"/>
    <dgm:cxn modelId="{D3731D82-4726-48D4-BCF4-25860D3CA44F}" type="presParOf" srcId="{DDFDBD44-5636-4033-9675-5DE9005E703C}" destId="{B62866D3-4EEC-418A-9C07-54559351341A}" srcOrd="0" destOrd="0" presId="urn:microsoft.com/office/officeart/2005/8/layout/process4"/>
    <dgm:cxn modelId="{03BE3635-B0F9-4FE9-8D13-6498AFBF78C3}" type="presParOf" srcId="{DDFDBD44-5636-4033-9675-5DE9005E703C}" destId="{21751245-CEAD-4E66-83E6-5DBE283F81A7}" srcOrd="1" destOrd="0" presId="urn:microsoft.com/office/officeart/2005/8/layout/process4"/>
    <dgm:cxn modelId="{9E11075E-0F7A-4CB0-8064-E589EA8F5B1C}" type="presParOf" srcId="{DDFDBD44-5636-4033-9675-5DE9005E703C}" destId="{960467CF-2370-4A8E-8C07-A57BA8014C62}" srcOrd="2" destOrd="0" presId="urn:microsoft.com/office/officeart/2005/8/layout/process4"/>
    <dgm:cxn modelId="{7532DFD9-8F48-4CF8-81A7-EC572C7E83A3}" type="presParOf" srcId="{960467CF-2370-4A8E-8C07-A57BA8014C62}" destId="{E770C3B1-BAD1-42C3-9A0B-DA8FC420F715}" srcOrd="0" destOrd="0" presId="urn:microsoft.com/office/officeart/2005/8/layout/process4"/>
    <dgm:cxn modelId="{FBC49C85-5B04-420F-91BF-2056A45F40E8}" type="presParOf" srcId="{960467CF-2370-4A8E-8C07-A57BA8014C62}" destId="{3C1F6905-6E35-4E7B-BF54-DC75543FF6AF}" srcOrd="1" destOrd="0" presId="urn:microsoft.com/office/officeart/2005/8/layout/process4"/>
    <dgm:cxn modelId="{AE180BCC-18C2-410B-91DC-0CA7146117DA}" type="presParOf" srcId="{7C67A951-C573-4EB9-A196-8F5F02B4EAF7}" destId="{46FB80B3-4A98-4168-BF70-9B1B8AC66736}" srcOrd="1" destOrd="0" presId="urn:microsoft.com/office/officeart/2005/8/layout/process4"/>
    <dgm:cxn modelId="{D2BAC282-D20E-43C6-88A9-8B8F137541E5}" type="presParOf" srcId="{7C67A951-C573-4EB9-A196-8F5F02B4EAF7}" destId="{7B190B5B-2D69-48E0-B33F-04AD5617592E}" srcOrd="2" destOrd="0" presId="urn:microsoft.com/office/officeart/2005/8/layout/process4"/>
    <dgm:cxn modelId="{17523D7B-02C0-4B14-B0F0-1EF34A5CA862}" type="presParOf" srcId="{7B190B5B-2D69-48E0-B33F-04AD5617592E}" destId="{229801CC-C23A-4574-B299-7F8FBC3D8A76}" srcOrd="0" destOrd="0" presId="urn:microsoft.com/office/officeart/2005/8/layout/process4"/>
    <dgm:cxn modelId="{F83AF975-7968-44AD-870F-7B63806119F8}" type="presParOf" srcId="{7B190B5B-2D69-48E0-B33F-04AD5617592E}" destId="{7152A63D-83D1-4CCF-8D05-E3FAF05FF9B0}" srcOrd="1" destOrd="0" presId="urn:microsoft.com/office/officeart/2005/8/layout/process4"/>
    <dgm:cxn modelId="{51993A8F-7915-48C5-948D-FCC48BF238E2}" type="presParOf" srcId="{7B190B5B-2D69-48E0-B33F-04AD5617592E}" destId="{D73C49F7-8B5E-4279-A6F6-21451B1961C2}" srcOrd="2" destOrd="0" presId="urn:microsoft.com/office/officeart/2005/8/layout/process4"/>
    <dgm:cxn modelId="{DD22BA5A-D9D4-4FCD-B65D-0D460A0B41CA}" type="presParOf" srcId="{D73C49F7-8B5E-4279-A6F6-21451B1961C2}" destId="{973FA774-649F-4C30-AEFF-977A66451EA7}" srcOrd="0" destOrd="0" presId="urn:microsoft.com/office/officeart/2005/8/layout/process4"/>
    <dgm:cxn modelId="{749A24EA-7ABF-4695-93D9-92D4DA07832B}" type="presParOf" srcId="{D73C49F7-8B5E-4279-A6F6-21451B1961C2}" destId="{3CD8C8E3-4D03-45EE-8C85-A4100ACF44D6}" srcOrd="1" destOrd="0" presId="urn:microsoft.com/office/officeart/2005/8/layout/process4"/>
    <dgm:cxn modelId="{D364908A-DA9D-4525-A560-ECE74E506636}" type="presParOf" srcId="{D73C49F7-8B5E-4279-A6F6-21451B1961C2}" destId="{F4472F88-716B-48CE-BBF7-5CEC11596FF0}" srcOrd="2" destOrd="0" presId="urn:microsoft.com/office/officeart/2005/8/layout/process4"/>
    <dgm:cxn modelId="{28CC3A24-6F92-45FE-8AE7-D971C255FE87}" type="presParOf" srcId="{7C67A951-C573-4EB9-A196-8F5F02B4EAF7}" destId="{853B8D17-B9C3-4498-A620-9FB0D2BBC921}" srcOrd="3" destOrd="0" presId="urn:microsoft.com/office/officeart/2005/8/layout/process4"/>
    <dgm:cxn modelId="{A1D28D07-2E92-4467-B94F-ACF75353BA07}" type="presParOf" srcId="{7C67A951-C573-4EB9-A196-8F5F02B4EAF7}" destId="{1249E3EF-8600-47BD-9242-6190CD9330C4}" srcOrd="4" destOrd="0" presId="urn:microsoft.com/office/officeart/2005/8/layout/process4"/>
    <dgm:cxn modelId="{5DF76A52-BE25-4431-A51E-D4F309284B23}" type="presParOf" srcId="{1249E3EF-8600-47BD-9242-6190CD9330C4}" destId="{864F7BCF-C465-42FD-A1D6-3BF021F90EE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536EA358-0A44-4C56-8C17-F8CC8D8739F7}"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n-US"/>
        </a:p>
      </dgm:t>
    </dgm:pt>
    <dgm:pt modelId="{9E7CF12F-3594-43EB-AA00-3BB142223ECC}">
      <dgm:prSet custT="1"/>
      <dgm:spPr/>
      <dgm:t>
        <a:bodyPr/>
        <a:lstStyle/>
        <a:p>
          <a:pPr rtl="0"/>
          <a:r>
            <a:rPr lang="en-US" sz="9600" dirty="0"/>
            <a:t>What is </a:t>
          </a:r>
          <a:br>
            <a:rPr lang="en-US" sz="9600" dirty="0"/>
          </a:br>
          <a:r>
            <a:rPr lang="en-US" sz="9600" u="sng" dirty="0">
              <a:solidFill>
                <a:schemeClr val="tx1"/>
              </a:solidFill>
            </a:rPr>
            <a:t>it</a:t>
          </a:r>
          <a:r>
            <a:rPr lang="en-US" sz="9600" dirty="0"/>
            <a:t> ?</a:t>
          </a:r>
        </a:p>
      </dgm:t>
    </dgm:pt>
    <dgm:pt modelId="{3622947F-1D7A-4087-A723-D14350033107}" type="parTrans" cxnId="{7B4DA4BE-D49D-4218-9FC2-A12B7187BB58}">
      <dgm:prSet/>
      <dgm:spPr/>
      <dgm:t>
        <a:bodyPr/>
        <a:lstStyle/>
        <a:p>
          <a:endParaRPr lang="en-US"/>
        </a:p>
      </dgm:t>
    </dgm:pt>
    <dgm:pt modelId="{EDBEDDDB-7106-403A-89EC-01DC51C3A02E}" type="sibTrans" cxnId="{7B4DA4BE-D49D-4218-9FC2-A12B7187BB58}">
      <dgm:prSet/>
      <dgm:spPr/>
      <dgm:t>
        <a:bodyPr/>
        <a:lstStyle/>
        <a:p>
          <a:endParaRPr lang="en-US"/>
        </a:p>
      </dgm:t>
    </dgm:pt>
    <dgm:pt modelId="{7F2A660C-6569-4986-9967-280ADA491291}" type="pres">
      <dgm:prSet presAssocID="{536EA358-0A44-4C56-8C17-F8CC8D8739F7}" presName="Name0" presStyleCnt="0">
        <dgm:presLayoutVars>
          <dgm:chPref val="3"/>
          <dgm:dir/>
          <dgm:animLvl val="lvl"/>
          <dgm:resizeHandles/>
        </dgm:presLayoutVars>
      </dgm:prSet>
      <dgm:spPr/>
    </dgm:pt>
    <dgm:pt modelId="{7FF42FB1-CDD9-483A-B903-F5B5C7303F86}" type="pres">
      <dgm:prSet presAssocID="{9E7CF12F-3594-43EB-AA00-3BB142223ECC}" presName="horFlow" presStyleCnt="0"/>
      <dgm:spPr/>
    </dgm:pt>
    <dgm:pt modelId="{F32FDEE9-FF85-4070-9BCA-E74960AFC02D}" type="pres">
      <dgm:prSet presAssocID="{9E7CF12F-3594-43EB-AA00-3BB142223ECC}" presName="bigChev" presStyleLbl="node1" presStyleIdx="0" presStyleCnt="1" custLinFactNeighborX="-10280" custLinFactNeighborY="-234"/>
      <dgm:spPr/>
    </dgm:pt>
  </dgm:ptLst>
  <dgm:cxnLst>
    <dgm:cxn modelId="{32A3F3AE-0A77-4CEF-A099-DE1D577F7F45}" type="presOf" srcId="{9E7CF12F-3594-43EB-AA00-3BB142223ECC}" destId="{F32FDEE9-FF85-4070-9BCA-E74960AFC02D}" srcOrd="0" destOrd="0" presId="urn:microsoft.com/office/officeart/2005/8/layout/lProcess3"/>
    <dgm:cxn modelId="{7B4DA4BE-D49D-4218-9FC2-A12B7187BB58}" srcId="{536EA358-0A44-4C56-8C17-F8CC8D8739F7}" destId="{9E7CF12F-3594-43EB-AA00-3BB142223ECC}" srcOrd="0" destOrd="0" parTransId="{3622947F-1D7A-4087-A723-D14350033107}" sibTransId="{EDBEDDDB-7106-403A-89EC-01DC51C3A02E}"/>
    <dgm:cxn modelId="{A22099E7-1D2F-48A1-BC42-8EEC670E0C3B}" type="presOf" srcId="{536EA358-0A44-4C56-8C17-F8CC8D8739F7}" destId="{7F2A660C-6569-4986-9967-280ADA491291}" srcOrd="0" destOrd="0" presId="urn:microsoft.com/office/officeart/2005/8/layout/lProcess3"/>
    <dgm:cxn modelId="{86261892-656C-433B-A987-156B27EA34B9}" type="presParOf" srcId="{7F2A660C-6569-4986-9967-280ADA491291}" destId="{7FF42FB1-CDD9-483A-B903-F5B5C7303F86}" srcOrd="0" destOrd="0" presId="urn:microsoft.com/office/officeart/2005/8/layout/lProcess3"/>
    <dgm:cxn modelId="{25404F40-BE29-43A0-B8D1-625ACFB5DF4C}" type="presParOf" srcId="{7FF42FB1-CDD9-483A-B903-F5B5C7303F86}" destId="{F32FDEE9-FF85-4070-9BCA-E74960AFC02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7E4A721B-5101-4AB7-B087-9193C84FCBD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8CEC19C1-55F8-4F7B-9835-A988431B702D}">
      <dgm:prSet/>
      <dgm:spPr/>
      <dgm:t>
        <a:bodyPr/>
        <a:lstStyle/>
        <a:p>
          <a:pPr rtl="0"/>
          <a:r>
            <a:rPr lang="en-US" dirty="0"/>
            <a:t>What is </a:t>
          </a:r>
          <a:r>
            <a:rPr lang="en-US" b="1" u="sng" dirty="0"/>
            <a:t>it</a:t>
          </a:r>
          <a:r>
            <a:rPr lang="en-US" b="1" dirty="0"/>
            <a:t>?</a:t>
          </a:r>
          <a:endParaRPr lang="en-US" dirty="0"/>
        </a:p>
      </dgm:t>
    </dgm:pt>
    <dgm:pt modelId="{34C08291-C4CA-4FBA-8047-C83E70BD991B}" type="parTrans" cxnId="{A51BA75A-2B1C-4034-9B66-735D78B576DC}">
      <dgm:prSet/>
      <dgm:spPr/>
      <dgm:t>
        <a:bodyPr/>
        <a:lstStyle/>
        <a:p>
          <a:endParaRPr lang="en-US"/>
        </a:p>
      </dgm:t>
    </dgm:pt>
    <dgm:pt modelId="{DD3A373D-C55A-4A82-A3D6-21AFCEF560E8}" type="sibTrans" cxnId="{A51BA75A-2B1C-4034-9B66-735D78B576DC}">
      <dgm:prSet/>
      <dgm:spPr/>
      <dgm:t>
        <a:bodyPr/>
        <a:lstStyle/>
        <a:p>
          <a:endParaRPr lang="en-US"/>
        </a:p>
      </dgm:t>
    </dgm:pt>
    <dgm:pt modelId="{0A2BA534-ED22-443F-A9A6-96720F0BED46}">
      <dgm:prSet/>
      <dgm:spPr/>
      <dgm:t>
        <a:bodyPr/>
        <a:lstStyle/>
        <a:p>
          <a:pPr rtl="0"/>
          <a:r>
            <a:rPr lang="en-US"/>
            <a:t>How do you do </a:t>
          </a:r>
          <a:r>
            <a:rPr lang="en-US" b="1" u="sng"/>
            <a:t>it</a:t>
          </a:r>
          <a:r>
            <a:rPr lang="en-US" b="1"/>
            <a:t>?</a:t>
          </a:r>
          <a:endParaRPr lang="en-US"/>
        </a:p>
      </dgm:t>
    </dgm:pt>
    <dgm:pt modelId="{356FA223-6EC4-4213-BAD5-949415886A53}" type="parTrans" cxnId="{D39CE5A0-4905-4803-A152-F8AD116012E1}">
      <dgm:prSet/>
      <dgm:spPr/>
      <dgm:t>
        <a:bodyPr/>
        <a:lstStyle/>
        <a:p>
          <a:endParaRPr lang="en-US"/>
        </a:p>
      </dgm:t>
    </dgm:pt>
    <dgm:pt modelId="{7DFD0AC7-182F-4C32-805F-307C8F9C3B01}" type="sibTrans" cxnId="{D39CE5A0-4905-4803-A152-F8AD116012E1}">
      <dgm:prSet/>
      <dgm:spPr/>
      <dgm:t>
        <a:bodyPr/>
        <a:lstStyle/>
        <a:p>
          <a:endParaRPr lang="en-US"/>
        </a:p>
      </dgm:t>
    </dgm:pt>
    <dgm:pt modelId="{FD69E1F7-4288-4CB4-A96A-D8999786F8F5}">
      <dgm:prSet/>
      <dgm:spPr/>
      <dgm:t>
        <a:bodyPr/>
        <a:lstStyle/>
        <a:p>
          <a:pPr rtl="0"/>
          <a:r>
            <a:rPr lang="en-US"/>
            <a:t>Does </a:t>
          </a:r>
          <a:r>
            <a:rPr lang="en-US" b="1" u="sng"/>
            <a:t>it</a:t>
          </a:r>
          <a:r>
            <a:rPr lang="en-US" b="1"/>
            <a:t> </a:t>
          </a:r>
          <a:r>
            <a:rPr lang="en-US"/>
            <a:t>make a difference?</a:t>
          </a:r>
        </a:p>
      </dgm:t>
    </dgm:pt>
    <dgm:pt modelId="{2173EE1D-EB81-4580-8D09-82CCAF356757}" type="parTrans" cxnId="{9285E5AC-A4FA-413E-8718-98A012ECD8C5}">
      <dgm:prSet/>
      <dgm:spPr/>
      <dgm:t>
        <a:bodyPr/>
        <a:lstStyle/>
        <a:p>
          <a:endParaRPr lang="en-US"/>
        </a:p>
      </dgm:t>
    </dgm:pt>
    <dgm:pt modelId="{5B30BAA6-11C2-4E6D-9BA9-1A89901E0085}" type="sibTrans" cxnId="{9285E5AC-A4FA-413E-8718-98A012ECD8C5}">
      <dgm:prSet/>
      <dgm:spPr/>
      <dgm:t>
        <a:bodyPr/>
        <a:lstStyle/>
        <a:p>
          <a:endParaRPr lang="en-US"/>
        </a:p>
      </dgm:t>
    </dgm:pt>
    <dgm:pt modelId="{D46EEF97-7306-4A1B-87FE-EC0AFFFFFF79}">
      <dgm:prSet/>
      <dgm:spPr/>
      <dgm:t>
        <a:bodyPr/>
        <a:lstStyle/>
        <a:p>
          <a:pPr rtl="0"/>
          <a:r>
            <a:rPr lang="en-US"/>
            <a:t>How do you know </a:t>
          </a:r>
          <a:r>
            <a:rPr lang="en-US" b="1" u="sng"/>
            <a:t>it</a:t>
          </a:r>
          <a:r>
            <a:rPr lang="en-US"/>
            <a:t> changes families lives for the better?</a:t>
          </a:r>
        </a:p>
      </dgm:t>
    </dgm:pt>
    <dgm:pt modelId="{8F664776-C8B7-4B89-9CC7-56D97C273164}" type="parTrans" cxnId="{315D30D8-2B4F-4332-B6FE-90C7C8078EA8}">
      <dgm:prSet/>
      <dgm:spPr/>
      <dgm:t>
        <a:bodyPr/>
        <a:lstStyle/>
        <a:p>
          <a:endParaRPr lang="en-US"/>
        </a:p>
      </dgm:t>
    </dgm:pt>
    <dgm:pt modelId="{766B4E63-9340-43E2-A405-5B283B3DD7D1}" type="sibTrans" cxnId="{315D30D8-2B4F-4332-B6FE-90C7C8078EA8}">
      <dgm:prSet/>
      <dgm:spPr/>
      <dgm:t>
        <a:bodyPr/>
        <a:lstStyle/>
        <a:p>
          <a:endParaRPr lang="en-US"/>
        </a:p>
      </dgm:t>
    </dgm:pt>
    <dgm:pt modelId="{55DA22A0-3EFA-4EF8-B946-BF1E75FAE665}" type="pres">
      <dgm:prSet presAssocID="{7E4A721B-5101-4AB7-B087-9193C84FCBD2}" presName="matrix" presStyleCnt="0">
        <dgm:presLayoutVars>
          <dgm:chMax val="1"/>
          <dgm:dir/>
          <dgm:resizeHandles val="exact"/>
        </dgm:presLayoutVars>
      </dgm:prSet>
      <dgm:spPr/>
    </dgm:pt>
    <dgm:pt modelId="{82EB9AB2-D60F-441B-BD70-697FB9A3E0A5}" type="pres">
      <dgm:prSet presAssocID="{7E4A721B-5101-4AB7-B087-9193C84FCBD2}" presName="diamond" presStyleLbl="bgShp" presStyleIdx="0" presStyleCnt="1"/>
      <dgm:spPr/>
    </dgm:pt>
    <dgm:pt modelId="{61411BF1-2DB6-4855-8493-7CBA79314F02}" type="pres">
      <dgm:prSet presAssocID="{7E4A721B-5101-4AB7-B087-9193C84FCBD2}" presName="quad1" presStyleLbl="node1" presStyleIdx="0" presStyleCnt="4">
        <dgm:presLayoutVars>
          <dgm:chMax val="0"/>
          <dgm:chPref val="0"/>
          <dgm:bulletEnabled val="1"/>
        </dgm:presLayoutVars>
      </dgm:prSet>
      <dgm:spPr/>
    </dgm:pt>
    <dgm:pt modelId="{75BE86E0-FF74-491D-9AD1-09D5E2F5784D}" type="pres">
      <dgm:prSet presAssocID="{7E4A721B-5101-4AB7-B087-9193C84FCBD2}" presName="quad2" presStyleLbl="node1" presStyleIdx="1" presStyleCnt="4">
        <dgm:presLayoutVars>
          <dgm:chMax val="0"/>
          <dgm:chPref val="0"/>
          <dgm:bulletEnabled val="1"/>
        </dgm:presLayoutVars>
      </dgm:prSet>
      <dgm:spPr/>
    </dgm:pt>
    <dgm:pt modelId="{454B2E8A-9172-4A45-85CB-44ADF5D9BB5F}" type="pres">
      <dgm:prSet presAssocID="{7E4A721B-5101-4AB7-B087-9193C84FCBD2}" presName="quad3" presStyleLbl="node1" presStyleIdx="2" presStyleCnt="4">
        <dgm:presLayoutVars>
          <dgm:chMax val="0"/>
          <dgm:chPref val="0"/>
          <dgm:bulletEnabled val="1"/>
        </dgm:presLayoutVars>
      </dgm:prSet>
      <dgm:spPr/>
    </dgm:pt>
    <dgm:pt modelId="{DB93A75C-1F1C-412A-92DA-F38B11AB18AA}" type="pres">
      <dgm:prSet presAssocID="{7E4A721B-5101-4AB7-B087-9193C84FCBD2}" presName="quad4" presStyleLbl="node1" presStyleIdx="3" presStyleCnt="4">
        <dgm:presLayoutVars>
          <dgm:chMax val="0"/>
          <dgm:chPref val="0"/>
          <dgm:bulletEnabled val="1"/>
        </dgm:presLayoutVars>
      </dgm:prSet>
      <dgm:spPr/>
    </dgm:pt>
  </dgm:ptLst>
  <dgm:cxnLst>
    <dgm:cxn modelId="{67086B65-543D-4253-9B20-EE1769CF8399}" type="presOf" srcId="{7E4A721B-5101-4AB7-B087-9193C84FCBD2}" destId="{55DA22A0-3EFA-4EF8-B946-BF1E75FAE665}" srcOrd="0" destOrd="0" presId="urn:microsoft.com/office/officeart/2005/8/layout/matrix3"/>
    <dgm:cxn modelId="{A51BA75A-2B1C-4034-9B66-735D78B576DC}" srcId="{7E4A721B-5101-4AB7-B087-9193C84FCBD2}" destId="{8CEC19C1-55F8-4F7B-9835-A988431B702D}" srcOrd="0" destOrd="0" parTransId="{34C08291-C4CA-4FBA-8047-C83E70BD991B}" sibTransId="{DD3A373D-C55A-4A82-A3D6-21AFCEF560E8}"/>
    <dgm:cxn modelId="{D39CE5A0-4905-4803-A152-F8AD116012E1}" srcId="{7E4A721B-5101-4AB7-B087-9193C84FCBD2}" destId="{0A2BA534-ED22-443F-A9A6-96720F0BED46}" srcOrd="1" destOrd="0" parTransId="{356FA223-6EC4-4213-BAD5-949415886A53}" sibTransId="{7DFD0AC7-182F-4C32-805F-307C8F9C3B01}"/>
    <dgm:cxn modelId="{CE6084A3-02CE-48AA-98DD-B32961F649EB}" type="presOf" srcId="{D46EEF97-7306-4A1B-87FE-EC0AFFFFFF79}" destId="{DB93A75C-1F1C-412A-92DA-F38B11AB18AA}" srcOrd="0" destOrd="0" presId="urn:microsoft.com/office/officeart/2005/8/layout/matrix3"/>
    <dgm:cxn modelId="{3716BFAC-850C-4D0E-932D-71E07D195117}" type="presOf" srcId="{0A2BA534-ED22-443F-A9A6-96720F0BED46}" destId="{75BE86E0-FF74-491D-9AD1-09D5E2F5784D}" srcOrd="0" destOrd="0" presId="urn:microsoft.com/office/officeart/2005/8/layout/matrix3"/>
    <dgm:cxn modelId="{9285E5AC-A4FA-413E-8718-98A012ECD8C5}" srcId="{7E4A721B-5101-4AB7-B087-9193C84FCBD2}" destId="{FD69E1F7-4288-4CB4-A96A-D8999786F8F5}" srcOrd="2" destOrd="0" parTransId="{2173EE1D-EB81-4580-8D09-82CCAF356757}" sibTransId="{5B30BAA6-11C2-4E6D-9BA9-1A89901E0085}"/>
    <dgm:cxn modelId="{407557B9-B6B7-4277-B137-93FC170DFCB1}" type="presOf" srcId="{FD69E1F7-4288-4CB4-A96A-D8999786F8F5}" destId="{454B2E8A-9172-4A45-85CB-44ADF5D9BB5F}" srcOrd="0" destOrd="0" presId="urn:microsoft.com/office/officeart/2005/8/layout/matrix3"/>
    <dgm:cxn modelId="{35B009BC-70AA-404F-97DF-62CC81512B82}" type="presOf" srcId="{8CEC19C1-55F8-4F7B-9835-A988431B702D}" destId="{61411BF1-2DB6-4855-8493-7CBA79314F02}" srcOrd="0" destOrd="0" presId="urn:microsoft.com/office/officeart/2005/8/layout/matrix3"/>
    <dgm:cxn modelId="{315D30D8-2B4F-4332-B6FE-90C7C8078EA8}" srcId="{7E4A721B-5101-4AB7-B087-9193C84FCBD2}" destId="{D46EEF97-7306-4A1B-87FE-EC0AFFFFFF79}" srcOrd="3" destOrd="0" parTransId="{8F664776-C8B7-4B89-9CC7-56D97C273164}" sibTransId="{766B4E63-9340-43E2-A405-5B283B3DD7D1}"/>
    <dgm:cxn modelId="{81D873AF-522B-4640-9704-5C2CCA12256D}" type="presParOf" srcId="{55DA22A0-3EFA-4EF8-B946-BF1E75FAE665}" destId="{82EB9AB2-D60F-441B-BD70-697FB9A3E0A5}" srcOrd="0" destOrd="0" presId="urn:microsoft.com/office/officeart/2005/8/layout/matrix3"/>
    <dgm:cxn modelId="{B0094B10-FC3B-4BF8-817A-67B6C06BC8E1}" type="presParOf" srcId="{55DA22A0-3EFA-4EF8-B946-BF1E75FAE665}" destId="{61411BF1-2DB6-4855-8493-7CBA79314F02}" srcOrd="1" destOrd="0" presId="urn:microsoft.com/office/officeart/2005/8/layout/matrix3"/>
    <dgm:cxn modelId="{096C5AC9-B758-414F-BBBB-E965D44B3F6A}" type="presParOf" srcId="{55DA22A0-3EFA-4EF8-B946-BF1E75FAE665}" destId="{75BE86E0-FF74-491D-9AD1-09D5E2F5784D}" srcOrd="2" destOrd="0" presId="urn:microsoft.com/office/officeart/2005/8/layout/matrix3"/>
    <dgm:cxn modelId="{93712AD0-2990-4F46-8BDA-39FA40A200D2}" type="presParOf" srcId="{55DA22A0-3EFA-4EF8-B946-BF1E75FAE665}" destId="{454B2E8A-9172-4A45-85CB-44ADF5D9BB5F}" srcOrd="3" destOrd="0" presId="urn:microsoft.com/office/officeart/2005/8/layout/matrix3"/>
    <dgm:cxn modelId="{28199414-EBCC-4255-BCBD-EA2F249D0154}" type="presParOf" srcId="{55DA22A0-3EFA-4EF8-B946-BF1E75FAE665}" destId="{DB93A75C-1F1C-412A-92DA-F38B11AB18A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1A02A121-D1DE-4BA8-9364-774A5DE77F56}"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80800286-38AE-4B50-9C07-B665A7B365D9}">
      <dgm:prSet/>
      <dgm:spPr/>
      <dgm:t>
        <a:bodyPr/>
        <a:lstStyle/>
        <a:p>
          <a:pPr rtl="0"/>
          <a:r>
            <a:rPr lang="en-US" b="0" i="0" baseline="0" dirty="0"/>
            <a:t>CQI requires a strong evaluation component for the wheels to run effectively</a:t>
          </a:r>
          <a:endParaRPr lang="en-US" dirty="0"/>
        </a:p>
      </dgm:t>
    </dgm:pt>
    <dgm:pt modelId="{A6FD52FE-4D8F-40C3-A642-324273D75847}" type="parTrans" cxnId="{9124C8F8-1081-4EE9-A70E-B4D85F257744}">
      <dgm:prSet/>
      <dgm:spPr/>
      <dgm:t>
        <a:bodyPr/>
        <a:lstStyle/>
        <a:p>
          <a:endParaRPr lang="en-US"/>
        </a:p>
      </dgm:t>
    </dgm:pt>
    <dgm:pt modelId="{67D8FDAF-A73C-4EE1-9BD0-B9CA926F01C1}" type="sibTrans" cxnId="{9124C8F8-1081-4EE9-A70E-B4D85F257744}">
      <dgm:prSet/>
      <dgm:spPr/>
      <dgm:t>
        <a:bodyPr/>
        <a:lstStyle/>
        <a:p>
          <a:endParaRPr lang="en-US"/>
        </a:p>
      </dgm:t>
    </dgm:pt>
    <dgm:pt modelId="{B31281CC-A54E-4A16-8F72-9DC3210577BB}">
      <dgm:prSet/>
      <dgm:spPr/>
      <dgm:t>
        <a:bodyPr/>
        <a:lstStyle/>
        <a:p>
          <a:pPr rtl="0"/>
          <a:r>
            <a:rPr lang="en-US" b="0" i="0" baseline="0" dirty="0"/>
            <a:t>Logic Models are a big part of the puzzle</a:t>
          </a:r>
          <a:endParaRPr lang="en-US" dirty="0"/>
        </a:p>
      </dgm:t>
    </dgm:pt>
    <dgm:pt modelId="{913DA84D-89C9-4086-9B9B-FFCE7E9E102C}" type="parTrans" cxnId="{D42AC956-EF79-4ADB-BBC5-48982A355373}">
      <dgm:prSet/>
      <dgm:spPr/>
      <dgm:t>
        <a:bodyPr/>
        <a:lstStyle/>
        <a:p>
          <a:endParaRPr lang="en-US"/>
        </a:p>
      </dgm:t>
    </dgm:pt>
    <dgm:pt modelId="{568AECA1-4017-411F-9D98-13FCB932942F}" type="sibTrans" cxnId="{D42AC956-EF79-4ADB-BBC5-48982A355373}">
      <dgm:prSet/>
      <dgm:spPr/>
      <dgm:t>
        <a:bodyPr/>
        <a:lstStyle/>
        <a:p>
          <a:endParaRPr lang="en-US"/>
        </a:p>
      </dgm:t>
    </dgm:pt>
    <dgm:pt modelId="{F895368B-A18D-4782-BFCF-7D77FBBB5167}" type="pres">
      <dgm:prSet presAssocID="{1A02A121-D1DE-4BA8-9364-774A5DE77F56}" presName="linear" presStyleCnt="0">
        <dgm:presLayoutVars>
          <dgm:animLvl val="lvl"/>
          <dgm:resizeHandles val="exact"/>
        </dgm:presLayoutVars>
      </dgm:prSet>
      <dgm:spPr/>
    </dgm:pt>
    <dgm:pt modelId="{211D4FF3-C50F-4A25-9B58-F1193D04D14C}" type="pres">
      <dgm:prSet presAssocID="{80800286-38AE-4B50-9C07-B665A7B365D9}" presName="parentText" presStyleLbl="node1" presStyleIdx="0" presStyleCnt="2">
        <dgm:presLayoutVars>
          <dgm:chMax val="0"/>
          <dgm:bulletEnabled val="1"/>
        </dgm:presLayoutVars>
      </dgm:prSet>
      <dgm:spPr/>
    </dgm:pt>
    <dgm:pt modelId="{25993BA3-49C3-40E1-BCD0-618EC28BBF09}" type="pres">
      <dgm:prSet presAssocID="{67D8FDAF-A73C-4EE1-9BD0-B9CA926F01C1}" presName="spacer" presStyleCnt="0"/>
      <dgm:spPr/>
    </dgm:pt>
    <dgm:pt modelId="{702FD1CD-53CF-4565-BBFC-181D69322E0A}" type="pres">
      <dgm:prSet presAssocID="{B31281CC-A54E-4A16-8F72-9DC3210577BB}" presName="parentText" presStyleLbl="node1" presStyleIdx="1" presStyleCnt="2">
        <dgm:presLayoutVars>
          <dgm:chMax val="0"/>
          <dgm:bulletEnabled val="1"/>
        </dgm:presLayoutVars>
      </dgm:prSet>
      <dgm:spPr/>
    </dgm:pt>
  </dgm:ptLst>
  <dgm:cxnLst>
    <dgm:cxn modelId="{B3F09B1F-35BD-451C-A669-9EF455782F93}" type="presOf" srcId="{1A02A121-D1DE-4BA8-9364-774A5DE77F56}" destId="{F895368B-A18D-4782-BFCF-7D77FBBB5167}" srcOrd="0" destOrd="0" presId="urn:microsoft.com/office/officeart/2005/8/layout/vList2"/>
    <dgm:cxn modelId="{C1B11847-761F-4B1B-BB3F-20B7C3C293BB}" type="presOf" srcId="{B31281CC-A54E-4A16-8F72-9DC3210577BB}" destId="{702FD1CD-53CF-4565-BBFC-181D69322E0A}" srcOrd="0" destOrd="0" presId="urn:microsoft.com/office/officeart/2005/8/layout/vList2"/>
    <dgm:cxn modelId="{D42AC956-EF79-4ADB-BBC5-48982A355373}" srcId="{1A02A121-D1DE-4BA8-9364-774A5DE77F56}" destId="{B31281CC-A54E-4A16-8F72-9DC3210577BB}" srcOrd="1" destOrd="0" parTransId="{913DA84D-89C9-4086-9B9B-FFCE7E9E102C}" sibTransId="{568AECA1-4017-411F-9D98-13FCB932942F}"/>
    <dgm:cxn modelId="{40DF917C-3EB1-4129-8AD4-5210ECAE885D}" type="presOf" srcId="{80800286-38AE-4B50-9C07-B665A7B365D9}" destId="{211D4FF3-C50F-4A25-9B58-F1193D04D14C}" srcOrd="0" destOrd="0" presId="urn:microsoft.com/office/officeart/2005/8/layout/vList2"/>
    <dgm:cxn modelId="{9124C8F8-1081-4EE9-A70E-B4D85F257744}" srcId="{1A02A121-D1DE-4BA8-9364-774A5DE77F56}" destId="{80800286-38AE-4B50-9C07-B665A7B365D9}" srcOrd="0" destOrd="0" parTransId="{A6FD52FE-4D8F-40C3-A642-324273D75847}" sibTransId="{67D8FDAF-A73C-4EE1-9BD0-B9CA926F01C1}"/>
    <dgm:cxn modelId="{6F50C135-250E-46C8-9F2D-82CDF34E31A4}" type="presParOf" srcId="{F895368B-A18D-4782-BFCF-7D77FBBB5167}" destId="{211D4FF3-C50F-4A25-9B58-F1193D04D14C}" srcOrd="0" destOrd="0" presId="urn:microsoft.com/office/officeart/2005/8/layout/vList2"/>
    <dgm:cxn modelId="{F3A918D7-8F26-4D64-9924-08C64DBDB0B2}" type="presParOf" srcId="{F895368B-A18D-4782-BFCF-7D77FBBB5167}" destId="{25993BA3-49C3-40E1-BCD0-618EC28BBF09}" srcOrd="1" destOrd="0" presId="urn:microsoft.com/office/officeart/2005/8/layout/vList2"/>
    <dgm:cxn modelId="{050465A2-8728-4245-88D5-24BEEDB9E390}" type="presParOf" srcId="{F895368B-A18D-4782-BFCF-7D77FBBB5167}" destId="{702FD1CD-53CF-4565-BBFC-181D69322E0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BDEE4764-E229-4176-991A-E02883210C9C}"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E55A2634-B080-449C-8239-B1AF3195389A}">
      <dgm:prSet custT="1"/>
      <dgm:spPr/>
      <dgm:t>
        <a:bodyPr/>
        <a:lstStyle/>
        <a:p>
          <a:pPr rtl="0"/>
          <a:r>
            <a:rPr lang="en-US" sz="4400" b="1" dirty="0"/>
            <a:t>Yes! </a:t>
          </a:r>
          <a:endParaRPr lang="en-US" sz="4400" dirty="0"/>
        </a:p>
      </dgm:t>
    </dgm:pt>
    <dgm:pt modelId="{4C0C88E2-E4BC-4D60-8F7D-38DF42A1CB73}" type="parTrans" cxnId="{1D9115CC-70C0-4898-A567-EABF30353691}">
      <dgm:prSet/>
      <dgm:spPr/>
      <dgm:t>
        <a:bodyPr/>
        <a:lstStyle/>
        <a:p>
          <a:endParaRPr lang="en-US"/>
        </a:p>
      </dgm:t>
    </dgm:pt>
    <dgm:pt modelId="{E8CDC87C-472F-4E24-AE3D-44CE85424BC1}" type="sibTrans" cxnId="{1D9115CC-70C0-4898-A567-EABF30353691}">
      <dgm:prSet/>
      <dgm:spPr/>
      <dgm:t>
        <a:bodyPr/>
        <a:lstStyle/>
        <a:p>
          <a:endParaRPr lang="en-US"/>
        </a:p>
      </dgm:t>
    </dgm:pt>
    <dgm:pt modelId="{9A85A0D7-9C88-46D4-B94C-C585C287F22E}">
      <dgm:prSet/>
      <dgm:spPr/>
      <dgm:t>
        <a:bodyPr/>
        <a:lstStyle/>
        <a:p>
          <a:pPr rtl="0"/>
          <a:r>
            <a:rPr lang="en-US" b="1"/>
            <a:t>A logic Model outlines:</a:t>
          </a:r>
          <a:br>
            <a:rPr lang="en-US" b="1"/>
          </a:br>
          <a:r>
            <a:rPr lang="en-US" b="1"/>
            <a:t> </a:t>
          </a:r>
          <a:endParaRPr lang="en-US"/>
        </a:p>
      </dgm:t>
    </dgm:pt>
    <dgm:pt modelId="{0E51223D-0B71-4FB5-953A-CB0F37C0FC81}" type="parTrans" cxnId="{15862CEB-AE45-45E0-8797-548A2C48EBAF}">
      <dgm:prSet/>
      <dgm:spPr/>
      <dgm:t>
        <a:bodyPr/>
        <a:lstStyle/>
        <a:p>
          <a:endParaRPr lang="en-US"/>
        </a:p>
      </dgm:t>
    </dgm:pt>
    <dgm:pt modelId="{E0DBBAB7-35B8-4631-B546-8A38F8A018D6}" type="sibTrans" cxnId="{15862CEB-AE45-45E0-8797-548A2C48EBAF}">
      <dgm:prSet/>
      <dgm:spPr/>
      <dgm:t>
        <a:bodyPr/>
        <a:lstStyle/>
        <a:p>
          <a:endParaRPr lang="en-US"/>
        </a:p>
      </dgm:t>
    </dgm:pt>
    <dgm:pt modelId="{2277F54A-87C7-438D-88C0-869E0E52E74B}">
      <dgm:prSet/>
      <dgm:spPr/>
      <dgm:t>
        <a:bodyPr/>
        <a:lstStyle/>
        <a:p>
          <a:pPr rtl="0"/>
          <a:r>
            <a:rPr lang="en-US" b="1" dirty="0"/>
            <a:t>Where </a:t>
          </a:r>
          <a:r>
            <a:rPr lang="en-US" dirty="0"/>
            <a:t>you want to go </a:t>
          </a:r>
        </a:p>
      </dgm:t>
    </dgm:pt>
    <dgm:pt modelId="{E6A3B90B-C931-46BF-9030-B3E4D33796A2}" type="parTrans" cxnId="{896D9456-59F9-4DF1-9908-88694E34BE60}">
      <dgm:prSet/>
      <dgm:spPr/>
      <dgm:t>
        <a:bodyPr/>
        <a:lstStyle/>
        <a:p>
          <a:endParaRPr lang="en-US"/>
        </a:p>
      </dgm:t>
    </dgm:pt>
    <dgm:pt modelId="{3CFA9184-4AA2-475D-BBC2-AE88BCFFA7D3}" type="sibTrans" cxnId="{896D9456-59F9-4DF1-9908-88694E34BE60}">
      <dgm:prSet/>
      <dgm:spPr/>
      <dgm:t>
        <a:bodyPr/>
        <a:lstStyle/>
        <a:p>
          <a:endParaRPr lang="en-US"/>
        </a:p>
      </dgm:t>
    </dgm:pt>
    <dgm:pt modelId="{B726C22C-1072-4D68-B11A-B2D68F30781A}">
      <dgm:prSet/>
      <dgm:spPr/>
      <dgm:t>
        <a:bodyPr/>
        <a:lstStyle/>
        <a:p>
          <a:pPr rtl="0"/>
          <a:r>
            <a:rPr lang="en-US" b="1" dirty="0"/>
            <a:t>How </a:t>
          </a:r>
          <a:r>
            <a:rPr lang="en-US" dirty="0"/>
            <a:t>you plan to get there </a:t>
          </a:r>
        </a:p>
      </dgm:t>
    </dgm:pt>
    <dgm:pt modelId="{439392E2-CBE2-41E3-9EF1-C3EFAEDFB846}" type="parTrans" cxnId="{A3274287-FBD0-4200-ABCB-B829F752AAC7}">
      <dgm:prSet/>
      <dgm:spPr/>
      <dgm:t>
        <a:bodyPr/>
        <a:lstStyle/>
        <a:p>
          <a:endParaRPr lang="en-US"/>
        </a:p>
      </dgm:t>
    </dgm:pt>
    <dgm:pt modelId="{CD58E970-79CF-48DA-8224-9EBB60A3F585}" type="sibTrans" cxnId="{A3274287-FBD0-4200-ABCB-B829F752AAC7}">
      <dgm:prSet/>
      <dgm:spPr/>
      <dgm:t>
        <a:bodyPr/>
        <a:lstStyle/>
        <a:p>
          <a:endParaRPr lang="en-US"/>
        </a:p>
      </dgm:t>
    </dgm:pt>
    <dgm:pt modelId="{D9B2D60B-00C4-4A70-B145-912B82315E78}">
      <dgm:prSet/>
      <dgm:spPr/>
      <dgm:t>
        <a:bodyPr/>
        <a:lstStyle/>
        <a:p>
          <a:pPr rtl="0"/>
          <a:r>
            <a:rPr lang="en-US" b="1"/>
            <a:t>What </a:t>
          </a:r>
          <a:r>
            <a:rPr lang="en-US"/>
            <a:t>will you see that tells you you’ve arrived at your destination</a:t>
          </a:r>
        </a:p>
      </dgm:t>
    </dgm:pt>
    <dgm:pt modelId="{127C003E-7062-4A60-A3B3-5336423E26FF}" type="parTrans" cxnId="{E59F7438-3108-418D-8EE9-90C4FB18243D}">
      <dgm:prSet/>
      <dgm:spPr/>
      <dgm:t>
        <a:bodyPr/>
        <a:lstStyle/>
        <a:p>
          <a:endParaRPr lang="en-US"/>
        </a:p>
      </dgm:t>
    </dgm:pt>
    <dgm:pt modelId="{37F4ECAF-81BA-4DAD-8EB7-73A76DB53AC3}" type="sibTrans" cxnId="{E59F7438-3108-418D-8EE9-90C4FB18243D}">
      <dgm:prSet/>
      <dgm:spPr/>
      <dgm:t>
        <a:bodyPr/>
        <a:lstStyle/>
        <a:p>
          <a:endParaRPr lang="en-US"/>
        </a:p>
      </dgm:t>
    </dgm:pt>
    <dgm:pt modelId="{BB970C28-9186-4FC8-9178-6D8C7F33B44F}">
      <dgm:prSet/>
      <dgm:spPr/>
      <dgm:t>
        <a:bodyPr/>
        <a:lstStyle/>
        <a:p>
          <a:pPr rtl="0"/>
          <a:r>
            <a:rPr lang="en-US"/>
            <a:t>If we do this . . . Then this will happen . . .</a:t>
          </a:r>
        </a:p>
      </dgm:t>
    </dgm:pt>
    <dgm:pt modelId="{4384BA00-4C2F-452A-93CA-DB54D198B53F}" type="parTrans" cxnId="{A2C9F2CC-952B-4E69-97A2-CC8BECE75B31}">
      <dgm:prSet/>
      <dgm:spPr/>
      <dgm:t>
        <a:bodyPr/>
        <a:lstStyle/>
        <a:p>
          <a:endParaRPr lang="en-US"/>
        </a:p>
      </dgm:t>
    </dgm:pt>
    <dgm:pt modelId="{D42E7382-D004-44B3-B657-C539C59A312F}" type="sibTrans" cxnId="{A2C9F2CC-952B-4E69-97A2-CC8BECE75B31}">
      <dgm:prSet/>
      <dgm:spPr/>
      <dgm:t>
        <a:bodyPr/>
        <a:lstStyle/>
        <a:p>
          <a:endParaRPr lang="en-US"/>
        </a:p>
      </dgm:t>
    </dgm:pt>
    <dgm:pt modelId="{F62297B4-A2A1-44F0-A78E-377537553B71}" type="pres">
      <dgm:prSet presAssocID="{BDEE4764-E229-4176-991A-E02883210C9C}" presName="Name0" presStyleCnt="0">
        <dgm:presLayoutVars>
          <dgm:chMax val="7"/>
          <dgm:chPref val="7"/>
          <dgm:dir/>
          <dgm:animLvl val="lvl"/>
        </dgm:presLayoutVars>
      </dgm:prSet>
      <dgm:spPr/>
    </dgm:pt>
    <dgm:pt modelId="{C61CD1FC-703A-456A-9DDA-8A093C1BF203}" type="pres">
      <dgm:prSet presAssocID="{E55A2634-B080-449C-8239-B1AF3195389A}" presName="Accent1" presStyleCnt="0"/>
      <dgm:spPr/>
    </dgm:pt>
    <dgm:pt modelId="{1498242A-7751-4352-9CC7-77F6F49223A2}" type="pres">
      <dgm:prSet presAssocID="{E55A2634-B080-449C-8239-B1AF3195389A}" presName="Accent" presStyleLbl="node1" presStyleIdx="0" presStyleCnt="3"/>
      <dgm:spPr/>
    </dgm:pt>
    <dgm:pt modelId="{044E8185-5EBB-4428-B72B-431394ED8E1C}" type="pres">
      <dgm:prSet presAssocID="{E55A2634-B080-449C-8239-B1AF3195389A}" presName="Parent1" presStyleLbl="revTx" presStyleIdx="0" presStyleCnt="4">
        <dgm:presLayoutVars>
          <dgm:chMax val="1"/>
          <dgm:chPref val="1"/>
          <dgm:bulletEnabled val="1"/>
        </dgm:presLayoutVars>
      </dgm:prSet>
      <dgm:spPr/>
    </dgm:pt>
    <dgm:pt modelId="{4A96D8C8-A5D9-4804-8783-F55DFF080FEC}" type="pres">
      <dgm:prSet presAssocID="{9A85A0D7-9C88-46D4-B94C-C585C287F22E}" presName="Accent2" presStyleCnt="0"/>
      <dgm:spPr/>
    </dgm:pt>
    <dgm:pt modelId="{9AD27C30-F9F2-4925-AC0C-8699EC6B6A0A}" type="pres">
      <dgm:prSet presAssocID="{9A85A0D7-9C88-46D4-B94C-C585C287F22E}" presName="Accent" presStyleLbl="node1" presStyleIdx="1" presStyleCnt="3"/>
      <dgm:spPr/>
    </dgm:pt>
    <dgm:pt modelId="{4E15656C-116B-4B3F-9481-799935D56CB1}" type="pres">
      <dgm:prSet presAssocID="{9A85A0D7-9C88-46D4-B94C-C585C287F22E}" presName="Child2" presStyleLbl="revTx" presStyleIdx="1" presStyleCnt="4" custScaleX="186300" custLinFactNeighborX="32228">
        <dgm:presLayoutVars>
          <dgm:chMax val="0"/>
          <dgm:chPref val="0"/>
          <dgm:bulletEnabled val="1"/>
        </dgm:presLayoutVars>
      </dgm:prSet>
      <dgm:spPr/>
    </dgm:pt>
    <dgm:pt modelId="{D91520E7-E147-49E6-A3AE-2543B2529646}" type="pres">
      <dgm:prSet presAssocID="{9A85A0D7-9C88-46D4-B94C-C585C287F22E}" presName="Parent2" presStyleLbl="revTx" presStyleIdx="2" presStyleCnt="4">
        <dgm:presLayoutVars>
          <dgm:chMax val="1"/>
          <dgm:chPref val="1"/>
          <dgm:bulletEnabled val="1"/>
        </dgm:presLayoutVars>
      </dgm:prSet>
      <dgm:spPr/>
    </dgm:pt>
    <dgm:pt modelId="{30055B25-5EFB-47A9-8287-638C35C2758B}" type="pres">
      <dgm:prSet presAssocID="{BB970C28-9186-4FC8-9178-6D8C7F33B44F}" presName="Accent3" presStyleCnt="0"/>
      <dgm:spPr/>
    </dgm:pt>
    <dgm:pt modelId="{6D934B7D-6727-4D38-8F48-880B9C0A9213}" type="pres">
      <dgm:prSet presAssocID="{BB970C28-9186-4FC8-9178-6D8C7F33B44F}" presName="Accent" presStyleLbl="node1" presStyleIdx="2" presStyleCnt="3"/>
      <dgm:spPr/>
    </dgm:pt>
    <dgm:pt modelId="{AD42EA45-7F2E-400D-A37D-DD5F6A252750}" type="pres">
      <dgm:prSet presAssocID="{BB970C28-9186-4FC8-9178-6D8C7F33B44F}" presName="Parent3" presStyleLbl="revTx" presStyleIdx="3" presStyleCnt="4">
        <dgm:presLayoutVars>
          <dgm:chMax val="1"/>
          <dgm:chPref val="1"/>
          <dgm:bulletEnabled val="1"/>
        </dgm:presLayoutVars>
      </dgm:prSet>
      <dgm:spPr/>
    </dgm:pt>
  </dgm:ptLst>
  <dgm:cxnLst>
    <dgm:cxn modelId="{5214F401-AD0E-4709-9FA6-93DA8B1C3261}" type="presOf" srcId="{BDEE4764-E229-4176-991A-E02883210C9C}" destId="{F62297B4-A2A1-44F0-A78E-377537553B71}" srcOrd="0" destOrd="0" presId="urn:microsoft.com/office/officeart/2009/layout/CircleArrowProcess"/>
    <dgm:cxn modelId="{AF55E822-7A06-4518-BEBB-2ABE17E00CE8}" type="presOf" srcId="{2277F54A-87C7-438D-88C0-869E0E52E74B}" destId="{4E15656C-116B-4B3F-9481-799935D56CB1}" srcOrd="0" destOrd="0" presId="urn:microsoft.com/office/officeart/2009/layout/CircleArrowProcess"/>
    <dgm:cxn modelId="{E59F7438-3108-418D-8EE9-90C4FB18243D}" srcId="{9A85A0D7-9C88-46D4-B94C-C585C287F22E}" destId="{D9B2D60B-00C4-4A70-B145-912B82315E78}" srcOrd="2" destOrd="0" parTransId="{127C003E-7062-4A60-A3B3-5336423E26FF}" sibTransId="{37F4ECAF-81BA-4DAD-8EB7-73A76DB53AC3}"/>
    <dgm:cxn modelId="{6B607669-3EEC-476C-88B3-FB49CDA1436B}" type="presOf" srcId="{B726C22C-1072-4D68-B11A-B2D68F30781A}" destId="{4E15656C-116B-4B3F-9481-799935D56CB1}" srcOrd="0" destOrd="1" presId="urn:microsoft.com/office/officeart/2009/layout/CircleArrowProcess"/>
    <dgm:cxn modelId="{896D9456-59F9-4DF1-9908-88694E34BE60}" srcId="{9A85A0D7-9C88-46D4-B94C-C585C287F22E}" destId="{2277F54A-87C7-438D-88C0-869E0E52E74B}" srcOrd="0" destOrd="0" parTransId="{E6A3B90B-C931-46BF-9030-B3E4D33796A2}" sibTransId="{3CFA9184-4AA2-475D-BBC2-AE88BCFFA7D3}"/>
    <dgm:cxn modelId="{A3274287-FBD0-4200-ABCB-B829F752AAC7}" srcId="{9A85A0D7-9C88-46D4-B94C-C585C287F22E}" destId="{B726C22C-1072-4D68-B11A-B2D68F30781A}" srcOrd="1" destOrd="0" parTransId="{439392E2-CBE2-41E3-9EF1-C3EFAEDFB846}" sibTransId="{CD58E970-79CF-48DA-8224-9EBB60A3F585}"/>
    <dgm:cxn modelId="{0F74ADA8-CAE8-4B54-81A2-FBF03346CA92}" type="presOf" srcId="{D9B2D60B-00C4-4A70-B145-912B82315E78}" destId="{4E15656C-116B-4B3F-9481-799935D56CB1}" srcOrd="0" destOrd="2" presId="urn:microsoft.com/office/officeart/2009/layout/CircleArrowProcess"/>
    <dgm:cxn modelId="{542A67BD-FB43-4A8D-9E4A-0E4D4FB5D1D5}" type="presOf" srcId="{BB970C28-9186-4FC8-9178-6D8C7F33B44F}" destId="{AD42EA45-7F2E-400D-A37D-DD5F6A252750}" srcOrd="0" destOrd="0" presId="urn:microsoft.com/office/officeart/2009/layout/CircleArrowProcess"/>
    <dgm:cxn modelId="{1D9115CC-70C0-4898-A567-EABF30353691}" srcId="{BDEE4764-E229-4176-991A-E02883210C9C}" destId="{E55A2634-B080-449C-8239-B1AF3195389A}" srcOrd="0" destOrd="0" parTransId="{4C0C88E2-E4BC-4D60-8F7D-38DF42A1CB73}" sibTransId="{E8CDC87C-472F-4E24-AE3D-44CE85424BC1}"/>
    <dgm:cxn modelId="{A2C9F2CC-952B-4E69-97A2-CC8BECE75B31}" srcId="{BDEE4764-E229-4176-991A-E02883210C9C}" destId="{BB970C28-9186-4FC8-9178-6D8C7F33B44F}" srcOrd="2" destOrd="0" parTransId="{4384BA00-4C2F-452A-93CA-DB54D198B53F}" sibTransId="{D42E7382-D004-44B3-B657-C539C59A312F}"/>
    <dgm:cxn modelId="{DF4844D7-C507-4441-B262-19F618747720}" type="presOf" srcId="{E55A2634-B080-449C-8239-B1AF3195389A}" destId="{044E8185-5EBB-4428-B72B-431394ED8E1C}" srcOrd="0" destOrd="0" presId="urn:microsoft.com/office/officeart/2009/layout/CircleArrowProcess"/>
    <dgm:cxn modelId="{15862CEB-AE45-45E0-8797-548A2C48EBAF}" srcId="{BDEE4764-E229-4176-991A-E02883210C9C}" destId="{9A85A0D7-9C88-46D4-B94C-C585C287F22E}" srcOrd="1" destOrd="0" parTransId="{0E51223D-0B71-4FB5-953A-CB0F37C0FC81}" sibTransId="{E0DBBAB7-35B8-4631-B546-8A38F8A018D6}"/>
    <dgm:cxn modelId="{4AF39DF2-4DBF-458C-81B6-62090EF19602}" type="presOf" srcId="{9A85A0D7-9C88-46D4-B94C-C585C287F22E}" destId="{D91520E7-E147-49E6-A3AE-2543B2529646}" srcOrd="0" destOrd="0" presId="urn:microsoft.com/office/officeart/2009/layout/CircleArrowProcess"/>
    <dgm:cxn modelId="{2EFFA902-B2D4-4EA2-8408-274599D4C0B3}" type="presParOf" srcId="{F62297B4-A2A1-44F0-A78E-377537553B71}" destId="{C61CD1FC-703A-456A-9DDA-8A093C1BF203}" srcOrd="0" destOrd="0" presId="urn:microsoft.com/office/officeart/2009/layout/CircleArrowProcess"/>
    <dgm:cxn modelId="{F914E596-9CE1-4043-8D14-D0D9D19E60EF}" type="presParOf" srcId="{C61CD1FC-703A-456A-9DDA-8A093C1BF203}" destId="{1498242A-7751-4352-9CC7-77F6F49223A2}" srcOrd="0" destOrd="0" presId="urn:microsoft.com/office/officeart/2009/layout/CircleArrowProcess"/>
    <dgm:cxn modelId="{1B4650B2-0BE8-4F44-B3E4-55168442FB8F}" type="presParOf" srcId="{F62297B4-A2A1-44F0-A78E-377537553B71}" destId="{044E8185-5EBB-4428-B72B-431394ED8E1C}" srcOrd="1" destOrd="0" presId="urn:microsoft.com/office/officeart/2009/layout/CircleArrowProcess"/>
    <dgm:cxn modelId="{F14E19BF-F79C-4B40-8E8B-9F238424D20D}" type="presParOf" srcId="{F62297B4-A2A1-44F0-A78E-377537553B71}" destId="{4A96D8C8-A5D9-4804-8783-F55DFF080FEC}" srcOrd="2" destOrd="0" presId="urn:microsoft.com/office/officeart/2009/layout/CircleArrowProcess"/>
    <dgm:cxn modelId="{BF58D3B9-7EFD-413E-B296-D2EE0EC8E6D3}" type="presParOf" srcId="{4A96D8C8-A5D9-4804-8783-F55DFF080FEC}" destId="{9AD27C30-F9F2-4925-AC0C-8699EC6B6A0A}" srcOrd="0" destOrd="0" presId="urn:microsoft.com/office/officeart/2009/layout/CircleArrowProcess"/>
    <dgm:cxn modelId="{34EC817F-BF12-4388-A2F4-DDD8E99DB3F8}" type="presParOf" srcId="{F62297B4-A2A1-44F0-A78E-377537553B71}" destId="{4E15656C-116B-4B3F-9481-799935D56CB1}" srcOrd="3" destOrd="0" presId="urn:microsoft.com/office/officeart/2009/layout/CircleArrowProcess"/>
    <dgm:cxn modelId="{E5BE33EC-66DE-4B76-A69B-740D8DF6BCD9}" type="presParOf" srcId="{F62297B4-A2A1-44F0-A78E-377537553B71}" destId="{D91520E7-E147-49E6-A3AE-2543B2529646}" srcOrd="4" destOrd="0" presId="urn:microsoft.com/office/officeart/2009/layout/CircleArrowProcess"/>
    <dgm:cxn modelId="{5A565A74-F706-42C0-8AE7-9A4AD32A7081}" type="presParOf" srcId="{F62297B4-A2A1-44F0-A78E-377537553B71}" destId="{30055B25-5EFB-47A9-8287-638C35C2758B}" srcOrd="5" destOrd="0" presId="urn:microsoft.com/office/officeart/2009/layout/CircleArrowProcess"/>
    <dgm:cxn modelId="{D620E48C-8E51-4CE4-925D-F30E0009864F}" type="presParOf" srcId="{30055B25-5EFB-47A9-8287-638C35C2758B}" destId="{6D934B7D-6727-4D38-8F48-880B9C0A9213}" srcOrd="0" destOrd="0" presId="urn:microsoft.com/office/officeart/2009/layout/CircleArrowProcess"/>
    <dgm:cxn modelId="{49427A1C-6CAF-4D63-BC8E-EAC7BC6E782C}" type="presParOf" srcId="{F62297B4-A2A1-44F0-A78E-377537553B71}" destId="{AD42EA45-7F2E-400D-A37D-DD5F6A252750}" srcOrd="6"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9CDCA4C9-92F4-4C49-A646-E8EA582E8AEF}" type="doc">
      <dgm:prSet loTypeId="urn:microsoft.com/office/officeart/2005/8/layout/vList2" loCatId="list" qsTypeId="urn:microsoft.com/office/officeart/2005/8/quickstyle/simple1" qsCatId="simple" csTypeId="urn:microsoft.com/office/officeart/2005/8/colors/accent6_4" csCatId="accent6"/>
      <dgm:spPr/>
      <dgm:t>
        <a:bodyPr/>
        <a:lstStyle/>
        <a:p>
          <a:endParaRPr lang="en-US"/>
        </a:p>
      </dgm:t>
    </dgm:pt>
    <dgm:pt modelId="{99854C12-085A-4068-9A67-8981E731A4C0}">
      <dgm:prSet/>
      <dgm:spPr/>
      <dgm:t>
        <a:bodyPr/>
        <a:lstStyle/>
        <a:p>
          <a:pPr rtl="0"/>
          <a:r>
            <a:rPr lang="en-US"/>
            <a:t>A logic model can specify the tools that will be used to measure to what degree you achieved your desired outcomes</a:t>
          </a:r>
        </a:p>
      </dgm:t>
    </dgm:pt>
    <dgm:pt modelId="{09AEAB89-FCD7-4E7B-B859-187404643028}" type="parTrans" cxnId="{9552DB2B-D12C-41F7-980F-26BFF2F1CFA1}">
      <dgm:prSet/>
      <dgm:spPr/>
      <dgm:t>
        <a:bodyPr/>
        <a:lstStyle/>
        <a:p>
          <a:endParaRPr lang="en-US"/>
        </a:p>
      </dgm:t>
    </dgm:pt>
    <dgm:pt modelId="{4E437D9A-81C9-48E7-85D3-754557812629}" type="sibTrans" cxnId="{9552DB2B-D12C-41F7-980F-26BFF2F1CFA1}">
      <dgm:prSet/>
      <dgm:spPr/>
      <dgm:t>
        <a:bodyPr/>
        <a:lstStyle/>
        <a:p>
          <a:endParaRPr lang="en-US"/>
        </a:p>
      </dgm:t>
    </dgm:pt>
    <dgm:pt modelId="{BF2CCF4C-781B-49D2-884F-366F0892AB63}" type="pres">
      <dgm:prSet presAssocID="{9CDCA4C9-92F4-4C49-A646-E8EA582E8AEF}" presName="linear" presStyleCnt="0">
        <dgm:presLayoutVars>
          <dgm:animLvl val="lvl"/>
          <dgm:resizeHandles val="exact"/>
        </dgm:presLayoutVars>
      </dgm:prSet>
      <dgm:spPr/>
    </dgm:pt>
    <dgm:pt modelId="{BB011C14-F79B-4AC6-B251-7748BB140D36}" type="pres">
      <dgm:prSet presAssocID="{99854C12-085A-4068-9A67-8981E731A4C0}" presName="parentText" presStyleLbl="node1" presStyleIdx="0" presStyleCnt="1" custLinFactNeighborX="-926">
        <dgm:presLayoutVars>
          <dgm:chMax val="0"/>
          <dgm:bulletEnabled val="1"/>
        </dgm:presLayoutVars>
      </dgm:prSet>
      <dgm:spPr/>
    </dgm:pt>
  </dgm:ptLst>
  <dgm:cxnLst>
    <dgm:cxn modelId="{9552DB2B-D12C-41F7-980F-26BFF2F1CFA1}" srcId="{9CDCA4C9-92F4-4C49-A646-E8EA582E8AEF}" destId="{99854C12-085A-4068-9A67-8981E731A4C0}" srcOrd="0" destOrd="0" parTransId="{09AEAB89-FCD7-4E7B-B859-187404643028}" sibTransId="{4E437D9A-81C9-48E7-85D3-754557812629}"/>
    <dgm:cxn modelId="{3301E063-C9F2-4030-BD9B-5BCAFEB9F23B}" type="presOf" srcId="{9CDCA4C9-92F4-4C49-A646-E8EA582E8AEF}" destId="{BF2CCF4C-781B-49D2-884F-366F0892AB63}" srcOrd="0" destOrd="0" presId="urn:microsoft.com/office/officeart/2005/8/layout/vList2"/>
    <dgm:cxn modelId="{E7CCC48E-54AB-471C-9D5E-9BC15997A1A3}" type="presOf" srcId="{99854C12-085A-4068-9A67-8981E731A4C0}" destId="{BB011C14-F79B-4AC6-B251-7748BB140D36}" srcOrd="0" destOrd="0" presId="urn:microsoft.com/office/officeart/2005/8/layout/vList2"/>
    <dgm:cxn modelId="{29000375-61E2-491B-922F-45A1AEC93141}" type="presParOf" srcId="{BF2CCF4C-781B-49D2-884F-366F0892AB63}" destId="{BB011C14-F79B-4AC6-B251-7748BB140D3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3D5A443-116A-4A74-9C67-7ED9680D71B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US"/>
        </a:p>
      </dgm:t>
    </dgm:pt>
    <dgm:pt modelId="{6EAEDF78-2A3F-4CB7-A62E-2C958235DF5F}">
      <dgm:prSet>
        <dgm:style>
          <a:lnRef idx="2">
            <a:schemeClr val="accent2"/>
          </a:lnRef>
          <a:fillRef idx="1">
            <a:schemeClr val="lt1"/>
          </a:fillRef>
          <a:effectRef idx="0">
            <a:schemeClr val="accent2"/>
          </a:effectRef>
          <a:fontRef idx="minor">
            <a:schemeClr val="dk1"/>
          </a:fontRef>
        </dgm:style>
      </dgm:prSet>
      <dgm:spPr/>
      <dgm:t>
        <a:bodyPr/>
        <a:lstStyle/>
        <a:p>
          <a:pPr rtl="0"/>
          <a:r>
            <a:rPr lang="en-US"/>
            <a:t>Vision</a:t>
          </a:r>
        </a:p>
      </dgm:t>
    </dgm:pt>
    <dgm:pt modelId="{04440743-D47A-4E2C-8CCF-14B26D72C6D8}" type="parTrans" cxnId="{1C670775-A707-4B70-8167-EF90482FCAF3}">
      <dgm:prSet/>
      <dgm:spPr/>
      <dgm:t>
        <a:bodyPr/>
        <a:lstStyle/>
        <a:p>
          <a:endParaRPr lang="en-US"/>
        </a:p>
      </dgm:t>
    </dgm:pt>
    <dgm:pt modelId="{CC79C3C3-F431-400E-918F-9A3FC3881B0D}" type="sibTrans" cxnId="{1C670775-A707-4B70-8167-EF90482FCAF3}">
      <dgm:prSet/>
      <dgm:spPr/>
      <dgm:t>
        <a:bodyPr/>
        <a:lstStyle/>
        <a:p>
          <a:endParaRPr lang="en-US"/>
        </a:p>
      </dgm:t>
    </dgm:pt>
    <dgm:pt modelId="{B454F865-5102-4FCC-893E-22239CEA04CF}">
      <dgm:prSet>
        <dgm:style>
          <a:lnRef idx="2">
            <a:schemeClr val="accent3"/>
          </a:lnRef>
          <a:fillRef idx="1">
            <a:schemeClr val="lt1"/>
          </a:fillRef>
          <a:effectRef idx="0">
            <a:schemeClr val="accent3"/>
          </a:effectRef>
          <a:fontRef idx="minor">
            <a:schemeClr val="dk1"/>
          </a:fontRef>
        </dgm:style>
      </dgm:prSet>
      <dgm:spPr/>
      <dgm:t>
        <a:bodyPr/>
        <a:lstStyle/>
        <a:p>
          <a:pPr rtl="0"/>
          <a:r>
            <a:rPr lang="en-US" dirty="0"/>
            <a:t>Population; Population needs &amp; Desires</a:t>
          </a:r>
        </a:p>
      </dgm:t>
    </dgm:pt>
    <dgm:pt modelId="{1933D8D6-C797-44A7-9329-8061AA3456AA}" type="parTrans" cxnId="{C97F78A1-4535-4ECD-B7CD-D20B3945DCDA}">
      <dgm:prSet/>
      <dgm:spPr/>
      <dgm:t>
        <a:bodyPr/>
        <a:lstStyle/>
        <a:p>
          <a:endParaRPr lang="en-US"/>
        </a:p>
      </dgm:t>
    </dgm:pt>
    <dgm:pt modelId="{76F7A249-9461-449E-9283-94BAFD37CD48}" type="sibTrans" cxnId="{C97F78A1-4535-4ECD-B7CD-D20B3945DCDA}">
      <dgm:prSet/>
      <dgm:spPr/>
      <dgm:t>
        <a:bodyPr/>
        <a:lstStyle/>
        <a:p>
          <a:endParaRPr lang="en-US"/>
        </a:p>
      </dgm:t>
    </dgm:pt>
    <dgm:pt modelId="{8C5037D8-039D-4D34-A53B-8A0E2A9CD5E0}">
      <dgm:prSet>
        <dgm:style>
          <a:lnRef idx="2">
            <a:schemeClr val="accent4"/>
          </a:lnRef>
          <a:fillRef idx="1">
            <a:schemeClr val="lt1"/>
          </a:fillRef>
          <a:effectRef idx="0">
            <a:schemeClr val="accent4"/>
          </a:effectRef>
          <a:fontRef idx="minor">
            <a:schemeClr val="dk1"/>
          </a:fontRef>
        </dgm:style>
      </dgm:prSet>
      <dgm:spPr/>
      <dgm:t>
        <a:bodyPr/>
        <a:lstStyle/>
        <a:p>
          <a:pPr rtl="0"/>
          <a:r>
            <a:rPr lang="en-US" dirty="0"/>
            <a:t>Service Strategies</a:t>
          </a:r>
        </a:p>
      </dgm:t>
    </dgm:pt>
    <dgm:pt modelId="{9E1771CD-F2C6-4B75-9361-6A1569C52AB3}" type="parTrans" cxnId="{808A70BA-E641-4358-8DFC-5D67DE5B7B30}">
      <dgm:prSet/>
      <dgm:spPr/>
      <dgm:t>
        <a:bodyPr/>
        <a:lstStyle/>
        <a:p>
          <a:endParaRPr lang="en-US"/>
        </a:p>
      </dgm:t>
    </dgm:pt>
    <dgm:pt modelId="{97267A85-FC71-4914-802E-B288C3AC31D3}" type="sibTrans" cxnId="{808A70BA-E641-4358-8DFC-5D67DE5B7B30}">
      <dgm:prSet/>
      <dgm:spPr/>
      <dgm:t>
        <a:bodyPr/>
        <a:lstStyle/>
        <a:p>
          <a:endParaRPr lang="en-US"/>
        </a:p>
      </dgm:t>
    </dgm:pt>
    <dgm:pt modelId="{923E42F0-34AC-434B-88D6-ED60D3ECB6AF}">
      <dgm:prSet>
        <dgm:style>
          <a:lnRef idx="2">
            <a:schemeClr val="accent5"/>
          </a:lnRef>
          <a:fillRef idx="1">
            <a:schemeClr val="lt1"/>
          </a:fillRef>
          <a:effectRef idx="0">
            <a:schemeClr val="accent5"/>
          </a:effectRef>
          <a:fontRef idx="minor">
            <a:schemeClr val="dk1"/>
          </a:fontRef>
        </dgm:style>
      </dgm:prSet>
      <dgm:spPr/>
      <dgm:t>
        <a:bodyPr/>
        <a:lstStyle/>
        <a:p>
          <a:pPr rtl="0"/>
          <a:r>
            <a:rPr lang="en-US" dirty="0"/>
            <a:t>Resources</a:t>
          </a:r>
        </a:p>
      </dgm:t>
    </dgm:pt>
    <dgm:pt modelId="{FFE2DB38-F6CE-4456-A820-4DCFA1A561E4}" type="parTrans" cxnId="{A352D635-04D6-4CF4-BA56-D03BD25C6121}">
      <dgm:prSet/>
      <dgm:spPr/>
      <dgm:t>
        <a:bodyPr/>
        <a:lstStyle/>
        <a:p>
          <a:endParaRPr lang="en-US"/>
        </a:p>
      </dgm:t>
    </dgm:pt>
    <dgm:pt modelId="{0F8BD8CA-A252-4867-B789-536428809E64}" type="sibTrans" cxnId="{A352D635-04D6-4CF4-BA56-D03BD25C6121}">
      <dgm:prSet/>
      <dgm:spPr/>
      <dgm:t>
        <a:bodyPr/>
        <a:lstStyle/>
        <a:p>
          <a:endParaRPr lang="en-US"/>
        </a:p>
      </dgm:t>
    </dgm:pt>
    <dgm:pt modelId="{6C3CB2E9-20A8-491E-9718-287F8ED4DFC2}">
      <dgm:prSet>
        <dgm:style>
          <a:lnRef idx="2">
            <a:schemeClr val="accent6"/>
          </a:lnRef>
          <a:fillRef idx="1">
            <a:schemeClr val="lt1"/>
          </a:fillRef>
          <a:effectRef idx="0">
            <a:schemeClr val="accent6"/>
          </a:effectRef>
          <a:fontRef idx="minor">
            <a:schemeClr val="dk1"/>
          </a:fontRef>
        </dgm:style>
      </dgm:prSet>
      <dgm:spPr/>
      <dgm:t>
        <a:bodyPr/>
        <a:lstStyle/>
        <a:p>
          <a:pPr rtl="0"/>
          <a:r>
            <a:rPr lang="en-US" dirty="0"/>
            <a:t>Assumptions</a:t>
          </a:r>
        </a:p>
      </dgm:t>
    </dgm:pt>
    <dgm:pt modelId="{2E55570C-8223-4592-9645-F4BA65EDB89F}" type="parTrans" cxnId="{C1C4E1FD-BCF7-40AF-9A14-716F38AA8920}">
      <dgm:prSet/>
      <dgm:spPr/>
      <dgm:t>
        <a:bodyPr/>
        <a:lstStyle/>
        <a:p>
          <a:endParaRPr lang="en-US"/>
        </a:p>
      </dgm:t>
    </dgm:pt>
    <dgm:pt modelId="{94136510-8401-46E0-9A42-E76656081622}" type="sibTrans" cxnId="{C1C4E1FD-BCF7-40AF-9A14-716F38AA8920}">
      <dgm:prSet/>
      <dgm:spPr/>
      <dgm:t>
        <a:bodyPr/>
        <a:lstStyle/>
        <a:p>
          <a:endParaRPr lang="en-US"/>
        </a:p>
      </dgm:t>
    </dgm:pt>
    <dgm:pt modelId="{E0E9AACD-30BA-455C-B52C-CA24CE1A5F01}">
      <dgm:prSet>
        <dgm:style>
          <a:lnRef idx="2">
            <a:schemeClr val="dk1"/>
          </a:lnRef>
          <a:fillRef idx="1">
            <a:schemeClr val="lt1"/>
          </a:fillRef>
          <a:effectRef idx="0">
            <a:schemeClr val="dk1"/>
          </a:effectRef>
          <a:fontRef idx="minor">
            <a:schemeClr val="dk1"/>
          </a:fontRef>
        </dgm:style>
      </dgm:prSet>
      <dgm:spPr/>
      <dgm:t>
        <a:bodyPr/>
        <a:lstStyle/>
        <a:p>
          <a:pPr rtl="0"/>
          <a:r>
            <a:rPr lang="en-US"/>
            <a:t>Outcomes</a:t>
          </a:r>
        </a:p>
      </dgm:t>
    </dgm:pt>
    <dgm:pt modelId="{B1E59006-497F-44D0-AA6E-015E1F1EB2E0}" type="parTrans" cxnId="{BD1631FE-F2EE-491D-8AA6-76DDBF4160D3}">
      <dgm:prSet/>
      <dgm:spPr/>
      <dgm:t>
        <a:bodyPr/>
        <a:lstStyle/>
        <a:p>
          <a:endParaRPr lang="en-US"/>
        </a:p>
      </dgm:t>
    </dgm:pt>
    <dgm:pt modelId="{F91EB2D0-15ED-4D9C-8BAF-AC32D94E4B73}" type="sibTrans" cxnId="{BD1631FE-F2EE-491D-8AA6-76DDBF4160D3}">
      <dgm:prSet/>
      <dgm:spPr/>
      <dgm:t>
        <a:bodyPr/>
        <a:lstStyle/>
        <a:p>
          <a:endParaRPr lang="en-US"/>
        </a:p>
      </dgm:t>
    </dgm:pt>
    <dgm:pt modelId="{C6A05D5C-6B51-490C-8530-4C72ACCBF5CD}">
      <dgm:prSet>
        <dgm:style>
          <a:lnRef idx="2">
            <a:schemeClr val="accent2"/>
          </a:lnRef>
          <a:fillRef idx="1">
            <a:schemeClr val="lt1"/>
          </a:fillRef>
          <a:effectRef idx="0">
            <a:schemeClr val="accent2"/>
          </a:effectRef>
          <a:fontRef idx="minor">
            <a:schemeClr val="dk1"/>
          </a:fontRef>
        </dgm:style>
      </dgm:prSet>
      <dgm:spPr/>
      <dgm:t>
        <a:bodyPr/>
        <a:lstStyle/>
        <a:p>
          <a:pPr rtl="0"/>
          <a:r>
            <a:rPr lang="en-US"/>
            <a:t>Indicators </a:t>
          </a:r>
        </a:p>
      </dgm:t>
    </dgm:pt>
    <dgm:pt modelId="{CF0DAB1E-2BB3-4B16-BC3D-05CAC8C45EEB}" type="parTrans" cxnId="{18E2C1BD-2EEF-44C0-B5F0-022E53FF7BC4}">
      <dgm:prSet/>
      <dgm:spPr/>
      <dgm:t>
        <a:bodyPr/>
        <a:lstStyle/>
        <a:p>
          <a:endParaRPr lang="en-US"/>
        </a:p>
      </dgm:t>
    </dgm:pt>
    <dgm:pt modelId="{BCCA22B4-FB4C-44C5-B9F6-3DE8B91CF217}" type="sibTrans" cxnId="{18E2C1BD-2EEF-44C0-B5F0-022E53FF7BC4}">
      <dgm:prSet/>
      <dgm:spPr/>
      <dgm:t>
        <a:bodyPr/>
        <a:lstStyle/>
        <a:p>
          <a:endParaRPr lang="en-US"/>
        </a:p>
      </dgm:t>
    </dgm:pt>
    <dgm:pt modelId="{4AE93A96-6189-437F-BB5E-ED160C36AF23}">
      <dgm:prSet/>
      <dgm:spPr/>
      <dgm:t>
        <a:bodyPr/>
        <a:lstStyle/>
        <a:p>
          <a:pPr rtl="0"/>
          <a:r>
            <a:rPr lang="en-US"/>
            <a:t>Measurement Tools</a:t>
          </a:r>
        </a:p>
      </dgm:t>
    </dgm:pt>
    <dgm:pt modelId="{72E920BD-549A-4B53-B6EB-DBF9E9510776}" type="parTrans" cxnId="{E81106C5-E00D-4191-898D-E059F18C1309}">
      <dgm:prSet/>
      <dgm:spPr/>
      <dgm:t>
        <a:bodyPr/>
        <a:lstStyle/>
        <a:p>
          <a:endParaRPr lang="en-US"/>
        </a:p>
      </dgm:t>
    </dgm:pt>
    <dgm:pt modelId="{723B989E-6233-4B07-880F-69A2C5CB9276}" type="sibTrans" cxnId="{E81106C5-E00D-4191-898D-E059F18C1309}">
      <dgm:prSet/>
      <dgm:spPr/>
      <dgm:t>
        <a:bodyPr/>
        <a:lstStyle/>
        <a:p>
          <a:endParaRPr lang="en-US"/>
        </a:p>
      </dgm:t>
    </dgm:pt>
    <dgm:pt modelId="{3F5E9729-97FE-40C0-9AC2-D7242A9525AA}" type="pres">
      <dgm:prSet presAssocID="{F3D5A443-116A-4A74-9C67-7ED9680D71B9}" presName="linear" presStyleCnt="0">
        <dgm:presLayoutVars>
          <dgm:animLvl val="lvl"/>
          <dgm:resizeHandles val="exact"/>
        </dgm:presLayoutVars>
      </dgm:prSet>
      <dgm:spPr/>
    </dgm:pt>
    <dgm:pt modelId="{796073D0-7802-4234-96B1-D25F6CD66D1A}" type="pres">
      <dgm:prSet presAssocID="{6EAEDF78-2A3F-4CB7-A62E-2C958235DF5F}" presName="parentText" presStyleLbl="node1" presStyleIdx="0" presStyleCnt="8">
        <dgm:presLayoutVars>
          <dgm:chMax val="0"/>
          <dgm:bulletEnabled val="1"/>
        </dgm:presLayoutVars>
      </dgm:prSet>
      <dgm:spPr/>
    </dgm:pt>
    <dgm:pt modelId="{EB18E407-A014-4AE1-AD5D-65FBB9CBDD79}" type="pres">
      <dgm:prSet presAssocID="{CC79C3C3-F431-400E-918F-9A3FC3881B0D}" presName="spacer" presStyleCnt="0"/>
      <dgm:spPr/>
    </dgm:pt>
    <dgm:pt modelId="{31E92267-32AF-4FD4-86B0-B3B9B7EFE514}" type="pres">
      <dgm:prSet presAssocID="{B454F865-5102-4FCC-893E-22239CEA04CF}" presName="parentText" presStyleLbl="node1" presStyleIdx="1" presStyleCnt="8">
        <dgm:presLayoutVars>
          <dgm:chMax val="0"/>
          <dgm:bulletEnabled val="1"/>
        </dgm:presLayoutVars>
      </dgm:prSet>
      <dgm:spPr/>
    </dgm:pt>
    <dgm:pt modelId="{00ACB9D6-D537-417D-A2DF-140CEC62C727}" type="pres">
      <dgm:prSet presAssocID="{76F7A249-9461-449E-9283-94BAFD37CD48}" presName="spacer" presStyleCnt="0"/>
      <dgm:spPr/>
    </dgm:pt>
    <dgm:pt modelId="{C463251B-8255-4C3F-9CF7-968FF1C2AADD}" type="pres">
      <dgm:prSet presAssocID="{8C5037D8-039D-4D34-A53B-8A0E2A9CD5E0}" presName="parentText" presStyleLbl="node1" presStyleIdx="2" presStyleCnt="8">
        <dgm:presLayoutVars>
          <dgm:chMax val="0"/>
          <dgm:bulletEnabled val="1"/>
        </dgm:presLayoutVars>
      </dgm:prSet>
      <dgm:spPr/>
    </dgm:pt>
    <dgm:pt modelId="{B306E2A3-1C0E-4559-8083-55FDA0F31A12}" type="pres">
      <dgm:prSet presAssocID="{97267A85-FC71-4914-802E-B288C3AC31D3}" presName="spacer" presStyleCnt="0"/>
      <dgm:spPr/>
    </dgm:pt>
    <dgm:pt modelId="{CE7379D6-BFF4-4A33-84CB-8494D405843D}" type="pres">
      <dgm:prSet presAssocID="{923E42F0-34AC-434B-88D6-ED60D3ECB6AF}" presName="parentText" presStyleLbl="node1" presStyleIdx="3" presStyleCnt="8">
        <dgm:presLayoutVars>
          <dgm:chMax val="0"/>
          <dgm:bulletEnabled val="1"/>
        </dgm:presLayoutVars>
      </dgm:prSet>
      <dgm:spPr/>
    </dgm:pt>
    <dgm:pt modelId="{A9389394-31DB-429F-A401-3A835ECEC51C}" type="pres">
      <dgm:prSet presAssocID="{0F8BD8CA-A252-4867-B789-536428809E64}" presName="spacer" presStyleCnt="0"/>
      <dgm:spPr/>
    </dgm:pt>
    <dgm:pt modelId="{9FA413E0-86BD-43C6-91C7-E299CC38B0CB}" type="pres">
      <dgm:prSet presAssocID="{6C3CB2E9-20A8-491E-9718-287F8ED4DFC2}" presName="parentText" presStyleLbl="node1" presStyleIdx="4" presStyleCnt="8">
        <dgm:presLayoutVars>
          <dgm:chMax val="0"/>
          <dgm:bulletEnabled val="1"/>
        </dgm:presLayoutVars>
      </dgm:prSet>
      <dgm:spPr/>
    </dgm:pt>
    <dgm:pt modelId="{C9BA06CC-55B8-43DC-88E8-AC5E2973EEBD}" type="pres">
      <dgm:prSet presAssocID="{94136510-8401-46E0-9A42-E76656081622}" presName="spacer" presStyleCnt="0"/>
      <dgm:spPr/>
    </dgm:pt>
    <dgm:pt modelId="{0712758F-372F-4146-8C66-AAB931BA4F1D}" type="pres">
      <dgm:prSet presAssocID="{E0E9AACD-30BA-455C-B52C-CA24CE1A5F01}" presName="parentText" presStyleLbl="node1" presStyleIdx="5" presStyleCnt="8">
        <dgm:presLayoutVars>
          <dgm:chMax val="0"/>
          <dgm:bulletEnabled val="1"/>
        </dgm:presLayoutVars>
      </dgm:prSet>
      <dgm:spPr/>
    </dgm:pt>
    <dgm:pt modelId="{E3973849-CE25-4842-9FE8-3BAF252DD05D}" type="pres">
      <dgm:prSet presAssocID="{F91EB2D0-15ED-4D9C-8BAF-AC32D94E4B73}" presName="spacer" presStyleCnt="0"/>
      <dgm:spPr/>
    </dgm:pt>
    <dgm:pt modelId="{F3830174-DFF0-4BA1-A10F-457707A907E2}" type="pres">
      <dgm:prSet presAssocID="{C6A05D5C-6B51-490C-8530-4C72ACCBF5CD}" presName="parentText" presStyleLbl="node1" presStyleIdx="6" presStyleCnt="8">
        <dgm:presLayoutVars>
          <dgm:chMax val="0"/>
          <dgm:bulletEnabled val="1"/>
        </dgm:presLayoutVars>
      </dgm:prSet>
      <dgm:spPr/>
    </dgm:pt>
    <dgm:pt modelId="{33AB1A74-4614-4CD4-BEA7-9696EC0314FA}" type="pres">
      <dgm:prSet presAssocID="{BCCA22B4-FB4C-44C5-B9F6-3DE8B91CF217}" presName="spacer" presStyleCnt="0"/>
      <dgm:spPr/>
    </dgm:pt>
    <dgm:pt modelId="{003CE63B-737F-41C6-A0DE-F9034845C909}" type="pres">
      <dgm:prSet presAssocID="{4AE93A96-6189-437F-BB5E-ED160C36AF23}" presName="parentText" presStyleLbl="node1" presStyleIdx="7" presStyleCnt="8">
        <dgm:presLayoutVars>
          <dgm:chMax val="0"/>
          <dgm:bulletEnabled val="1"/>
        </dgm:presLayoutVars>
      </dgm:prSet>
      <dgm:spPr/>
    </dgm:pt>
  </dgm:ptLst>
  <dgm:cxnLst>
    <dgm:cxn modelId="{04D1CB2F-B33A-4F77-959A-DF38EBCD70FA}" type="presOf" srcId="{C6A05D5C-6B51-490C-8530-4C72ACCBF5CD}" destId="{F3830174-DFF0-4BA1-A10F-457707A907E2}" srcOrd="0" destOrd="0" presId="urn:microsoft.com/office/officeart/2005/8/layout/vList2"/>
    <dgm:cxn modelId="{A352D635-04D6-4CF4-BA56-D03BD25C6121}" srcId="{F3D5A443-116A-4A74-9C67-7ED9680D71B9}" destId="{923E42F0-34AC-434B-88D6-ED60D3ECB6AF}" srcOrd="3" destOrd="0" parTransId="{FFE2DB38-F6CE-4456-A820-4DCFA1A561E4}" sibTransId="{0F8BD8CA-A252-4867-B789-536428809E64}"/>
    <dgm:cxn modelId="{49FC4238-E179-4742-868E-33916C1A1A1A}" type="presOf" srcId="{4AE93A96-6189-437F-BB5E-ED160C36AF23}" destId="{003CE63B-737F-41C6-A0DE-F9034845C909}" srcOrd="0" destOrd="0" presId="urn:microsoft.com/office/officeart/2005/8/layout/vList2"/>
    <dgm:cxn modelId="{3B93DA3A-00F0-4454-92B9-B9A7A8C0C021}" type="presOf" srcId="{6EAEDF78-2A3F-4CB7-A62E-2C958235DF5F}" destId="{796073D0-7802-4234-96B1-D25F6CD66D1A}" srcOrd="0" destOrd="0" presId="urn:microsoft.com/office/officeart/2005/8/layout/vList2"/>
    <dgm:cxn modelId="{64669863-0484-434F-997E-ED0A77F21D2E}" type="presOf" srcId="{F3D5A443-116A-4A74-9C67-7ED9680D71B9}" destId="{3F5E9729-97FE-40C0-9AC2-D7242A9525AA}" srcOrd="0" destOrd="0" presId="urn:microsoft.com/office/officeart/2005/8/layout/vList2"/>
    <dgm:cxn modelId="{A1247B73-F915-4FE8-9BA6-E471F0BB4D74}" type="presOf" srcId="{E0E9AACD-30BA-455C-B52C-CA24CE1A5F01}" destId="{0712758F-372F-4146-8C66-AAB931BA4F1D}" srcOrd="0" destOrd="0" presId="urn:microsoft.com/office/officeart/2005/8/layout/vList2"/>
    <dgm:cxn modelId="{1C670775-A707-4B70-8167-EF90482FCAF3}" srcId="{F3D5A443-116A-4A74-9C67-7ED9680D71B9}" destId="{6EAEDF78-2A3F-4CB7-A62E-2C958235DF5F}" srcOrd="0" destOrd="0" parTransId="{04440743-D47A-4E2C-8CCF-14B26D72C6D8}" sibTransId="{CC79C3C3-F431-400E-918F-9A3FC3881B0D}"/>
    <dgm:cxn modelId="{C97F78A1-4535-4ECD-B7CD-D20B3945DCDA}" srcId="{F3D5A443-116A-4A74-9C67-7ED9680D71B9}" destId="{B454F865-5102-4FCC-893E-22239CEA04CF}" srcOrd="1" destOrd="0" parTransId="{1933D8D6-C797-44A7-9329-8061AA3456AA}" sibTransId="{76F7A249-9461-449E-9283-94BAFD37CD48}"/>
    <dgm:cxn modelId="{1B21CAA7-1DA5-4C95-AADA-717C5408CB70}" type="presOf" srcId="{923E42F0-34AC-434B-88D6-ED60D3ECB6AF}" destId="{CE7379D6-BFF4-4A33-84CB-8494D405843D}" srcOrd="0" destOrd="0" presId="urn:microsoft.com/office/officeart/2005/8/layout/vList2"/>
    <dgm:cxn modelId="{808A70BA-E641-4358-8DFC-5D67DE5B7B30}" srcId="{F3D5A443-116A-4A74-9C67-7ED9680D71B9}" destId="{8C5037D8-039D-4D34-A53B-8A0E2A9CD5E0}" srcOrd="2" destOrd="0" parTransId="{9E1771CD-F2C6-4B75-9361-6A1569C52AB3}" sibTransId="{97267A85-FC71-4914-802E-B288C3AC31D3}"/>
    <dgm:cxn modelId="{18E2C1BD-2EEF-44C0-B5F0-022E53FF7BC4}" srcId="{F3D5A443-116A-4A74-9C67-7ED9680D71B9}" destId="{C6A05D5C-6B51-490C-8530-4C72ACCBF5CD}" srcOrd="6" destOrd="0" parTransId="{CF0DAB1E-2BB3-4B16-BC3D-05CAC8C45EEB}" sibTransId="{BCCA22B4-FB4C-44C5-B9F6-3DE8B91CF217}"/>
    <dgm:cxn modelId="{E81106C5-E00D-4191-898D-E059F18C1309}" srcId="{F3D5A443-116A-4A74-9C67-7ED9680D71B9}" destId="{4AE93A96-6189-437F-BB5E-ED160C36AF23}" srcOrd="7" destOrd="0" parTransId="{72E920BD-549A-4B53-B6EB-DBF9E9510776}" sibTransId="{723B989E-6233-4B07-880F-69A2C5CB9276}"/>
    <dgm:cxn modelId="{394E22C5-55A3-4476-B72D-64326CFEE4F6}" type="presOf" srcId="{B454F865-5102-4FCC-893E-22239CEA04CF}" destId="{31E92267-32AF-4FD4-86B0-B3B9B7EFE514}" srcOrd="0" destOrd="0" presId="urn:microsoft.com/office/officeart/2005/8/layout/vList2"/>
    <dgm:cxn modelId="{81C251CB-B01F-438B-A01F-47DE6698F2FD}" type="presOf" srcId="{8C5037D8-039D-4D34-A53B-8A0E2A9CD5E0}" destId="{C463251B-8255-4C3F-9CF7-968FF1C2AADD}" srcOrd="0" destOrd="0" presId="urn:microsoft.com/office/officeart/2005/8/layout/vList2"/>
    <dgm:cxn modelId="{B21C83CD-CA53-4674-9643-06CEC4BF05D1}" type="presOf" srcId="{6C3CB2E9-20A8-491E-9718-287F8ED4DFC2}" destId="{9FA413E0-86BD-43C6-91C7-E299CC38B0CB}" srcOrd="0" destOrd="0" presId="urn:microsoft.com/office/officeart/2005/8/layout/vList2"/>
    <dgm:cxn modelId="{C1C4E1FD-BCF7-40AF-9A14-716F38AA8920}" srcId="{F3D5A443-116A-4A74-9C67-7ED9680D71B9}" destId="{6C3CB2E9-20A8-491E-9718-287F8ED4DFC2}" srcOrd="4" destOrd="0" parTransId="{2E55570C-8223-4592-9645-F4BA65EDB89F}" sibTransId="{94136510-8401-46E0-9A42-E76656081622}"/>
    <dgm:cxn modelId="{BD1631FE-F2EE-491D-8AA6-76DDBF4160D3}" srcId="{F3D5A443-116A-4A74-9C67-7ED9680D71B9}" destId="{E0E9AACD-30BA-455C-B52C-CA24CE1A5F01}" srcOrd="5" destOrd="0" parTransId="{B1E59006-497F-44D0-AA6E-015E1F1EB2E0}" sibTransId="{F91EB2D0-15ED-4D9C-8BAF-AC32D94E4B73}"/>
    <dgm:cxn modelId="{F2C4B047-2457-4ADE-B276-B5D7D61A825E}" type="presParOf" srcId="{3F5E9729-97FE-40C0-9AC2-D7242A9525AA}" destId="{796073D0-7802-4234-96B1-D25F6CD66D1A}" srcOrd="0" destOrd="0" presId="urn:microsoft.com/office/officeart/2005/8/layout/vList2"/>
    <dgm:cxn modelId="{6D1DADCA-0EFC-4ED0-9B5A-DFF3CA8133EB}" type="presParOf" srcId="{3F5E9729-97FE-40C0-9AC2-D7242A9525AA}" destId="{EB18E407-A014-4AE1-AD5D-65FBB9CBDD79}" srcOrd="1" destOrd="0" presId="urn:microsoft.com/office/officeart/2005/8/layout/vList2"/>
    <dgm:cxn modelId="{1E5D4D90-2DCD-4730-BAFE-2771324135FA}" type="presParOf" srcId="{3F5E9729-97FE-40C0-9AC2-D7242A9525AA}" destId="{31E92267-32AF-4FD4-86B0-B3B9B7EFE514}" srcOrd="2" destOrd="0" presId="urn:microsoft.com/office/officeart/2005/8/layout/vList2"/>
    <dgm:cxn modelId="{6E9B985D-40CD-4FA5-816D-EEEB57B09B33}" type="presParOf" srcId="{3F5E9729-97FE-40C0-9AC2-D7242A9525AA}" destId="{00ACB9D6-D537-417D-A2DF-140CEC62C727}" srcOrd="3" destOrd="0" presId="urn:microsoft.com/office/officeart/2005/8/layout/vList2"/>
    <dgm:cxn modelId="{3105FA1C-0CC3-4AA8-BB0D-C6F4F097F8E4}" type="presParOf" srcId="{3F5E9729-97FE-40C0-9AC2-D7242A9525AA}" destId="{C463251B-8255-4C3F-9CF7-968FF1C2AADD}" srcOrd="4" destOrd="0" presId="urn:microsoft.com/office/officeart/2005/8/layout/vList2"/>
    <dgm:cxn modelId="{C8154A7C-34F3-44EF-B77E-D07D81D7F854}" type="presParOf" srcId="{3F5E9729-97FE-40C0-9AC2-D7242A9525AA}" destId="{B306E2A3-1C0E-4559-8083-55FDA0F31A12}" srcOrd="5" destOrd="0" presId="urn:microsoft.com/office/officeart/2005/8/layout/vList2"/>
    <dgm:cxn modelId="{B28BA692-A232-4BB4-BFDE-E3B60AAACFAD}" type="presParOf" srcId="{3F5E9729-97FE-40C0-9AC2-D7242A9525AA}" destId="{CE7379D6-BFF4-4A33-84CB-8494D405843D}" srcOrd="6" destOrd="0" presId="urn:microsoft.com/office/officeart/2005/8/layout/vList2"/>
    <dgm:cxn modelId="{28FA5D27-3825-4E65-90B6-2CFCD631C12A}" type="presParOf" srcId="{3F5E9729-97FE-40C0-9AC2-D7242A9525AA}" destId="{A9389394-31DB-429F-A401-3A835ECEC51C}" srcOrd="7" destOrd="0" presId="urn:microsoft.com/office/officeart/2005/8/layout/vList2"/>
    <dgm:cxn modelId="{654C2C70-94D4-4B0D-8F78-30FA34690500}" type="presParOf" srcId="{3F5E9729-97FE-40C0-9AC2-D7242A9525AA}" destId="{9FA413E0-86BD-43C6-91C7-E299CC38B0CB}" srcOrd="8" destOrd="0" presId="urn:microsoft.com/office/officeart/2005/8/layout/vList2"/>
    <dgm:cxn modelId="{08F17942-F84A-4246-94B9-9DC6891EA135}" type="presParOf" srcId="{3F5E9729-97FE-40C0-9AC2-D7242A9525AA}" destId="{C9BA06CC-55B8-43DC-88E8-AC5E2973EEBD}" srcOrd="9" destOrd="0" presId="urn:microsoft.com/office/officeart/2005/8/layout/vList2"/>
    <dgm:cxn modelId="{6A62CD56-20C5-4DE9-A161-D195F44EA959}" type="presParOf" srcId="{3F5E9729-97FE-40C0-9AC2-D7242A9525AA}" destId="{0712758F-372F-4146-8C66-AAB931BA4F1D}" srcOrd="10" destOrd="0" presId="urn:microsoft.com/office/officeart/2005/8/layout/vList2"/>
    <dgm:cxn modelId="{9CCA2331-CBC1-4317-8D04-E3C235BDD020}" type="presParOf" srcId="{3F5E9729-97FE-40C0-9AC2-D7242A9525AA}" destId="{E3973849-CE25-4842-9FE8-3BAF252DD05D}" srcOrd="11" destOrd="0" presId="urn:microsoft.com/office/officeart/2005/8/layout/vList2"/>
    <dgm:cxn modelId="{D6F6D207-005A-4E1E-967D-E175238CFB46}" type="presParOf" srcId="{3F5E9729-97FE-40C0-9AC2-D7242A9525AA}" destId="{F3830174-DFF0-4BA1-A10F-457707A907E2}" srcOrd="12" destOrd="0" presId="urn:microsoft.com/office/officeart/2005/8/layout/vList2"/>
    <dgm:cxn modelId="{060E2860-B513-4201-A151-D2FE3F0E689F}" type="presParOf" srcId="{3F5E9729-97FE-40C0-9AC2-D7242A9525AA}" destId="{33AB1A74-4614-4CD4-BEA7-9696EC0314FA}" srcOrd="13" destOrd="0" presId="urn:microsoft.com/office/officeart/2005/8/layout/vList2"/>
    <dgm:cxn modelId="{78E57D66-F64C-4BA1-B79F-94361CAAE3B6}" type="presParOf" srcId="{3F5E9729-97FE-40C0-9AC2-D7242A9525AA}" destId="{003CE63B-737F-41C6-A0DE-F9034845C909}"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AF85E6A7-E7BA-4DD7-ACA7-3909E8EEE969}" type="doc">
      <dgm:prSet loTypeId="urn:microsoft.com/office/officeart/2005/8/layout/hierarchy5" loCatId="hierarchy" qsTypeId="urn:microsoft.com/office/officeart/2005/8/quickstyle/simple1" qsCatId="simple" csTypeId="urn:microsoft.com/office/officeart/2005/8/colors/accent5_4" csCatId="accent5" phldr="1"/>
      <dgm:spPr/>
      <dgm:t>
        <a:bodyPr/>
        <a:lstStyle/>
        <a:p>
          <a:endParaRPr lang="en-US"/>
        </a:p>
      </dgm:t>
    </dgm:pt>
    <dgm:pt modelId="{21A98D36-BDEC-4AD6-9835-B14CF045F0E3}">
      <dgm:prSet custT="1"/>
      <dgm:spPr/>
      <dgm:t>
        <a:bodyPr/>
        <a:lstStyle/>
        <a:p>
          <a:pPr rtl="0"/>
          <a:r>
            <a:rPr lang="en-US" sz="2400" b="0" i="0" baseline="0" dirty="0"/>
            <a:t>A broad statement of well-being. It can state the long-term impact on social, economic or environmental conditions your program strives to contribute to. It is not always measurable. </a:t>
          </a:r>
          <a:endParaRPr lang="en-US" sz="2400" dirty="0"/>
        </a:p>
      </dgm:t>
    </dgm:pt>
    <dgm:pt modelId="{D05DCA49-84B1-4406-9A1E-D3DCEBB39C2D}" type="parTrans" cxnId="{BC0B5318-F30F-4958-97EE-F3B42EF08DC3}">
      <dgm:prSet/>
      <dgm:spPr/>
      <dgm:t>
        <a:bodyPr/>
        <a:lstStyle/>
        <a:p>
          <a:endParaRPr lang="en-US"/>
        </a:p>
      </dgm:t>
    </dgm:pt>
    <dgm:pt modelId="{D3E445C6-6B8A-4DFE-BFB7-17417F272F50}" type="sibTrans" cxnId="{BC0B5318-F30F-4958-97EE-F3B42EF08DC3}">
      <dgm:prSet/>
      <dgm:spPr/>
      <dgm:t>
        <a:bodyPr/>
        <a:lstStyle/>
        <a:p>
          <a:endParaRPr lang="en-US"/>
        </a:p>
      </dgm:t>
    </dgm:pt>
    <dgm:pt modelId="{82A659D2-DCE5-4930-A5BA-B57ECBFDD6ED}">
      <dgm:prSet/>
      <dgm:spPr/>
      <dgm:t>
        <a:bodyPr/>
        <a:lstStyle/>
        <a:p>
          <a:pPr rtl="0"/>
          <a:r>
            <a:rPr lang="en-US" b="0" i="0" baseline="0"/>
            <a:t>Safe and Healthy Children</a:t>
          </a:r>
          <a:endParaRPr lang="en-US"/>
        </a:p>
      </dgm:t>
    </dgm:pt>
    <dgm:pt modelId="{EAC5BC5B-ACAB-470D-9A08-CA2CF8F4CF4C}" type="parTrans" cxnId="{D77FE5EA-900D-4E32-95F6-5C2D140768D7}">
      <dgm:prSet/>
      <dgm:spPr/>
      <dgm:t>
        <a:bodyPr/>
        <a:lstStyle/>
        <a:p>
          <a:endParaRPr lang="en-US"/>
        </a:p>
      </dgm:t>
    </dgm:pt>
    <dgm:pt modelId="{3B2DC807-94AB-4158-B011-A911A9EB05A5}" type="sibTrans" cxnId="{D77FE5EA-900D-4E32-95F6-5C2D140768D7}">
      <dgm:prSet/>
      <dgm:spPr/>
      <dgm:t>
        <a:bodyPr/>
        <a:lstStyle/>
        <a:p>
          <a:endParaRPr lang="en-US"/>
        </a:p>
      </dgm:t>
    </dgm:pt>
    <dgm:pt modelId="{600C6941-0592-4E4A-A5D1-2E0F999FEB87}">
      <dgm:prSet/>
      <dgm:spPr/>
      <dgm:t>
        <a:bodyPr/>
        <a:lstStyle/>
        <a:p>
          <a:pPr rtl="0"/>
          <a:r>
            <a:rPr lang="en-US" b="0" i="0" baseline="0" dirty="0"/>
            <a:t>Stable Nurturing Families</a:t>
          </a:r>
          <a:endParaRPr lang="en-US" dirty="0"/>
        </a:p>
      </dgm:t>
    </dgm:pt>
    <dgm:pt modelId="{1196D369-5AC3-4B9D-B1B8-05BAFA9BAF6A}" type="parTrans" cxnId="{C34CA298-99FE-4066-AE24-4E53D0D298AC}">
      <dgm:prSet/>
      <dgm:spPr/>
      <dgm:t>
        <a:bodyPr/>
        <a:lstStyle/>
        <a:p>
          <a:endParaRPr lang="en-US"/>
        </a:p>
      </dgm:t>
    </dgm:pt>
    <dgm:pt modelId="{F3D3E806-A6F8-4E2B-8D89-3433148F1E31}" type="sibTrans" cxnId="{C34CA298-99FE-4066-AE24-4E53D0D298AC}">
      <dgm:prSet/>
      <dgm:spPr/>
      <dgm:t>
        <a:bodyPr/>
        <a:lstStyle/>
        <a:p>
          <a:endParaRPr lang="en-US"/>
        </a:p>
      </dgm:t>
    </dgm:pt>
    <dgm:pt modelId="{86C4FCB0-F404-4AAB-A2EB-0C53CC6339AA}">
      <dgm:prSet/>
      <dgm:spPr/>
      <dgm:t>
        <a:bodyPr/>
        <a:lstStyle/>
        <a:p>
          <a:pPr rtl="0"/>
          <a:r>
            <a:rPr lang="en-US" b="0" i="0" baseline="0" dirty="0"/>
            <a:t>Children Successful in School</a:t>
          </a:r>
          <a:endParaRPr lang="en-US" dirty="0"/>
        </a:p>
      </dgm:t>
    </dgm:pt>
    <dgm:pt modelId="{B7045B15-69D1-4E22-A475-AC6B80CA16FD}" type="parTrans" cxnId="{7B51F602-D449-4CC5-B045-8F29F50C17A4}">
      <dgm:prSet/>
      <dgm:spPr/>
      <dgm:t>
        <a:bodyPr/>
        <a:lstStyle/>
        <a:p>
          <a:endParaRPr lang="en-US"/>
        </a:p>
      </dgm:t>
    </dgm:pt>
    <dgm:pt modelId="{65E56CC6-0EAF-4C0E-BCAC-A98E37D24E99}" type="sibTrans" cxnId="{7B51F602-D449-4CC5-B045-8F29F50C17A4}">
      <dgm:prSet/>
      <dgm:spPr/>
      <dgm:t>
        <a:bodyPr/>
        <a:lstStyle/>
        <a:p>
          <a:endParaRPr lang="en-US"/>
        </a:p>
      </dgm:t>
    </dgm:pt>
    <dgm:pt modelId="{64F9E10E-1A1B-4F10-B3FE-17BA92E1CCE0}">
      <dgm:prSet/>
      <dgm:spPr/>
      <dgm:t>
        <a:bodyPr/>
        <a:lstStyle/>
        <a:p>
          <a:pPr rtl="0"/>
          <a:r>
            <a:rPr lang="en-US" b="0" i="0" baseline="0" dirty="0"/>
            <a:t>Nurturing Communities that Value Children and Families</a:t>
          </a:r>
          <a:endParaRPr lang="en-US" dirty="0"/>
        </a:p>
      </dgm:t>
    </dgm:pt>
    <dgm:pt modelId="{45ADC5FE-F5D5-4225-A97D-04477B536C86}" type="parTrans" cxnId="{E6E41FA1-D1AA-4BCF-8D78-D886C41F6F65}">
      <dgm:prSet/>
      <dgm:spPr/>
      <dgm:t>
        <a:bodyPr/>
        <a:lstStyle/>
        <a:p>
          <a:endParaRPr lang="en-US"/>
        </a:p>
      </dgm:t>
    </dgm:pt>
    <dgm:pt modelId="{DB1B0C01-35A9-4580-8BC8-97BE9EC0176A}" type="sibTrans" cxnId="{E6E41FA1-D1AA-4BCF-8D78-D886C41F6F65}">
      <dgm:prSet/>
      <dgm:spPr/>
      <dgm:t>
        <a:bodyPr/>
        <a:lstStyle/>
        <a:p>
          <a:endParaRPr lang="en-US"/>
        </a:p>
      </dgm:t>
    </dgm:pt>
    <dgm:pt modelId="{4CA8CBF8-B935-45F2-A437-57C9FE2010AB}" type="pres">
      <dgm:prSet presAssocID="{AF85E6A7-E7BA-4DD7-ACA7-3909E8EEE969}" presName="mainComposite" presStyleCnt="0">
        <dgm:presLayoutVars>
          <dgm:chPref val="1"/>
          <dgm:dir/>
          <dgm:animOne val="branch"/>
          <dgm:animLvl val="lvl"/>
          <dgm:resizeHandles val="exact"/>
        </dgm:presLayoutVars>
      </dgm:prSet>
      <dgm:spPr/>
    </dgm:pt>
    <dgm:pt modelId="{D85323B1-AE8A-46E7-95F2-33880BE4A83D}" type="pres">
      <dgm:prSet presAssocID="{AF85E6A7-E7BA-4DD7-ACA7-3909E8EEE969}" presName="hierFlow" presStyleCnt="0"/>
      <dgm:spPr/>
    </dgm:pt>
    <dgm:pt modelId="{5C52FC3B-E5F7-41A3-9D7D-369190B5770C}" type="pres">
      <dgm:prSet presAssocID="{AF85E6A7-E7BA-4DD7-ACA7-3909E8EEE969}" presName="hierChild1" presStyleCnt="0">
        <dgm:presLayoutVars>
          <dgm:chPref val="1"/>
          <dgm:animOne val="branch"/>
          <dgm:animLvl val="lvl"/>
        </dgm:presLayoutVars>
      </dgm:prSet>
      <dgm:spPr/>
    </dgm:pt>
    <dgm:pt modelId="{160DA43C-4937-40BB-B929-9B8FD58F23B2}" type="pres">
      <dgm:prSet presAssocID="{21A98D36-BDEC-4AD6-9835-B14CF045F0E3}" presName="Name17" presStyleCnt="0"/>
      <dgm:spPr/>
    </dgm:pt>
    <dgm:pt modelId="{56FD2DD6-2E2D-4FDD-ACB5-57E55F65079E}" type="pres">
      <dgm:prSet presAssocID="{21A98D36-BDEC-4AD6-9835-B14CF045F0E3}" presName="level1Shape" presStyleLbl="node0" presStyleIdx="0" presStyleCnt="1" custScaleX="141353" custScaleY="259710">
        <dgm:presLayoutVars>
          <dgm:chPref val="3"/>
        </dgm:presLayoutVars>
      </dgm:prSet>
      <dgm:spPr/>
    </dgm:pt>
    <dgm:pt modelId="{D94DF825-FDE6-45B9-A3DA-A18BA8F8A18A}" type="pres">
      <dgm:prSet presAssocID="{21A98D36-BDEC-4AD6-9835-B14CF045F0E3}" presName="hierChild2" presStyleCnt="0"/>
      <dgm:spPr/>
    </dgm:pt>
    <dgm:pt modelId="{2BF09F9A-FEA0-4435-B316-C2472F616D79}" type="pres">
      <dgm:prSet presAssocID="{EAC5BC5B-ACAB-470D-9A08-CA2CF8F4CF4C}" presName="Name25" presStyleLbl="parChTrans1D2" presStyleIdx="0" presStyleCnt="4"/>
      <dgm:spPr/>
    </dgm:pt>
    <dgm:pt modelId="{9B054FA8-107F-4EF6-BB99-832291F30CAB}" type="pres">
      <dgm:prSet presAssocID="{EAC5BC5B-ACAB-470D-9A08-CA2CF8F4CF4C}" presName="connTx" presStyleLbl="parChTrans1D2" presStyleIdx="0" presStyleCnt="4"/>
      <dgm:spPr/>
    </dgm:pt>
    <dgm:pt modelId="{1AC7D004-373E-4145-84F7-C6E39187E095}" type="pres">
      <dgm:prSet presAssocID="{82A659D2-DCE5-4930-A5BA-B57ECBFDD6ED}" presName="Name30" presStyleCnt="0"/>
      <dgm:spPr/>
    </dgm:pt>
    <dgm:pt modelId="{1A4AC715-24D8-4C47-95F0-2D0962FB438A}" type="pres">
      <dgm:prSet presAssocID="{82A659D2-DCE5-4930-A5BA-B57ECBFDD6ED}" presName="level2Shape" presStyleLbl="node2" presStyleIdx="0" presStyleCnt="4"/>
      <dgm:spPr/>
    </dgm:pt>
    <dgm:pt modelId="{B515A979-C257-48FC-83A3-DE96A07B2B6E}" type="pres">
      <dgm:prSet presAssocID="{82A659D2-DCE5-4930-A5BA-B57ECBFDD6ED}" presName="hierChild3" presStyleCnt="0"/>
      <dgm:spPr/>
    </dgm:pt>
    <dgm:pt modelId="{E3384983-EA19-4ECA-947C-0715DEF4C578}" type="pres">
      <dgm:prSet presAssocID="{1196D369-5AC3-4B9D-B1B8-05BAFA9BAF6A}" presName="Name25" presStyleLbl="parChTrans1D2" presStyleIdx="1" presStyleCnt="4"/>
      <dgm:spPr/>
    </dgm:pt>
    <dgm:pt modelId="{B8A6766C-92D9-419B-AD46-849BE812BF63}" type="pres">
      <dgm:prSet presAssocID="{1196D369-5AC3-4B9D-B1B8-05BAFA9BAF6A}" presName="connTx" presStyleLbl="parChTrans1D2" presStyleIdx="1" presStyleCnt="4"/>
      <dgm:spPr/>
    </dgm:pt>
    <dgm:pt modelId="{52E2000C-BD62-4E41-BDE7-5E8A76C7FB9D}" type="pres">
      <dgm:prSet presAssocID="{600C6941-0592-4E4A-A5D1-2E0F999FEB87}" presName="Name30" presStyleCnt="0"/>
      <dgm:spPr/>
    </dgm:pt>
    <dgm:pt modelId="{11804BC9-389A-425A-A7BD-2CC7D406354A}" type="pres">
      <dgm:prSet presAssocID="{600C6941-0592-4E4A-A5D1-2E0F999FEB87}" presName="level2Shape" presStyleLbl="node2" presStyleIdx="1" presStyleCnt="4"/>
      <dgm:spPr/>
    </dgm:pt>
    <dgm:pt modelId="{5AD3AE83-CB1A-4D09-821C-195A5DCBAE4A}" type="pres">
      <dgm:prSet presAssocID="{600C6941-0592-4E4A-A5D1-2E0F999FEB87}" presName="hierChild3" presStyleCnt="0"/>
      <dgm:spPr/>
    </dgm:pt>
    <dgm:pt modelId="{3E05AB98-E4C4-4679-9D18-0D3DBFA420DD}" type="pres">
      <dgm:prSet presAssocID="{B7045B15-69D1-4E22-A475-AC6B80CA16FD}" presName="Name25" presStyleLbl="parChTrans1D2" presStyleIdx="2" presStyleCnt="4"/>
      <dgm:spPr/>
    </dgm:pt>
    <dgm:pt modelId="{DAA3020B-F47A-483A-82D3-D0A7A4890A0B}" type="pres">
      <dgm:prSet presAssocID="{B7045B15-69D1-4E22-A475-AC6B80CA16FD}" presName="connTx" presStyleLbl="parChTrans1D2" presStyleIdx="2" presStyleCnt="4"/>
      <dgm:spPr/>
    </dgm:pt>
    <dgm:pt modelId="{292C00D2-FF2A-4D9B-B03F-EE64EDB07415}" type="pres">
      <dgm:prSet presAssocID="{86C4FCB0-F404-4AAB-A2EB-0C53CC6339AA}" presName="Name30" presStyleCnt="0"/>
      <dgm:spPr/>
    </dgm:pt>
    <dgm:pt modelId="{F5268022-7DC0-41DC-8909-0E1F8DDC9355}" type="pres">
      <dgm:prSet presAssocID="{86C4FCB0-F404-4AAB-A2EB-0C53CC6339AA}" presName="level2Shape" presStyleLbl="node2" presStyleIdx="2" presStyleCnt="4"/>
      <dgm:spPr/>
    </dgm:pt>
    <dgm:pt modelId="{C0B62DEA-5AD3-4E25-BEF6-97C938DC22FD}" type="pres">
      <dgm:prSet presAssocID="{86C4FCB0-F404-4AAB-A2EB-0C53CC6339AA}" presName="hierChild3" presStyleCnt="0"/>
      <dgm:spPr/>
    </dgm:pt>
    <dgm:pt modelId="{2BA3DB9D-7CC7-43CF-9240-A34DEE7A904E}" type="pres">
      <dgm:prSet presAssocID="{45ADC5FE-F5D5-4225-A97D-04477B536C86}" presName="Name25" presStyleLbl="parChTrans1D2" presStyleIdx="3" presStyleCnt="4"/>
      <dgm:spPr/>
    </dgm:pt>
    <dgm:pt modelId="{AC21E939-DAC2-45F8-B92C-093AA53431EB}" type="pres">
      <dgm:prSet presAssocID="{45ADC5FE-F5D5-4225-A97D-04477B536C86}" presName="connTx" presStyleLbl="parChTrans1D2" presStyleIdx="3" presStyleCnt="4"/>
      <dgm:spPr/>
    </dgm:pt>
    <dgm:pt modelId="{4C7D4C71-7884-41AE-BFFD-01D86732D9BC}" type="pres">
      <dgm:prSet presAssocID="{64F9E10E-1A1B-4F10-B3FE-17BA92E1CCE0}" presName="Name30" presStyleCnt="0"/>
      <dgm:spPr/>
    </dgm:pt>
    <dgm:pt modelId="{BBC5A734-97A8-4991-9E8E-174D893F9AD1}" type="pres">
      <dgm:prSet presAssocID="{64F9E10E-1A1B-4F10-B3FE-17BA92E1CCE0}" presName="level2Shape" presStyleLbl="node2" presStyleIdx="3" presStyleCnt="4"/>
      <dgm:spPr/>
    </dgm:pt>
    <dgm:pt modelId="{3B2A978A-0F7B-418F-9C65-116115387E11}" type="pres">
      <dgm:prSet presAssocID="{64F9E10E-1A1B-4F10-B3FE-17BA92E1CCE0}" presName="hierChild3" presStyleCnt="0"/>
      <dgm:spPr/>
    </dgm:pt>
    <dgm:pt modelId="{0A7F7C86-4A03-4912-B1E9-58E113F340DC}" type="pres">
      <dgm:prSet presAssocID="{AF85E6A7-E7BA-4DD7-ACA7-3909E8EEE969}" presName="bgShapesFlow" presStyleCnt="0"/>
      <dgm:spPr/>
    </dgm:pt>
  </dgm:ptLst>
  <dgm:cxnLst>
    <dgm:cxn modelId="{7B51F602-D449-4CC5-B045-8F29F50C17A4}" srcId="{21A98D36-BDEC-4AD6-9835-B14CF045F0E3}" destId="{86C4FCB0-F404-4AAB-A2EB-0C53CC6339AA}" srcOrd="2" destOrd="0" parTransId="{B7045B15-69D1-4E22-A475-AC6B80CA16FD}" sibTransId="{65E56CC6-0EAF-4C0E-BCAC-A98E37D24E99}"/>
    <dgm:cxn modelId="{BC0B5318-F30F-4958-97EE-F3B42EF08DC3}" srcId="{AF85E6A7-E7BA-4DD7-ACA7-3909E8EEE969}" destId="{21A98D36-BDEC-4AD6-9835-B14CF045F0E3}" srcOrd="0" destOrd="0" parTransId="{D05DCA49-84B1-4406-9A1E-D3DCEBB39C2D}" sibTransId="{D3E445C6-6B8A-4DFE-BFB7-17417F272F50}"/>
    <dgm:cxn modelId="{E598D11F-49D4-4AE0-8A40-D2B02509A3BE}" type="presOf" srcId="{45ADC5FE-F5D5-4225-A97D-04477B536C86}" destId="{AC21E939-DAC2-45F8-B92C-093AA53431EB}" srcOrd="1" destOrd="0" presId="urn:microsoft.com/office/officeart/2005/8/layout/hierarchy5"/>
    <dgm:cxn modelId="{416E6338-DDE7-4FED-AC4B-32D9FEFF9771}" type="presOf" srcId="{B7045B15-69D1-4E22-A475-AC6B80CA16FD}" destId="{DAA3020B-F47A-483A-82D3-D0A7A4890A0B}" srcOrd="1" destOrd="0" presId="urn:microsoft.com/office/officeart/2005/8/layout/hierarchy5"/>
    <dgm:cxn modelId="{DB7D0766-9E32-4932-B5ED-0D74D84941F9}" type="presOf" srcId="{86C4FCB0-F404-4AAB-A2EB-0C53CC6339AA}" destId="{F5268022-7DC0-41DC-8909-0E1F8DDC9355}" srcOrd="0" destOrd="0" presId="urn:microsoft.com/office/officeart/2005/8/layout/hierarchy5"/>
    <dgm:cxn modelId="{4D2BC253-ACCF-4249-8644-F3D1F4214D5C}" type="presOf" srcId="{45ADC5FE-F5D5-4225-A97D-04477B536C86}" destId="{2BA3DB9D-7CC7-43CF-9240-A34DEE7A904E}" srcOrd="0" destOrd="0" presId="urn:microsoft.com/office/officeart/2005/8/layout/hierarchy5"/>
    <dgm:cxn modelId="{C27D4974-1800-4343-A700-AE4143C703DB}" type="presOf" srcId="{21A98D36-BDEC-4AD6-9835-B14CF045F0E3}" destId="{56FD2DD6-2E2D-4FDD-ACB5-57E55F65079E}" srcOrd="0" destOrd="0" presId="urn:microsoft.com/office/officeart/2005/8/layout/hierarchy5"/>
    <dgm:cxn modelId="{39BE5854-02C4-4EA1-ACB2-D71A61B57963}" type="presOf" srcId="{AF85E6A7-E7BA-4DD7-ACA7-3909E8EEE969}" destId="{4CA8CBF8-B935-45F2-A437-57C9FE2010AB}" srcOrd="0" destOrd="0" presId="urn:microsoft.com/office/officeart/2005/8/layout/hierarchy5"/>
    <dgm:cxn modelId="{5D013578-7486-4F62-AE8B-D5241AAFCB1A}" type="presOf" srcId="{EAC5BC5B-ACAB-470D-9A08-CA2CF8F4CF4C}" destId="{9B054FA8-107F-4EF6-BB99-832291F30CAB}" srcOrd="1" destOrd="0" presId="urn:microsoft.com/office/officeart/2005/8/layout/hierarchy5"/>
    <dgm:cxn modelId="{DD097078-AA9A-4125-B71A-60FE81E53707}" type="presOf" srcId="{B7045B15-69D1-4E22-A475-AC6B80CA16FD}" destId="{3E05AB98-E4C4-4679-9D18-0D3DBFA420DD}" srcOrd="0" destOrd="0" presId="urn:microsoft.com/office/officeart/2005/8/layout/hierarchy5"/>
    <dgm:cxn modelId="{C34CA298-99FE-4066-AE24-4E53D0D298AC}" srcId="{21A98D36-BDEC-4AD6-9835-B14CF045F0E3}" destId="{600C6941-0592-4E4A-A5D1-2E0F999FEB87}" srcOrd="1" destOrd="0" parTransId="{1196D369-5AC3-4B9D-B1B8-05BAFA9BAF6A}" sibTransId="{F3D3E806-A6F8-4E2B-8D89-3433148F1E31}"/>
    <dgm:cxn modelId="{9CA45CA0-E2FB-4DD1-A7E6-86DBB3A4CA6E}" type="presOf" srcId="{EAC5BC5B-ACAB-470D-9A08-CA2CF8F4CF4C}" destId="{2BF09F9A-FEA0-4435-B316-C2472F616D79}" srcOrd="0" destOrd="0" presId="urn:microsoft.com/office/officeart/2005/8/layout/hierarchy5"/>
    <dgm:cxn modelId="{E6E41FA1-D1AA-4BCF-8D78-D886C41F6F65}" srcId="{21A98D36-BDEC-4AD6-9835-B14CF045F0E3}" destId="{64F9E10E-1A1B-4F10-B3FE-17BA92E1CCE0}" srcOrd="3" destOrd="0" parTransId="{45ADC5FE-F5D5-4225-A97D-04477B536C86}" sibTransId="{DB1B0C01-35A9-4580-8BC8-97BE9EC0176A}"/>
    <dgm:cxn modelId="{9439E7A1-1C07-4397-A9DB-208CFF398075}" type="presOf" srcId="{1196D369-5AC3-4B9D-B1B8-05BAFA9BAF6A}" destId="{E3384983-EA19-4ECA-947C-0715DEF4C578}" srcOrd="0" destOrd="0" presId="urn:microsoft.com/office/officeart/2005/8/layout/hierarchy5"/>
    <dgm:cxn modelId="{501439B7-6868-4592-B54C-82E3514CE853}" type="presOf" srcId="{82A659D2-DCE5-4930-A5BA-B57ECBFDD6ED}" destId="{1A4AC715-24D8-4C47-95F0-2D0962FB438A}" srcOrd="0" destOrd="0" presId="urn:microsoft.com/office/officeart/2005/8/layout/hierarchy5"/>
    <dgm:cxn modelId="{75A93ED9-56EE-4F7E-90C3-1D9E840C62BA}" type="presOf" srcId="{64F9E10E-1A1B-4F10-B3FE-17BA92E1CCE0}" destId="{BBC5A734-97A8-4991-9E8E-174D893F9AD1}" srcOrd="0" destOrd="0" presId="urn:microsoft.com/office/officeart/2005/8/layout/hierarchy5"/>
    <dgm:cxn modelId="{D77FE5EA-900D-4E32-95F6-5C2D140768D7}" srcId="{21A98D36-BDEC-4AD6-9835-B14CF045F0E3}" destId="{82A659D2-DCE5-4930-A5BA-B57ECBFDD6ED}" srcOrd="0" destOrd="0" parTransId="{EAC5BC5B-ACAB-470D-9A08-CA2CF8F4CF4C}" sibTransId="{3B2DC807-94AB-4158-B011-A911A9EB05A5}"/>
    <dgm:cxn modelId="{A4DA2DF4-858D-41A7-9A2C-BAA90E982CF1}" type="presOf" srcId="{600C6941-0592-4E4A-A5D1-2E0F999FEB87}" destId="{11804BC9-389A-425A-A7BD-2CC7D406354A}" srcOrd="0" destOrd="0" presId="urn:microsoft.com/office/officeart/2005/8/layout/hierarchy5"/>
    <dgm:cxn modelId="{DF1210F9-FF82-4F09-BAB6-79EA1C322085}" type="presOf" srcId="{1196D369-5AC3-4B9D-B1B8-05BAFA9BAF6A}" destId="{B8A6766C-92D9-419B-AD46-849BE812BF63}" srcOrd="1" destOrd="0" presId="urn:microsoft.com/office/officeart/2005/8/layout/hierarchy5"/>
    <dgm:cxn modelId="{B623B162-5BD1-4F2E-AD45-1303EB0934DB}" type="presParOf" srcId="{4CA8CBF8-B935-45F2-A437-57C9FE2010AB}" destId="{D85323B1-AE8A-46E7-95F2-33880BE4A83D}" srcOrd="0" destOrd="0" presId="urn:microsoft.com/office/officeart/2005/8/layout/hierarchy5"/>
    <dgm:cxn modelId="{A0630CF7-402B-4C2B-92D4-82F51B15ECED}" type="presParOf" srcId="{D85323B1-AE8A-46E7-95F2-33880BE4A83D}" destId="{5C52FC3B-E5F7-41A3-9D7D-369190B5770C}" srcOrd="0" destOrd="0" presId="urn:microsoft.com/office/officeart/2005/8/layout/hierarchy5"/>
    <dgm:cxn modelId="{FBD8FF77-6883-4280-A4F5-06E366E4D125}" type="presParOf" srcId="{5C52FC3B-E5F7-41A3-9D7D-369190B5770C}" destId="{160DA43C-4937-40BB-B929-9B8FD58F23B2}" srcOrd="0" destOrd="0" presId="urn:microsoft.com/office/officeart/2005/8/layout/hierarchy5"/>
    <dgm:cxn modelId="{631EACBE-0416-44FE-8E04-4585C0BA8D3F}" type="presParOf" srcId="{160DA43C-4937-40BB-B929-9B8FD58F23B2}" destId="{56FD2DD6-2E2D-4FDD-ACB5-57E55F65079E}" srcOrd="0" destOrd="0" presId="urn:microsoft.com/office/officeart/2005/8/layout/hierarchy5"/>
    <dgm:cxn modelId="{632258B3-4AB5-4066-8A9D-5EBC67EC473E}" type="presParOf" srcId="{160DA43C-4937-40BB-B929-9B8FD58F23B2}" destId="{D94DF825-FDE6-45B9-A3DA-A18BA8F8A18A}" srcOrd="1" destOrd="0" presId="urn:microsoft.com/office/officeart/2005/8/layout/hierarchy5"/>
    <dgm:cxn modelId="{468DD3D9-B1D3-43A9-A77A-5A8D8950EF02}" type="presParOf" srcId="{D94DF825-FDE6-45B9-A3DA-A18BA8F8A18A}" destId="{2BF09F9A-FEA0-4435-B316-C2472F616D79}" srcOrd="0" destOrd="0" presId="urn:microsoft.com/office/officeart/2005/8/layout/hierarchy5"/>
    <dgm:cxn modelId="{4B16CE82-1EA0-488A-B708-C84EB275ACDA}" type="presParOf" srcId="{2BF09F9A-FEA0-4435-B316-C2472F616D79}" destId="{9B054FA8-107F-4EF6-BB99-832291F30CAB}" srcOrd="0" destOrd="0" presId="urn:microsoft.com/office/officeart/2005/8/layout/hierarchy5"/>
    <dgm:cxn modelId="{9EC94E0A-C1CE-46E2-B811-9B936446CC51}" type="presParOf" srcId="{D94DF825-FDE6-45B9-A3DA-A18BA8F8A18A}" destId="{1AC7D004-373E-4145-84F7-C6E39187E095}" srcOrd="1" destOrd="0" presId="urn:microsoft.com/office/officeart/2005/8/layout/hierarchy5"/>
    <dgm:cxn modelId="{E255A00F-FE67-4A4E-8ADD-6AECCD9A9B2B}" type="presParOf" srcId="{1AC7D004-373E-4145-84F7-C6E39187E095}" destId="{1A4AC715-24D8-4C47-95F0-2D0962FB438A}" srcOrd="0" destOrd="0" presId="urn:microsoft.com/office/officeart/2005/8/layout/hierarchy5"/>
    <dgm:cxn modelId="{83ED1A2E-403E-45E8-9666-A9E0CAEC9C7C}" type="presParOf" srcId="{1AC7D004-373E-4145-84F7-C6E39187E095}" destId="{B515A979-C257-48FC-83A3-DE96A07B2B6E}" srcOrd="1" destOrd="0" presId="urn:microsoft.com/office/officeart/2005/8/layout/hierarchy5"/>
    <dgm:cxn modelId="{631A5689-BED4-4ABA-A01B-FCA129258395}" type="presParOf" srcId="{D94DF825-FDE6-45B9-A3DA-A18BA8F8A18A}" destId="{E3384983-EA19-4ECA-947C-0715DEF4C578}" srcOrd="2" destOrd="0" presId="urn:microsoft.com/office/officeart/2005/8/layout/hierarchy5"/>
    <dgm:cxn modelId="{A3DD7316-CD06-4FCB-992A-0E501912E048}" type="presParOf" srcId="{E3384983-EA19-4ECA-947C-0715DEF4C578}" destId="{B8A6766C-92D9-419B-AD46-849BE812BF63}" srcOrd="0" destOrd="0" presId="urn:microsoft.com/office/officeart/2005/8/layout/hierarchy5"/>
    <dgm:cxn modelId="{1FD3993A-7180-4A8A-9FDC-12737B3DD539}" type="presParOf" srcId="{D94DF825-FDE6-45B9-A3DA-A18BA8F8A18A}" destId="{52E2000C-BD62-4E41-BDE7-5E8A76C7FB9D}" srcOrd="3" destOrd="0" presId="urn:microsoft.com/office/officeart/2005/8/layout/hierarchy5"/>
    <dgm:cxn modelId="{876EB992-13B1-4A4A-BCA2-8D0566037032}" type="presParOf" srcId="{52E2000C-BD62-4E41-BDE7-5E8A76C7FB9D}" destId="{11804BC9-389A-425A-A7BD-2CC7D406354A}" srcOrd="0" destOrd="0" presId="urn:microsoft.com/office/officeart/2005/8/layout/hierarchy5"/>
    <dgm:cxn modelId="{C624D665-4C2B-4673-A439-1BFD2AE9ACE5}" type="presParOf" srcId="{52E2000C-BD62-4E41-BDE7-5E8A76C7FB9D}" destId="{5AD3AE83-CB1A-4D09-821C-195A5DCBAE4A}" srcOrd="1" destOrd="0" presId="urn:microsoft.com/office/officeart/2005/8/layout/hierarchy5"/>
    <dgm:cxn modelId="{7E8D92EF-C536-4706-8525-A13CE3783E01}" type="presParOf" srcId="{D94DF825-FDE6-45B9-A3DA-A18BA8F8A18A}" destId="{3E05AB98-E4C4-4679-9D18-0D3DBFA420DD}" srcOrd="4" destOrd="0" presId="urn:microsoft.com/office/officeart/2005/8/layout/hierarchy5"/>
    <dgm:cxn modelId="{32805470-8AF2-4345-821D-FC5958AF630B}" type="presParOf" srcId="{3E05AB98-E4C4-4679-9D18-0D3DBFA420DD}" destId="{DAA3020B-F47A-483A-82D3-D0A7A4890A0B}" srcOrd="0" destOrd="0" presId="urn:microsoft.com/office/officeart/2005/8/layout/hierarchy5"/>
    <dgm:cxn modelId="{99AED4C7-8253-4D07-B947-BC5CBE93A1CD}" type="presParOf" srcId="{D94DF825-FDE6-45B9-A3DA-A18BA8F8A18A}" destId="{292C00D2-FF2A-4D9B-B03F-EE64EDB07415}" srcOrd="5" destOrd="0" presId="urn:microsoft.com/office/officeart/2005/8/layout/hierarchy5"/>
    <dgm:cxn modelId="{2341B8DA-976E-436D-B5D4-19CA8B4A464F}" type="presParOf" srcId="{292C00D2-FF2A-4D9B-B03F-EE64EDB07415}" destId="{F5268022-7DC0-41DC-8909-0E1F8DDC9355}" srcOrd="0" destOrd="0" presId="urn:microsoft.com/office/officeart/2005/8/layout/hierarchy5"/>
    <dgm:cxn modelId="{3DA90C62-E2E7-42D2-97C3-35EB05E80755}" type="presParOf" srcId="{292C00D2-FF2A-4D9B-B03F-EE64EDB07415}" destId="{C0B62DEA-5AD3-4E25-BEF6-97C938DC22FD}" srcOrd="1" destOrd="0" presId="urn:microsoft.com/office/officeart/2005/8/layout/hierarchy5"/>
    <dgm:cxn modelId="{9AC3CAF3-BD0B-4696-B431-AEC1FC8F9867}" type="presParOf" srcId="{D94DF825-FDE6-45B9-A3DA-A18BA8F8A18A}" destId="{2BA3DB9D-7CC7-43CF-9240-A34DEE7A904E}" srcOrd="6" destOrd="0" presId="urn:microsoft.com/office/officeart/2005/8/layout/hierarchy5"/>
    <dgm:cxn modelId="{878C2335-103C-4154-A844-DFA111C2EC99}" type="presParOf" srcId="{2BA3DB9D-7CC7-43CF-9240-A34DEE7A904E}" destId="{AC21E939-DAC2-45F8-B92C-093AA53431EB}" srcOrd="0" destOrd="0" presId="urn:microsoft.com/office/officeart/2005/8/layout/hierarchy5"/>
    <dgm:cxn modelId="{D515E44D-53B6-4DAB-A59F-B0547A0FF53F}" type="presParOf" srcId="{D94DF825-FDE6-45B9-A3DA-A18BA8F8A18A}" destId="{4C7D4C71-7884-41AE-BFFD-01D86732D9BC}" srcOrd="7" destOrd="0" presId="urn:microsoft.com/office/officeart/2005/8/layout/hierarchy5"/>
    <dgm:cxn modelId="{DCFCA065-D5D2-4BE6-B46E-6887FF80F5BA}" type="presParOf" srcId="{4C7D4C71-7884-41AE-BFFD-01D86732D9BC}" destId="{BBC5A734-97A8-4991-9E8E-174D893F9AD1}" srcOrd="0" destOrd="0" presId="urn:microsoft.com/office/officeart/2005/8/layout/hierarchy5"/>
    <dgm:cxn modelId="{2A7CEED8-A1AB-4BA3-A5C4-F5E67A5EFB65}" type="presParOf" srcId="{4C7D4C71-7884-41AE-BFFD-01D86732D9BC}" destId="{3B2A978A-0F7B-418F-9C65-116115387E11}" srcOrd="1" destOrd="0" presId="urn:microsoft.com/office/officeart/2005/8/layout/hierarchy5"/>
    <dgm:cxn modelId="{E6FD94F2-ACD3-4611-9CDF-9B839F1F9A9F}" type="presParOf" srcId="{4CA8CBF8-B935-45F2-A437-57C9FE2010AB}" destId="{0A7F7C86-4A03-4912-B1E9-58E113F340DC}"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4A4C203-A259-4B7D-B753-B22E12BB3225}"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7FC57C44-EDE3-4E87-9B1E-3BAF0A42B102}">
      <dgm:prSet/>
      <dgm:spPr/>
      <dgm:t>
        <a:bodyPr/>
        <a:lstStyle/>
        <a:p>
          <a:pPr rtl="0"/>
          <a:r>
            <a:rPr lang="en-US" b="0" i="0" baseline="0" dirty="0"/>
            <a:t>Who are your participants? </a:t>
          </a:r>
          <a:endParaRPr lang="en-US" dirty="0"/>
        </a:p>
      </dgm:t>
    </dgm:pt>
    <dgm:pt modelId="{04D4FDCD-8D73-4434-9755-5CD2E9B9AFBE}" type="parTrans" cxnId="{897EF81D-CA0A-42A0-B58A-E3FD4DAE829B}">
      <dgm:prSet/>
      <dgm:spPr/>
      <dgm:t>
        <a:bodyPr/>
        <a:lstStyle/>
        <a:p>
          <a:endParaRPr lang="en-US"/>
        </a:p>
      </dgm:t>
    </dgm:pt>
    <dgm:pt modelId="{C1036FCD-1394-4D95-AE2E-0A170E85D622}" type="sibTrans" cxnId="{897EF81D-CA0A-42A0-B58A-E3FD4DAE829B}">
      <dgm:prSet/>
      <dgm:spPr/>
      <dgm:t>
        <a:bodyPr/>
        <a:lstStyle/>
        <a:p>
          <a:endParaRPr lang="en-US"/>
        </a:p>
      </dgm:t>
    </dgm:pt>
    <dgm:pt modelId="{B10AA925-3976-418B-9466-22BEE8D2B347}">
      <dgm:prSet/>
      <dgm:spPr/>
      <dgm:t>
        <a:bodyPr/>
        <a:lstStyle/>
        <a:p>
          <a:pPr rtl="0"/>
          <a:r>
            <a:rPr lang="en-US" b="0" i="0" baseline="0" dirty="0"/>
            <a:t>What are their needs?</a:t>
          </a:r>
          <a:endParaRPr lang="en-US" dirty="0"/>
        </a:p>
      </dgm:t>
    </dgm:pt>
    <dgm:pt modelId="{5F3EE777-317B-40D4-8996-D9B739B5BE71}" type="parTrans" cxnId="{D6883BED-04F8-464B-92B3-65D927E0F3C8}">
      <dgm:prSet/>
      <dgm:spPr/>
      <dgm:t>
        <a:bodyPr/>
        <a:lstStyle/>
        <a:p>
          <a:endParaRPr lang="en-US"/>
        </a:p>
      </dgm:t>
    </dgm:pt>
    <dgm:pt modelId="{7776EA7A-B361-449B-A6DE-9ED5373E9635}" type="sibTrans" cxnId="{D6883BED-04F8-464B-92B3-65D927E0F3C8}">
      <dgm:prSet/>
      <dgm:spPr/>
      <dgm:t>
        <a:bodyPr/>
        <a:lstStyle/>
        <a:p>
          <a:endParaRPr lang="en-US"/>
        </a:p>
      </dgm:t>
    </dgm:pt>
    <dgm:pt modelId="{1F41EF1A-318F-4695-B7E0-1371A650B65A}">
      <dgm:prSet/>
      <dgm:spPr/>
      <dgm:t>
        <a:bodyPr/>
        <a:lstStyle/>
        <a:p>
          <a:pPr rtl="0"/>
          <a:r>
            <a:rPr lang="en-US" b="0" i="0" baseline="0" dirty="0"/>
            <a:t>How do learn about your target group?</a:t>
          </a:r>
          <a:endParaRPr lang="en-US" dirty="0"/>
        </a:p>
      </dgm:t>
    </dgm:pt>
    <dgm:pt modelId="{E1B1D2A8-7B6F-4089-89E5-A2726638F18A}" type="parTrans" cxnId="{9ACD0B0D-7A84-4B56-8BD7-23D572283340}">
      <dgm:prSet/>
      <dgm:spPr/>
      <dgm:t>
        <a:bodyPr/>
        <a:lstStyle/>
        <a:p>
          <a:endParaRPr lang="en-US"/>
        </a:p>
      </dgm:t>
    </dgm:pt>
    <dgm:pt modelId="{3A99FB3B-D23A-4FFE-B049-839370E92815}" type="sibTrans" cxnId="{9ACD0B0D-7A84-4B56-8BD7-23D572283340}">
      <dgm:prSet/>
      <dgm:spPr/>
      <dgm:t>
        <a:bodyPr/>
        <a:lstStyle/>
        <a:p>
          <a:endParaRPr lang="en-US"/>
        </a:p>
      </dgm:t>
    </dgm:pt>
    <dgm:pt modelId="{D682B0A6-B0D2-41B7-81C9-0B70E80034CE}">
      <dgm:prSet/>
      <dgm:spPr/>
      <dgm:t>
        <a:bodyPr/>
        <a:lstStyle/>
        <a:p>
          <a:pPr rtl="0"/>
          <a:r>
            <a:rPr lang="en-US" b="0" i="0" baseline="0"/>
            <a:t>Needs assessments</a:t>
          </a:r>
          <a:endParaRPr lang="en-US"/>
        </a:p>
      </dgm:t>
    </dgm:pt>
    <dgm:pt modelId="{D82C258C-C79A-456B-9232-2EEE79DDED02}" type="parTrans" cxnId="{15BAA572-FFE1-4BBE-950A-4DA7D9B18776}">
      <dgm:prSet/>
      <dgm:spPr/>
      <dgm:t>
        <a:bodyPr/>
        <a:lstStyle/>
        <a:p>
          <a:endParaRPr lang="en-US"/>
        </a:p>
      </dgm:t>
    </dgm:pt>
    <dgm:pt modelId="{09B95D5D-59E2-422A-B20D-DF91DF125AEC}" type="sibTrans" cxnId="{15BAA572-FFE1-4BBE-950A-4DA7D9B18776}">
      <dgm:prSet/>
      <dgm:spPr/>
      <dgm:t>
        <a:bodyPr/>
        <a:lstStyle/>
        <a:p>
          <a:endParaRPr lang="en-US"/>
        </a:p>
      </dgm:t>
    </dgm:pt>
    <dgm:pt modelId="{2CE1937C-0F2E-46AA-AAB0-A8D9316CA999}">
      <dgm:prSet/>
      <dgm:spPr/>
      <dgm:t>
        <a:bodyPr/>
        <a:lstStyle/>
        <a:p>
          <a:pPr rtl="0"/>
          <a:r>
            <a:rPr lang="en-US" b="0" i="0" baseline="0"/>
            <a:t>Focus groups</a:t>
          </a:r>
          <a:endParaRPr lang="en-US"/>
        </a:p>
      </dgm:t>
    </dgm:pt>
    <dgm:pt modelId="{CD65A52E-48E8-4C00-BFBC-C3E8D2F34F25}" type="parTrans" cxnId="{988A59F1-B778-4DED-B386-EEDA221B91CA}">
      <dgm:prSet/>
      <dgm:spPr/>
      <dgm:t>
        <a:bodyPr/>
        <a:lstStyle/>
        <a:p>
          <a:endParaRPr lang="en-US"/>
        </a:p>
      </dgm:t>
    </dgm:pt>
    <dgm:pt modelId="{BA1DC082-55DC-4B4C-910A-DEA928AD2A2F}" type="sibTrans" cxnId="{988A59F1-B778-4DED-B386-EEDA221B91CA}">
      <dgm:prSet/>
      <dgm:spPr/>
      <dgm:t>
        <a:bodyPr/>
        <a:lstStyle/>
        <a:p>
          <a:endParaRPr lang="en-US"/>
        </a:p>
      </dgm:t>
    </dgm:pt>
    <dgm:pt modelId="{730FA65C-7141-4CF8-BF32-7048D20A56AC}">
      <dgm:prSet/>
      <dgm:spPr/>
      <dgm:t>
        <a:bodyPr/>
        <a:lstStyle/>
        <a:p>
          <a:pPr rtl="0"/>
          <a:r>
            <a:rPr lang="en-US" b="0" i="0" baseline="0" dirty="0"/>
            <a:t>Characteristics</a:t>
          </a:r>
          <a:endParaRPr lang="en-US" dirty="0"/>
        </a:p>
      </dgm:t>
    </dgm:pt>
    <dgm:pt modelId="{AC7E09FC-5435-4D32-883C-EA2311CCA681}" type="parTrans" cxnId="{363EC1F3-2365-4A22-A52B-8C327D6C21B9}">
      <dgm:prSet/>
      <dgm:spPr/>
      <dgm:t>
        <a:bodyPr/>
        <a:lstStyle/>
        <a:p>
          <a:endParaRPr lang="en-US"/>
        </a:p>
      </dgm:t>
    </dgm:pt>
    <dgm:pt modelId="{E2EA9B3C-7EC5-4885-83E5-3772C32FC6BA}" type="sibTrans" cxnId="{363EC1F3-2365-4A22-A52B-8C327D6C21B9}">
      <dgm:prSet/>
      <dgm:spPr/>
      <dgm:t>
        <a:bodyPr/>
        <a:lstStyle/>
        <a:p>
          <a:endParaRPr lang="en-US"/>
        </a:p>
      </dgm:t>
    </dgm:pt>
    <dgm:pt modelId="{35135EA6-0D08-4257-AA54-163955894D5B}">
      <dgm:prSet/>
      <dgm:spPr/>
      <dgm:t>
        <a:bodyPr/>
        <a:lstStyle/>
        <a:p>
          <a:pPr rtl="0"/>
          <a:r>
            <a:rPr lang="en-US" b="0" i="0" baseline="0" dirty="0"/>
            <a:t>Demographics</a:t>
          </a:r>
          <a:endParaRPr lang="en-US" dirty="0"/>
        </a:p>
      </dgm:t>
    </dgm:pt>
    <dgm:pt modelId="{6055614C-60AA-4E55-A6F4-901F02A8E1A3}" type="parTrans" cxnId="{EB43D115-D035-4CFB-A1A4-297ECC44D8C9}">
      <dgm:prSet/>
      <dgm:spPr/>
      <dgm:t>
        <a:bodyPr/>
        <a:lstStyle/>
        <a:p>
          <a:endParaRPr lang="en-US"/>
        </a:p>
      </dgm:t>
    </dgm:pt>
    <dgm:pt modelId="{231FBE76-1E67-439B-838B-5D49739CDB61}" type="sibTrans" cxnId="{EB43D115-D035-4CFB-A1A4-297ECC44D8C9}">
      <dgm:prSet/>
      <dgm:spPr/>
      <dgm:t>
        <a:bodyPr/>
        <a:lstStyle/>
        <a:p>
          <a:endParaRPr lang="en-US"/>
        </a:p>
      </dgm:t>
    </dgm:pt>
    <dgm:pt modelId="{197FC088-E55B-46BF-893A-D1F5336EA931}">
      <dgm:prSet/>
      <dgm:spPr/>
      <dgm:t>
        <a:bodyPr/>
        <a:lstStyle/>
        <a:p>
          <a:pPr rtl="0"/>
          <a:r>
            <a:rPr lang="en-US" dirty="0"/>
            <a:t>Services</a:t>
          </a:r>
        </a:p>
      </dgm:t>
    </dgm:pt>
    <dgm:pt modelId="{6CC8401A-43AF-4E74-9912-3E07282B789B}" type="parTrans" cxnId="{5E9E4E8D-8896-4576-A4BA-7BB387DA61CD}">
      <dgm:prSet/>
      <dgm:spPr/>
      <dgm:t>
        <a:bodyPr/>
        <a:lstStyle/>
        <a:p>
          <a:endParaRPr lang="en-US"/>
        </a:p>
      </dgm:t>
    </dgm:pt>
    <dgm:pt modelId="{EFEBA24B-713B-4837-A4D2-A7E8C0D9904E}" type="sibTrans" cxnId="{5E9E4E8D-8896-4576-A4BA-7BB387DA61CD}">
      <dgm:prSet/>
      <dgm:spPr/>
      <dgm:t>
        <a:bodyPr/>
        <a:lstStyle/>
        <a:p>
          <a:endParaRPr lang="en-US"/>
        </a:p>
      </dgm:t>
    </dgm:pt>
    <dgm:pt modelId="{8278E33F-B6D0-4783-9694-6E4720B61234}">
      <dgm:prSet/>
      <dgm:spPr/>
      <dgm:t>
        <a:bodyPr/>
        <a:lstStyle/>
        <a:p>
          <a:pPr rtl="0"/>
          <a:r>
            <a:rPr lang="en-US" dirty="0"/>
            <a:t>Outcomes/Change Desired</a:t>
          </a:r>
        </a:p>
      </dgm:t>
    </dgm:pt>
    <dgm:pt modelId="{134001F5-1C04-4CEE-8C90-7A9B5BAA3B17}" type="parTrans" cxnId="{0DA331E9-B42E-43E5-869F-703A8330A3FF}">
      <dgm:prSet/>
      <dgm:spPr/>
      <dgm:t>
        <a:bodyPr/>
        <a:lstStyle/>
        <a:p>
          <a:endParaRPr lang="en-US"/>
        </a:p>
      </dgm:t>
    </dgm:pt>
    <dgm:pt modelId="{AF9373A8-BCCB-492F-B468-351F95CBFF5D}" type="sibTrans" cxnId="{0DA331E9-B42E-43E5-869F-703A8330A3FF}">
      <dgm:prSet/>
      <dgm:spPr/>
      <dgm:t>
        <a:bodyPr/>
        <a:lstStyle/>
        <a:p>
          <a:endParaRPr lang="en-US"/>
        </a:p>
      </dgm:t>
    </dgm:pt>
    <dgm:pt modelId="{27803B17-4920-44A9-96A7-8A47E3C72110}" type="pres">
      <dgm:prSet presAssocID="{54A4C203-A259-4B7D-B753-B22E12BB3225}" presName="theList" presStyleCnt="0">
        <dgm:presLayoutVars>
          <dgm:dir/>
          <dgm:animLvl val="lvl"/>
          <dgm:resizeHandles val="exact"/>
        </dgm:presLayoutVars>
      </dgm:prSet>
      <dgm:spPr/>
    </dgm:pt>
    <dgm:pt modelId="{437D58C4-1018-4F60-A9E3-20C5E35AA746}" type="pres">
      <dgm:prSet presAssocID="{1F41EF1A-318F-4695-B7E0-1371A650B65A}" presName="compNode" presStyleCnt="0"/>
      <dgm:spPr/>
    </dgm:pt>
    <dgm:pt modelId="{815898BC-5FEF-409E-9FD9-13EC37C6BD9D}" type="pres">
      <dgm:prSet presAssocID="{1F41EF1A-318F-4695-B7E0-1371A650B65A}" presName="aNode" presStyleLbl="bgShp" presStyleIdx="0" presStyleCnt="3"/>
      <dgm:spPr/>
    </dgm:pt>
    <dgm:pt modelId="{FB7B446F-0D3C-4724-A43D-6A1B541A599D}" type="pres">
      <dgm:prSet presAssocID="{1F41EF1A-318F-4695-B7E0-1371A650B65A}" presName="textNode" presStyleLbl="bgShp" presStyleIdx="0" presStyleCnt="3"/>
      <dgm:spPr/>
    </dgm:pt>
    <dgm:pt modelId="{C8D70327-9B02-467C-B120-40B2FC0D9DE8}" type="pres">
      <dgm:prSet presAssocID="{1F41EF1A-318F-4695-B7E0-1371A650B65A}" presName="compChildNode" presStyleCnt="0"/>
      <dgm:spPr/>
    </dgm:pt>
    <dgm:pt modelId="{1794BCB7-662F-45BA-8B43-6FF01555F4AA}" type="pres">
      <dgm:prSet presAssocID="{1F41EF1A-318F-4695-B7E0-1371A650B65A}" presName="theInnerList" presStyleCnt="0"/>
      <dgm:spPr/>
    </dgm:pt>
    <dgm:pt modelId="{EA9A98FD-9070-4C36-8C8A-4401D28F7F63}" type="pres">
      <dgm:prSet presAssocID="{D682B0A6-B0D2-41B7-81C9-0B70E80034CE}" presName="childNode" presStyleLbl="node1" presStyleIdx="0" presStyleCnt="6">
        <dgm:presLayoutVars>
          <dgm:bulletEnabled val="1"/>
        </dgm:presLayoutVars>
      </dgm:prSet>
      <dgm:spPr/>
    </dgm:pt>
    <dgm:pt modelId="{97AF13E8-D59B-4091-9AD6-990B38C3E53C}" type="pres">
      <dgm:prSet presAssocID="{D682B0A6-B0D2-41B7-81C9-0B70E80034CE}" presName="aSpace2" presStyleCnt="0"/>
      <dgm:spPr/>
    </dgm:pt>
    <dgm:pt modelId="{7E20928D-F9C7-498F-8523-C09A7A716867}" type="pres">
      <dgm:prSet presAssocID="{2CE1937C-0F2E-46AA-AAB0-A8D9316CA999}" presName="childNode" presStyleLbl="node1" presStyleIdx="1" presStyleCnt="6">
        <dgm:presLayoutVars>
          <dgm:bulletEnabled val="1"/>
        </dgm:presLayoutVars>
      </dgm:prSet>
      <dgm:spPr/>
    </dgm:pt>
    <dgm:pt modelId="{053A2803-4D98-4AF7-8A1F-F022445446F8}" type="pres">
      <dgm:prSet presAssocID="{1F41EF1A-318F-4695-B7E0-1371A650B65A}" presName="aSpace" presStyleCnt="0"/>
      <dgm:spPr/>
    </dgm:pt>
    <dgm:pt modelId="{3A3B5FA9-02DC-4B14-8F45-47C45C38E3D9}" type="pres">
      <dgm:prSet presAssocID="{7FC57C44-EDE3-4E87-9B1E-3BAF0A42B102}" presName="compNode" presStyleCnt="0"/>
      <dgm:spPr/>
    </dgm:pt>
    <dgm:pt modelId="{B20E54EE-D30F-4BE6-9AF0-CBF6F66F807B}" type="pres">
      <dgm:prSet presAssocID="{7FC57C44-EDE3-4E87-9B1E-3BAF0A42B102}" presName="aNode" presStyleLbl="bgShp" presStyleIdx="1" presStyleCnt="3"/>
      <dgm:spPr/>
    </dgm:pt>
    <dgm:pt modelId="{B6497B93-8BAB-45A3-8BFF-D25134593BD1}" type="pres">
      <dgm:prSet presAssocID="{7FC57C44-EDE3-4E87-9B1E-3BAF0A42B102}" presName="textNode" presStyleLbl="bgShp" presStyleIdx="1" presStyleCnt="3"/>
      <dgm:spPr/>
    </dgm:pt>
    <dgm:pt modelId="{33037C59-F172-4A8C-9540-ACF5EAEB05E2}" type="pres">
      <dgm:prSet presAssocID="{7FC57C44-EDE3-4E87-9B1E-3BAF0A42B102}" presName="compChildNode" presStyleCnt="0"/>
      <dgm:spPr/>
    </dgm:pt>
    <dgm:pt modelId="{7DAA1CE7-CC21-4717-94C7-8C4AC7BA0C54}" type="pres">
      <dgm:prSet presAssocID="{7FC57C44-EDE3-4E87-9B1E-3BAF0A42B102}" presName="theInnerList" presStyleCnt="0"/>
      <dgm:spPr/>
    </dgm:pt>
    <dgm:pt modelId="{D9D0C8E3-301A-4D12-BA34-C5608068C107}" type="pres">
      <dgm:prSet presAssocID="{730FA65C-7141-4CF8-BF32-7048D20A56AC}" presName="childNode" presStyleLbl="node1" presStyleIdx="2" presStyleCnt="6">
        <dgm:presLayoutVars>
          <dgm:bulletEnabled val="1"/>
        </dgm:presLayoutVars>
      </dgm:prSet>
      <dgm:spPr/>
    </dgm:pt>
    <dgm:pt modelId="{E6A1319E-46BF-4C0D-B2DF-FDFC3AD6E3A1}" type="pres">
      <dgm:prSet presAssocID="{730FA65C-7141-4CF8-BF32-7048D20A56AC}" presName="aSpace2" presStyleCnt="0"/>
      <dgm:spPr/>
    </dgm:pt>
    <dgm:pt modelId="{919C48F1-DCE0-4A3D-AB78-9F68E39B200D}" type="pres">
      <dgm:prSet presAssocID="{35135EA6-0D08-4257-AA54-163955894D5B}" presName="childNode" presStyleLbl="node1" presStyleIdx="3" presStyleCnt="6">
        <dgm:presLayoutVars>
          <dgm:bulletEnabled val="1"/>
        </dgm:presLayoutVars>
      </dgm:prSet>
      <dgm:spPr/>
    </dgm:pt>
    <dgm:pt modelId="{9DAD83FB-455D-4908-B805-E7CA0E806F05}" type="pres">
      <dgm:prSet presAssocID="{7FC57C44-EDE3-4E87-9B1E-3BAF0A42B102}" presName="aSpace" presStyleCnt="0"/>
      <dgm:spPr/>
    </dgm:pt>
    <dgm:pt modelId="{E499CC88-16BB-4358-9E1F-18FBB74432BC}" type="pres">
      <dgm:prSet presAssocID="{B10AA925-3976-418B-9466-22BEE8D2B347}" presName="compNode" presStyleCnt="0"/>
      <dgm:spPr/>
    </dgm:pt>
    <dgm:pt modelId="{D15352E1-7135-45F3-919C-02880B2C2C87}" type="pres">
      <dgm:prSet presAssocID="{B10AA925-3976-418B-9466-22BEE8D2B347}" presName="aNode" presStyleLbl="bgShp" presStyleIdx="2" presStyleCnt="3"/>
      <dgm:spPr/>
    </dgm:pt>
    <dgm:pt modelId="{2A92B825-A322-4B8B-AAAB-769047DAE249}" type="pres">
      <dgm:prSet presAssocID="{B10AA925-3976-418B-9466-22BEE8D2B347}" presName="textNode" presStyleLbl="bgShp" presStyleIdx="2" presStyleCnt="3"/>
      <dgm:spPr/>
    </dgm:pt>
    <dgm:pt modelId="{269F4DAA-3E85-488F-B64D-1ED0A25E735F}" type="pres">
      <dgm:prSet presAssocID="{B10AA925-3976-418B-9466-22BEE8D2B347}" presName="compChildNode" presStyleCnt="0"/>
      <dgm:spPr/>
    </dgm:pt>
    <dgm:pt modelId="{F68DBF95-1F81-4A52-AE4C-798EF2219AE0}" type="pres">
      <dgm:prSet presAssocID="{B10AA925-3976-418B-9466-22BEE8D2B347}" presName="theInnerList" presStyleCnt="0"/>
      <dgm:spPr/>
    </dgm:pt>
    <dgm:pt modelId="{F606A829-DCEB-4315-B689-00425A9D8B01}" type="pres">
      <dgm:prSet presAssocID="{197FC088-E55B-46BF-893A-D1F5336EA931}" presName="childNode" presStyleLbl="node1" presStyleIdx="4" presStyleCnt="6">
        <dgm:presLayoutVars>
          <dgm:bulletEnabled val="1"/>
        </dgm:presLayoutVars>
      </dgm:prSet>
      <dgm:spPr/>
    </dgm:pt>
    <dgm:pt modelId="{C2E268AF-8C7B-4374-89AF-A3CC1C50E519}" type="pres">
      <dgm:prSet presAssocID="{197FC088-E55B-46BF-893A-D1F5336EA931}" presName="aSpace2" presStyleCnt="0"/>
      <dgm:spPr/>
    </dgm:pt>
    <dgm:pt modelId="{734B5D3F-966F-4BF3-90EB-1AC98ED49869}" type="pres">
      <dgm:prSet presAssocID="{8278E33F-B6D0-4783-9694-6E4720B61234}" presName="childNode" presStyleLbl="node1" presStyleIdx="5" presStyleCnt="6">
        <dgm:presLayoutVars>
          <dgm:bulletEnabled val="1"/>
        </dgm:presLayoutVars>
      </dgm:prSet>
      <dgm:spPr/>
    </dgm:pt>
  </dgm:ptLst>
  <dgm:cxnLst>
    <dgm:cxn modelId="{5F72EC02-060E-4C5F-A39A-56F97533B0CB}" type="presOf" srcId="{B10AA925-3976-418B-9466-22BEE8D2B347}" destId="{2A92B825-A322-4B8B-AAAB-769047DAE249}" srcOrd="1" destOrd="0" presId="urn:microsoft.com/office/officeart/2005/8/layout/lProcess2"/>
    <dgm:cxn modelId="{087CD408-AC54-4F62-BDEC-A36F06C049A3}" type="presOf" srcId="{8278E33F-B6D0-4783-9694-6E4720B61234}" destId="{734B5D3F-966F-4BF3-90EB-1AC98ED49869}" srcOrd="0" destOrd="0" presId="urn:microsoft.com/office/officeart/2005/8/layout/lProcess2"/>
    <dgm:cxn modelId="{9ACD0B0D-7A84-4B56-8BD7-23D572283340}" srcId="{54A4C203-A259-4B7D-B753-B22E12BB3225}" destId="{1F41EF1A-318F-4695-B7E0-1371A650B65A}" srcOrd="0" destOrd="0" parTransId="{E1B1D2A8-7B6F-4089-89E5-A2726638F18A}" sibTransId="{3A99FB3B-D23A-4FFE-B049-839370E92815}"/>
    <dgm:cxn modelId="{EB43D115-D035-4CFB-A1A4-297ECC44D8C9}" srcId="{7FC57C44-EDE3-4E87-9B1E-3BAF0A42B102}" destId="{35135EA6-0D08-4257-AA54-163955894D5B}" srcOrd="1" destOrd="0" parTransId="{6055614C-60AA-4E55-A6F4-901F02A8E1A3}" sibTransId="{231FBE76-1E67-439B-838B-5D49739CDB61}"/>
    <dgm:cxn modelId="{897EF81D-CA0A-42A0-B58A-E3FD4DAE829B}" srcId="{54A4C203-A259-4B7D-B753-B22E12BB3225}" destId="{7FC57C44-EDE3-4E87-9B1E-3BAF0A42B102}" srcOrd="1" destOrd="0" parTransId="{04D4FDCD-8D73-4434-9755-5CD2E9B9AFBE}" sibTransId="{C1036FCD-1394-4D95-AE2E-0A170E85D622}"/>
    <dgm:cxn modelId="{AB742A27-6467-4AD3-AE51-BC22A583E24A}" type="presOf" srcId="{7FC57C44-EDE3-4E87-9B1E-3BAF0A42B102}" destId="{B20E54EE-D30F-4BE6-9AF0-CBF6F66F807B}" srcOrd="0" destOrd="0" presId="urn:microsoft.com/office/officeart/2005/8/layout/lProcess2"/>
    <dgm:cxn modelId="{FED13632-3D6F-42CF-9582-7E57E7559CFF}" type="presOf" srcId="{197FC088-E55B-46BF-893A-D1F5336EA931}" destId="{F606A829-DCEB-4315-B689-00425A9D8B01}" srcOrd="0" destOrd="0" presId="urn:microsoft.com/office/officeart/2005/8/layout/lProcess2"/>
    <dgm:cxn modelId="{1701993D-40C5-477A-ADDA-01BEDD4C09FE}" type="presOf" srcId="{54A4C203-A259-4B7D-B753-B22E12BB3225}" destId="{27803B17-4920-44A9-96A7-8A47E3C72110}" srcOrd="0" destOrd="0" presId="urn:microsoft.com/office/officeart/2005/8/layout/lProcess2"/>
    <dgm:cxn modelId="{9E371F46-6F13-405F-AE27-D5E23E4B3C89}" type="presOf" srcId="{7FC57C44-EDE3-4E87-9B1E-3BAF0A42B102}" destId="{B6497B93-8BAB-45A3-8BFF-D25134593BD1}" srcOrd="1" destOrd="0" presId="urn:microsoft.com/office/officeart/2005/8/layout/lProcess2"/>
    <dgm:cxn modelId="{15BAA572-FFE1-4BBE-950A-4DA7D9B18776}" srcId="{1F41EF1A-318F-4695-B7E0-1371A650B65A}" destId="{D682B0A6-B0D2-41B7-81C9-0B70E80034CE}" srcOrd="0" destOrd="0" parTransId="{D82C258C-C79A-456B-9232-2EEE79DDED02}" sibTransId="{09B95D5D-59E2-422A-B20D-DF91DF125AEC}"/>
    <dgm:cxn modelId="{5E9E4E8D-8896-4576-A4BA-7BB387DA61CD}" srcId="{B10AA925-3976-418B-9466-22BEE8D2B347}" destId="{197FC088-E55B-46BF-893A-D1F5336EA931}" srcOrd="0" destOrd="0" parTransId="{6CC8401A-43AF-4E74-9912-3E07282B789B}" sibTransId="{EFEBA24B-713B-4837-A4D2-A7E8C0D9904E}"/>
    <dgm:cxn modelId="{AF1243A4-AB32-463C-963E-8CCDBBC1A55B}" type="presOf" srcId="{D682B0A6-B0D2-41B7-81C9-0B70E80034CE}" destId="{EA9A98FD-9070-4C36-8C8A-4401D28F7F63}" srcOrd="0" destOrd="0" presId="urn:microsoft.com/office/officeart/2005/8/layout/lProcess2"/>
    <dgm:cxn modelId="{2BA6AEB1-D858-490A-AAE2-C7A6620B1420}" type="presOf" srcId="{35135EA6-0D08-4257-AA54-163955894D5B}" destId="{919C48F1-DCE0-4A3D-AB78-9F68E39B200D}" srcOrd="0" destOrd="0" presId="urn:microsoft.com/office/officeart/2005/8/layout/lProcess2"/>
    <dgm:cxn modelId="{DEE4F4B5-5199-46E6-969D-E7E2261CE8C6}" type="presOf" srcId="{B10AA925-3976-418B-9466-22BEE8D2B347}" destId="{D15352E1-7135-45F3-919C-02880B2C2C87}" srcOrd="0" destOrd="0" presId="urn:microsoft.com/office/officeart/2005/8/layout/lProcess2"/>
    <dgm:cxn modelId="{3E56E5BD-5881-40C6-A29E-A14C3AC4A43F}" type="presOf" srcId="{730FA65C-7141-4CF8-BF32-7048D20A56AC}" destId="{D9D0C8E3-301A-4D12-BA34-C5608068C107}" srcOrd="0" destOrd="0" presId="urn:microsoft.com/office/officeart/2005/8/layout/lProcess2"/>
    <dgm:cxn modelId="{D5B34AC7-E18F-4035-9606-1C55EEEABEB5}" type="presOf" srcId="{1F41EF1A-318F-4695-B7E0-1371A650B65A}" destId="{FB7B446F-0D3C-4724-A43D-6A1B541A599D}" srcOrd="1" destOrd="0" presId="urn:microsoft.com/office/officeart/2005/8/layout/lProcess2"/>
    <dgm:cxn modelId="{0DA331E9-B42E-43E5-869F-703A8330A3FF}" srcId="{B10AA925-3976-418B-9466-22BEE8D2B347}" destId="{8278E33F-B6D0-4783-9694-6E4720B61234}" srcOrd="1" destOrd="0" parTransId="{134001F5-1C04-4CEE-8C90-7A9B5BAA3B17}" sibTransId="{AF9373A8-BCCB-492F-B468-351F95CBFF5D}"/>
    <dgm:cxn modelId="{F15328EC-446A-47DE-9233-8A0351BABCEF}" type="presOf" srcId="{1F41EF1A-318F-4695-B7E0-1371A650B65A}" destId="{815898BC-5FEF-409E-9FD9-13EC37C6BD9D}" srcOrd="0" destOrd="0" presId="urn:microsoft.com/office/officeart/2005/8/layout/lProcess2"/>
    <dgm:cxn modelId="{D6883BED-04F8-464B-92B3-65D927E0F3C8}" srcId="{54A4C203-A259-4B7D-B753-B22E12BB3225}" destId="{B10AA925-3976-418B-9466-22BEE8D2B347}" srcOrd="2" destOrd="0" parTransId="{5F3EE777-317B-40D4-8996-D9B739B5BE71}" sibTransId="{7776EA7A-B361-449B-A6DE-9ED5373E9635}"/>
    <dgm:cxn modelId="{988A59F1-B778-4DED-B386-EEDA221B91CA}" srcId="{1F41EF1A-318F-4695-B7E0-1371A650B65A}" destId="{2CE1937C-0F2E-46AA-AAB0-A8D9316CA999}" srcOrd="1" destOrd="0" parTransId="{CD65A52E-48E8-4C00-BFBC-C3E8D2F34F25}" sibTransId="{BA1DC082-55DC-4B4C-910A-DEA928AD2A2F}"/>
    <dgm:cxn modelId="{363EC1F3-2365-4A22-A52B-8C327D6C21B9}" srcId="{7FC57C44-EDE3-4E87-9B1E-3BAF0A42B102}" destId="{730FA65C-7141-4CF8-BF32-7048D20A56AC}" srcOrd="0" destOrd="0" parTransId="{AC7E09FC-5435-4D32-883C-EA2311CCA681}" sibTransId="{E2EA9B3C-7EC5-4885-83E5-3772C32FC6BA}"/>
    <dgm:cxn modelId="{C5D9A3F6-D57F-4955-8CD3-A4E55C287DE0}" type="presOf" srcId="{2CE1937C-0F2E-46AA-AAB0-A8D9316CA999}" destId="{7E20928D-F9C7-498F-8523-C09A7A716867}" srcOrd="0" destOrd="0" presId="urn:microsoft.com/office/officeart/2005/8/layout/lProcess2"/>
    <dgm:cxn modelId="{32870221-5C7F-4F26-91FA-4A649D90C45A}" type="presParOf" srcId="{27803B17-4920-44A9-96A7-8A47E3C72110}" destId="{437D58C4-1018-4F60-A9E3-20C5E35AA746}" srcOrd="0" destOrd="0" presId="urn:microsoft.com/office/officeart/2005/8/layout/lProcess2"/>
    <dgm:cxn modelId="{986BA239-5C11-417E-BEE0-AF6E8C297FB7}" type="presParOf" srcId="{437D58C4-1018-4F60-A9E3-20C5E35AA746}" destId="{815898BC-5FEF-409E-9FD9-13EC37C6BD9D}" srcOrd="0" destOrd="0" presId="urn:microsoft.com/office/officeart/2005/8/layout/lProcess2"/>
    <dgm:cxn modelId="{D4EF7BD3-BFDF-46CF-81F0-6F6CCCF48183}" type="presParOf" srcId="{437D58C4-1018-4F60-A9E3-20C5E35AA746}" destId="{FB7B446F-0D3C-4724-A43D-6A1B541A599D}" srcOrd="1" destOrd="0" presId="urn:microsoft.com/office/officeart/2005/8/layout/lProcess2"/>
    <dgm:cxn modelId="{E453CD13-867D-4722-B460-C86B649F33DA}" type="presParOf" srcId="{437D58C4-1018-4F60-A9E3-20C5E35AA746}" destId="{C8D70327-9B02-467C-B120-40B2FC0D9DE8}" srcOrd="2" destOrd="0" presId="urn:microsoft.com/office/officeart/2005/8/layout/lProcess2"/>
    <dgm:cxn modelId="{62E2A544-4870-46DB-BE9F-F5991C303BB2}" type="presParOf" srcId="{C8D70327-9B02-467C-B120-40B2FC0D9DE8}" destId="{1794BCB7-662F-45BA-8B43-6FF01555F4AA}" srcOrd="0" destOrd="0" presId="urn:microsoft.com/office/officeart/2005/8/layout/lProcess2"/>
    <dgm:cxn modelId="{1B500FAE-4FC4-4599-B289-465A532BF44B}" type="presParOf" srcId="{1794BCB7-662F-45BA-8B43-6FF01555F4AA}" destId="{EA9A98FD-9070-4C36-8C8A-4401D28F7F63}" srcOrd="0" destOrd="0" presId="urn:microsoft.com/office/officeart/2005/8/layout/lProcess2"/>
    <dgm:cxn modelId="{2AF0C31B-336C-4553-897D-CB7F749AEC77}" type="presParOf" srcId="{1794BCB7-662F-45BA-8B43-6FF01555F4AA}" destId="{97AF13E8-D59B-4091-9AD6-990B38C3E53C}" srcOrd="1" destOrd="0" presId="urn:microsoft.com/office/officeart/2005/8/layout/lProcess2"/>
    <dgm:cxn modelId="{0A5E2143-4970-4B77-B6F2-44C8FB835301}" type="presParOf" srcId="{1794BCB7-662F-45BA-8B43-6FF01555F4AA}" destId="{7E20928D-F9C7-498F-8523-C09A7A716867}" srcOrd="2" destOrd="0" presId="urn:microsoft.com/office/officeart/2005/8/layout/lProcess2"/>
    <dgm:cxn modelId="{B29F056E-D08F-4EC4-8338-7C64FB1CA2C8}" type="presParOf" srcId="{27803B17-4920-44A9-96A7-8A47E3C72110}" destId="{053A2803-4D98-4AF7-8A1F-F022445446F8}" srcOrd="1" destOrd="0" presId="urn:microsoft.com/office/officeart/2005/8/layout/lProcess2"/>
    <dgm:cxn modelId="{C46A0B7F-0B63-4DB0-9FC9-BEE446FBF8CC}" type="presParOf" srcId="{27803B17-4920-44A9-96A7-8A47E3C72110}" destId="{3A3B5FA9-02DC-4B14-8F45-47C45C38E3D9}" srcOrd="2" destOrd="0" presId="urn:microsoft.com/office/officeart/2005/8/layout/lProcess2"/>
    <dgm:cxn modelId="{15F37516-2CF7-467B-8EB8-15E2D6A3A87D}" type="presParOf" srcId="{3A3B5FA9-02DC-4B14-8F45-47C45C38E3D9}" destId="{B20E54EE-D30F-4BE6-9AF0-CBF6F66F807B}" srcOrd="0" destOrd="0" presId="urn:microsoft.com/office/officeart/2005/8/layout/lProcess2"/>
    <dgm:cxn modelId="{AE071390-DC20-451E-8467-39203B4BE423}" type="presParOf" srcId="{3A3B5FA9-02DC-4B14-8F45-47C45C38E3D9}" destId="{B6497B93-8BAB-45A3-8BFF-D25134593BD1}" srcOrd="1" destOrd="0" presId="urn:microsoft.com/office/officeart/2005/8/layout/lProcess2"/>
    <dgm:cxn modelId="{61FCD58C-545E-4580-9B52-DECA867EBA54}" type="presParOf" srcId="{3A3B5FA9-02DC-4B14-8F45-47C45C38E3D9}" destId="{33037C59-F172-4A8C-9540-ACF5EAEB05E2}" srcOrd="2" destOrd="0" presId="urn:microsoft.com/office/officeart/2005/8/layout/lProcess2"/>
    <dgm:cxn modelId="{A373D353-8924-4C1C-B0A3-01AC852EF9BC}" type="presParOf" srcId="{33037C59-F172-4A8C-9540-ACF5EAEB05E2}" destId="{7DAA1CE7-CC21-4717-94C7-8C4AC7BA0C54}" srcOrd="0" destOrd="0" presId="urn:microsoft.com/office/officeart/2005/8/layout/lProcess2"/>
    <dgm:cxn modelId="{2D65471E-2833-42E9-927D-7D2FD5374374}" type="presParOf" srcId="{7DAA1CE7-CC21-4717-94C7-8C4AC7BA0C54}" destId="{D9D0C8E3-301A-4D12-BA34-C5608068C107}" srcOrd="0" destOrd="0" presId="urn:microsoft.com/office/officeart/2005/8/layout/lProcess2"/>
    <dgm:cxn modelId="{01C95DF4-D62B-4152-83D4-6BB39F279393}" type="presParOf" srcId="{7DAA1CE7-CC21-4717-94C7-8C4AC7BA0C54}" destId="{E6A1319E-46BF-4C0D-B2DF-FDFC3AD6E3A1}" srcOrd="1" destOrd="0" presId="urn:microsoft.com/office/officeart/2005/8/layout/lProcess2"/>
    <dgm:cxn modelId="{4D18D43C-44DD-400B-B07B-1A039D09D6BB}" type="presParOf" srcId="{7DAA1CE7-CC21-4717-94C7-8C4AC7BA0C54}" destId="{919C48F1-DCE0-4A3D-AB78-9F68E39B200D}" srcOrd="2" destOrd="0" presId="urn:microsoft.com/office/officeart/2005/8/layout/lProcess2"/>
    <dgm:cxn modelId="{FF15AFA7-6A56-458E-B254-6149C527B04C}" type="presParOf" srcId="{27803B17-4920-44A9-96A7-8A47E3C72110}" destId="{9DAD83FB-455D-4908-B805-E7CA0E806F05}" srcOrd="3" destOrd="0" presId="urn:microsoft.com/office/officeart/2005/8/layout/lProcess2"/>
    <dgm:cxn modelId="{6F4C1A25-03BC-4CCA-A52F-E968A29699D9}" type="presParOf" srcId="{27803B17-4920-44A9-96A7-8A47E3C72110}" destId="{E499CC88-16BB-4358-9E1F-18FBB74432BC}" srcOrd="4" destOrd="0" presId="urn:microsoft.com/office/officeart/2005/8/layout/lProcess2"/>
    <dgm:cxn modelId="{161F0A8A-4216-43AB-B01B-8D29DB224F66}" type="presParOf" srcId="{E499CC88-16BB-4358-9E1F-18FBB74432BC}" destId="{D15352E1-7135-45F3-919C-02880B2C2C87}" srcOrd="0" destOrd="0" presId="urn:microsoft.com/office/officeart/2005/8/layout/lProcess2"/>
    <dgm:cxn modelId="{4841768E-4BB2-46AE-B374-4310C93C405F}" type="presParOf" srcId="{E499CC88-16BB-4358-9E1F-18FBB74432BC}" destId="{2A92B825-A322-4B8B-AAAB-769047DAE249}" srcOrd="1" destOrd="0" presId="urn:microsoft.com/office/officeart/2005/8/layout/lProcess2"/>
    <dgm:cxn modelId="{E3A08CA7-5C7E-49EC-844C-5CBDD8B82C02}" type="presParOf" srcId="{E499CC88-16BB-4358-9E1F-18FBB74432BC}" destId="{269F4DAA-3E85-488F-B64D-1ED0A25E735F}" srcOrd="2" destOrd="0" presId="urn:microsoft.com/office/officeart/2005/8/layout/lProcess2"/>
    <dgm:cxn modelId="{6E092623-A9E4-4987-8F24-A4978D632076}" type="presParOf" srcId="{269F4DAA-3E85-488F-B64D-1ED0A25E735F}" destId="{F68DBF95-1F81-4A52-AE4C-798EF2219AE0}" srcOrd="0" destOrd="0" presId="urn:microsoft.com/office/officeart/2005/8/layout/lProcess2"/>
    <dgm:cxn modelId="{5412B244-FACF-4945-A068-E20A257A9B2C}" type="presParOf" srcId="{F68DBF95-1F81-4A52-AE4C-798EF2219AE0}" destId="{F606A829-DCEB-4315-B689-00425A9D8B01}" srcOrd="0" destOrd="0" presId="urn:microsoft.com/office/officeart/2005/8/layout/lProcess2"/>
    <dgm:cxn modelId="{05375316-F39C-405D-AAD1-64D65A648F57}" type="presParOf" srcId="{F68DBF95-1F81-4A52-AE4C-798EF2219AE0}" destId="{C2E268AF-8C7B-4374-89AF-A3CC1C50E519}" srcOrd="1" destOrd="0" presId="urn:microsoft.com/office/officeart/2005/8/layout/lProcess2"/>
    <dgm:cxn modelId="{2C82263E-2350-4378-8370-0A60FCA25133}" type="presParOf" srcId="{F68DBF95-1F81-4A52-AE4C-798EF2219AE0}" destId="{734B5D3F-966F-4BF3-90EB-1AC98ED49869}"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FB3219DA-8487-4751-BEFA-3CA5FD0D0921}"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03B34A46-2477-463C-86FC-C6ABC943099E}">
      <dgm:prSet/>
      <dgm:spPr/>
      <dgm:t>
        <a:bodyPr/>
        <a:lstStyle/>
        <a:p>
          <a:pPr rtl="0"/>
          <a:r>
            <a:rPr lang="en-US" b="0" i="0" baseline="0" dirty="0"/>
            <a:t>Based on the needs assessment of your target population</a:t>
          </a:r>
          <a:endParaRPr lang="en-US" dirty="0"/>
        </a:p>
      </dgm:t>
    </dgm:pt>
    <dgm:pt modelId="{2AE63868-BF61-4A45-A3D1-99B22BFFA111}" type="parTrans" cxnId="{F03B4F1F-7753-4326-B8A4-6EFA1531C2CF}">
      <dgm:prSet/>
      <dgm:spPr/>
      <dgm:t>
        <a:bodyPr/>
        <a:lstStyle/>
        <a:p>
          <a:endParaRPr lang="en-US"/>
        </a:p>
      </dgm:t>
    </dgm:pt>
    <dgm:pt modelId="{11F4CCD9-A96A-46B1-A9D4-09DFDA01B52E}" type="sibTrans" cxnId="{F03B4F1F-7753-4326-B8A4-6EFA1531C2CF}">
      <dgm:prSet/>
      <dgm:spPr/>
      <dgm:t>
        <a:bodyPr/>
        <a:lstStyle/>
        <a:p>
          <a:endParaRPr lang="en-US"/>
        </a:p>
      </dgm:t>
    </dgm:pt>
    <dgm:pt modelId="{4774DD71-7205-457E-A6D7-82B702A6FA5C}">
      <dgm:prSet/>
      <dgm:spPr/>
      <dgm:t>
        <a:bodyPr/>
        <a:lstStyle/>
        <a:p>
          <a:pPr rtl="0"/>
          <a:r>
            <a:rPr lang="en-US" b="0" i="0" baseline="0" dirty="0"/>
            <a:t>What services are you providing/will you provide?</a:t>
          </a:r>
          <a:endParaRPr lang="en-US" dirty="0"/>
        </a:p>
      </dgm:t>
    </dgm:pt>
    <dgm:pt modelId="{B83B2E42-223A-4E14-8D41-813BFB96218F}" type="parTrans" cxnId="{F54B3B28-D0A5-40FC-A0B2-D4B3D694315E}">
      <dgm:prSet/>
      <dgm:spPr/>
      <dgm:t>
        <a:bodyPr/>
        <a:lstStyle/>
        <a:p>
          <a:endParaRPr lang="en-US"/>
        </a:p>
      </dgm:t>
    </dgm:pt>
    <dgm:pt modelId="{5CAC5AFC-F330-425C-B178-A02C8508F830}" type="sibTrans" cxnId="{F54B3B28-D0A5-40FC-A0B2-D4B3D694315E}">
      <dgm:prSet/>
      <dgm:spPr/>
      <dgm:t>
        <a:bodyPr/>
        <a:lstStyle/>
        <a:p>
          <a:endParaRPr lang="en-US"/>
        </a:p>
      </dgm:t>
    </dgm:pt>
    <dgm:pt modelId="{390699AE-BCC8-4589-89D5-A6D533A37FCB}">
      <dgm:prSet/>
      <dgm:spPr/>
      <dgm:t>
        <a:bodyPr/>
        <a:lstStyle/>
        <a:p>
          <a:pPr rtl="0"/>
          <a:r>
            <a:rPr lang="en-US" b="0" i="0" baseline="0"/>
            <a:t>What will they look like?</a:t>
          </a:r>
          <a:endParaRPr lang="en-US"/>
        </a:p>
      </dgm:t>
    </dgm:pt>
    <dgm:pt modelId="{A857934F-7C8F-43ED-BD01-1DD1BB83B896}" type="parTrans" cxnId="{812A8D9D-084A-4F3F-9A12-AF99643309E0}">
      <dgm:prSet/>
      <dgm:spPr/>
      <dgm:t>
        <a:bodyPr/>
        <a:lstStyle/>
        <a:p>
          <a:endParaRPr lang="en-US"/>
        </a:p>
      </dgm:t>
    </dgm:pt>
    <dgm:pt modelId="{D67670EC-9DEC-4A8F-BCB3-0216EC32F2D8}" type="sibTrans" cxnId="{812A8D9D-084A-4F3F-9A12-AF99643309E0}">
      <dgm:prSet/>
      <dgm:spPr/>
      <dgm:t>
        <a:bodyPr/>
        <a:lstStyle/>
        <a:p>
          <a:endParaRPr lang="en-US"/>
        </a:p>
      </dgm:t>
    </dgm:pt>
    <dgm:pt modelId="{C2D41EF8-BA93-47DB-8295-8253D3B5E8BD}">
      <dgm:prSet/>
      <dgm:spPr/>
      <dgm:t>
        <a:bodyPr/>
        <a:lstStyle/>
        <a:p>
          <a:pPr rtl="0"/>
          <a:r>
            <a:rPr lang="en-US" b="0" i="0" baseline="0"/>
            <a:t>How frequently will they occur?</a:t>
          </a:r>
          <a:endParaRPr lang="en-US"/>
        </a:p>
      </dgm:t>
    </dgm:pt>
    <dgm:pt modelId="{97A73109-B550-47B0-BF73-4EC3D41AEBB9}" type="parTrans" cxnId="{33C6B287-4026-40A0-830D-474BD34520AA}">
      <dgm:prSet/>
      <dgm:spPr/>
      <dgm:t>
        <a:bodyPr/>
        <a:lstStyle/>
        <a:p>
          <a:endParaRPr lang="en-US"/>
        </a:p>
      </dgm:t>
    </dgm:pt>
    <dgm:pt modelId="{2C6E9879-4375-486A-8F20-95904FFFBA45}" type="sibTrans" cxnId="{33C6B287-4026-40A0-830D-474BD34520AA}">
      <dgm:prSet/>
      <dgm:spPr/>
      <dgm:t>
        <a:bodyPr/>
        <a:lstStyle/>
        <a:p>
          <a:endParaRPr lang="en-US"/>
        </a:p>
      </dgm:t>
    </dgm:pt>
    <dgm:pt modelId="{59E20312-EF69-4CF9-8BF3-7CB74A4AB260}" type="pres">
      <dgm:prSet presAssocID="{FB3219DA-8487-4751-BEFA-3CA5FD0D0921}" presName="Name0" presStyleCnt="0">
        <dgm:presLayoutVars>
          <dgm:dir/>
          <dgm:animLvl val="lvl"/>
          <dgm:resizeHandles val="exact"/>
        </dgm:presLayoutVars>
      </dgm:prSet>
      <dgm:spPr/>
    </dgm:pt>
    <dgm:pt modelId="{97AA2FBA-A165-41AC-BBC3-23C524BA4EAE}" type="pres">
      <dgm:prSet presAssocID="{03B34A46-2477-463C-86FC-C6ABC943099E}" presName="linNode" presStyleCnt="0"/>
      <dgm:spPr/>
    </dgm:pt>
    <dgm:pt modelId="{D9903875-0FBF-4CCB-851D-5DD5168B21A5}" type="pres">
      <dgm:prSet presAssocID="{03B34A46-2477-463C-86FC-C6ABC943099E}" presName="parentText" presStyleLbl="node1" presStyleIdx="0" presStyleCnt="1">
        <dgm:presLayoutVars>
          <dgm:chMax val="1"/>
          <dgm:bulletEnabled val="1"/>
        </dgm:presLayoutVars>
      </dgm:prSet>
      <dgm:spPr/>
    </dgm:pt>
    <dgm:pt modelId="{68349A7A-3629-4179-8238-5236111A2C68}" type="pres">
      <dgm:prSet presAssocID="{03B34A46-2477-463C-86FC-C6ABC943099E}" presName="descendantText" presStyleLbl="alignAccFollowNode1" presStyleIdx="0" presStyleCnt="1">
        <dgm:presLayoutVars>
          <dgm:bulletEnabled val="1"/>
        </dgm:presLayoutVars>
      </dgm:prSet>
      <dgm:spPr/>
    </dgm:pt>
  </dgm:ptLst>
  <dgm:cxnLst>
    <dgm:cxn modelId="{F03B4F1F-7753-4326-B8A4-6EFA1531C2CF}" srcId="{FB3219DA-8487-4751-BEFA-3CA5FD0D0921}" destId="{03B34A46-2477-463C-86FC-C6ABC943099E}" srcOrd="0" destOrd="0" parTransId="{2AE63868-BF61-4A45-A3D1-99B22BFFA111}" sibTransId="{11F4CCD9-A96A-46B1-A9D4-09DFDA01B52E}"/>
    <dgm:cxn modelId="{F54B3B28-D0A5-40FC-A0B2-D4B3D694315E}" srcId="{03B34A46-2477-463C-86FC-C6ABC943099E}" destId="{4774DD71-7205-457E-A6D7-82B702A6FA5C}" srcOrd="0" destOrd="0" parTransId="{B83B2E42-223A-4E14-8D41-813BFB96218F}" sibTransId="{5CAC5AFC-F330-425C-B178-A02C8508F830}"/>
    <dgm:cxn modelId="{46122D3B-02F3-4423-AD75-5EA14798F48F}" type="presOf" srcId="{FB3219DA-8487-4751-BEFA-3CA5FD0D0921}" destId="{59E20312-EF69-4CF9-8BF3-7CB74A4AB260}" srcOrd="0" destOrd="0" presId="urn:microsoft.com/office/officeart/2005/8/layout/vList5"/>
    <dgm:cxn modelId="{D6F94C87-4B87-41C3-8E03-CB4B83849F2A}" type="presOf" srcId="{4774DD71-7205-457E-A6D7-82B702A6FA5C}" destId="{68349A7A-3629-4179-8238-5236111A2C68}" srcOrd="0" destOrd="0" presId="urn:microsoft.com/office/officeart/2005/8/layout/vList5"/>
    <dgm:cxn modelId="{33C6B287-4026-40A0-830D-474BD34520AA}" srcId="{03B34A46-2477-463C-86FC-C6ABC943099E}" destId="{C2D41EF8-BA93-47DB-8295-8253D3B5E8BD}" srcOrd="2" destOrd="0" parTransId="{97A73109-B550-47B0-BF73-4EC3D41AEBB9}" sibTransId="{2C6E9879-4375-486A-8F20-95904FFFBA45}"/>
    <dgm:cxn modelId="{812A8D9D-084A-4F3F-9A12-AF99643309E0}" srcId="{03B34A46-2477-463C-86FC-C6ABC943099E}" destId="{390699AE-BCC8-4589-89D5-A6D533A37FCB}" srcOrd="1" destOrd="0" parTransId="{A857934F-7C8F-43ED-BD01-1DD1BB83B896}" sibTransId="{D67670EC-9DEC-4A8F-BCB3-0216EC32F2D8}"/>
    <dgm:cxn modelId="{A36756A2-365D-40F4-ADBD-90402F4C4D46}" type="presOf" srcId="{C2D41EF8-BA93-47DB-8295-8253D3B5E8BD}" destId="{68349A7A-3629-4179-8238-5236111A2C68}" srcOrd="0" destOrd="2" presId="urn:microsoft.com/office/officeart/2005/8/layout/vList5"/>
    <dgm:cxn modelId="{40A4E4C6-C124-41F0-9596-A834DDDD33C3}" type="presOf" srcId="{390699AE-BCC8-4589-89D5-A6D533A37FCB}" destId="{68349A7A-3629-4179-8238-5236111A2C68}" srcOrd="0" destOrd="1" presId="urn:microsoft.com/office/officeart/2005/8/layout/vList5"/>
    <dgm:cxn modelId="{702F6BE9-901D-4E1C-A7D6-0EED5FA13077}" type="presOf" srcId="{03B34A46-2477-463C-86FC-C6ABC943099E}" destId="{D9903875-0FBF-4CCB-851D-5DD5168B21A5}" srcOrd="0" destOrd="0" presId="urn:microsoft.com/office/officeart/2005/8/layout/vList5"/>
    <dgm:cxn modelId="{93BAB7BB-4736-4C61-85D9-062F4AFB1EF7}" type="presParOf" srcId="{59E20312-EF69-4CF9-8BF3-7CB74A4AB260}" destId="{97AA2FBA-A165-41AC-BBC3-23C524BA4EAE}" srcOrd="0" destOrd="0" presId="urn:microsoft.com/office/officeart/2005/8/layout/vList5"/>
    <dgm:cxn modelId="{AA88E065-4A2F-4DB3-BC41-E2686E3E4045}" type="presParOf" srcId="{97AA2FBA-A165-41AC-BBC3-23C524BA4EAE}" destId="{D9903875-0FBF-4CCB-851D-5DD5168B21A5}" srcOrd="0" destOrd="0" presId="urn:microsoft.com/office/officeart/2005/8/layout/vList5"/>
    <dgm:cxn modelId="{438DC0EE-B4AC-4A90-AEF5-FEF171620546}" type="presParOf" srcId="{97AA2FBA-A165-41AC-BBC3-23C524BA4EAE}" destId="{68349A7A-3629-4179-8238-5236111A2C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6F6EF2C5-784B-45B1-9C19-D3AEA80F17B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4669AF3-3D5F-4701-B4DB-99C23FF0A8EB}">
      <dgm:prSet/>
      <dgm:spPr/>
      <dgm:t>
        <a:bodyPr/>
        <a:lstStyle/>
        <a:p>
          <a:pPr rtl="0"/>
          <a:r>
            <a:rPr lang="en-US" b="0" i="0" baseline="0" dirty="0"/>
            <a:t>Why can you expect that your services will be successful?</a:t>
          </a:r>
          <a:endParaRPr lang="en-US" dirty="0"/>
        </a:p>
      </dgm:t>
    </dgm:pt>
    <dgm:pt modelId="{2DF7812F-5BAA-40F7-91E1-6A70C12055E1}" type="parTrans" cxnId="{C1AED654-667F-42CF-8500-F3A20B5F91AE}">
      <dgm:prSet/>
      <dgm:spPr/>
      <dgm:t>
        <a:bodyPr/>
        <a:lstStyle/>
        <a:p>
          <a:endParaRPr lang="en-US"/>
        </a:p>
      </dgm:t>
    </dgm:pt>
    <dgm:pt modelId="{A2E2C7E5-F1C9-470D-A6B5-39185A394BBB}" type="sibTrans" cxnId="{C1AED654-667F-42CF-8500-F3A20B5F91AE}">
      <dgm:prSet/>
      <dgm:spPr/>
      <dgm:t>
        <a:bodyPr/>
        <a:lstStyle/>
        <a:p>
          <a:endParaRPr lang="en-US"/>
        </a:p>
      </dgm:t>
    </dgm:pt>
    <dgm:pt modelId="{364A7E55-C509-4BCA-9ADC-D4E5BC734A52}">
      <dgm:prSet/>
      <dgm:spPr/>
      <dgm:t>
        <a:bodyPr/>
        <a:lstStyle/>
        <a:p>
          <a:pPr rtl="0"/>
          <a:r>
            <a:rPr lang="en-US" b="0" i="0" baseline="0" dirty="0"/>
            <a:t>Services should be based on what is known to be effective.</a:t>
          </a:r>
          <a:endParaRPr lang="en-US" dirty="0"/>
        </a:p>
      </dgm:t>
    </dgm:pt>
    <dgm:pt modelId="{CC7E74AB-6252-4DFA-8E22-4795370C6A90}" type="parTrans" cxnId="{1AB70DA0-58E8-429D-947F-581FC836A21C}">
      <dgm:prSet/>
      <dgm:spPr/>
      <dgm:t>
        <a:bodyPr/>
        <a:lstStyle/>
        <a:p>
          <a:endParaRPr lang="en-US"/>
        </a:p>
      </dgm:t>
    </dgm:pt>
    <dgm:pt modelId="{E3B58A04-3B01-47BF-AC49-6E3C470A5CBB}" type="sibTrans" cxnId="{1AB70DA0-58E8-429D-947F-581FC836A21C}">
      <dgm:prSet/>
      <dgm:spPr/>
      <dgm:t>
        <a:bodyPr/>
        <a:lstStyle/>
        <a:p>
          <a:endParaRPr lang="en-US"/>
        </a:p>
      </dgm:t>
    </dgm:pt>
    <dgm:pt modelId="{61781241-CEF7-4773-8DDE-A7B38072C0FF}">
      <dgm:prSet/>
      <dgm:spPr/>
      <dgm:t>
        <a:bodyPr/>
        <a:lstStyle/>
        <a:p>
          <a:pPr rtl="0"/>
          <a:r>
            <a:rPr lang="en-US" b="0" i="0" baseline="0"/>
            <a:t>Your research into assumptions should result in understanding the degree to which you are providing evidence-based services.</a:t>
          </a:r>
          <a:endParaRPr lang="en-US"/>
        </a:p>
      </dgm:t>
    </dgm:pt>
    <dgm:pt modelId="{FD4F57CB-9B06-4E5C-AFD3-6B2EEE6869E7}" type="parTrans" cxnId="{464E8D57-D9AF-4199-8F87-0F39F4102D79}">
      <dgm:prSet/>
      <dgm:spPr/>
      <dgm:t>
        <a:bodyPr/>
        <a:lstStyle/>
        <a:p>
          <a:endParaRPr lang="en-US"/>
        </a:p>
      </dgm:t>
    </dgm:pt>
    <dgm:pt modelId="{60828B1B-C297-48B7-92E5-17188531A2E9}" type="sibTrans" cxnId="{464E8D57-D9AF-4199-8F87-0F39F4102D79}">
      <dgm:prSet/>
      <dgm:spPr/>
      <dgm:t>
        <a:bodyPr/>
        <a:lstStyle/>
        <a:p>
          <a:endParaRPr lang="en-US"/>
        </a:p>
      </dgm:t>
    </dgm:pt>
    <dgm:pt modelId="{7A2953BB-F262-4980-92C6-ED11F3D4BAA7}" type="pres">
      <dgm:prSet presAssocID="{6F6EF2C5-784B-45B1-9C19-D3AEA80F17B7}" presName="linear" presStyleCnt="0">
        <dgm:presLayoutVars>
          <dgm:animLvl val="lvl"/>
          <dgm:resizeHandles val="exact"/>
        </dgm:presLayoutVars>
      </dgm:prSet>
      <dgm:spPr/>
    </dgm:pt>
    <dgm:pt modelId="{DFDFC0DB-52BA-4539-B106-75F371A4F4E1}" type="pres">
      <dgm:prSet presAssocID="{34669AF3-3D5F-4701-B4DB-99C23FF0A8EB}" presName="parentText" presStyleLbl="node1" presStyleIdx="0" presStyleCnt="3">
        <dgm:presLayoutVars>
          <dgm:chMax val="0"/>
          <dgm:bulletEnabled val="1"/>
        </dgm:presLayoutVars>
      </dgm:prSet>
      <dgm:spPr/>
    </dgm:pt>
    <dgm:pt modelId="{022E6293-91EE-4EA6-B829-C621A22A599F}" type="pres">
      <dgm:prSet presAssocID="{A2E2C7E5-F1C9-470D-A6B5-39185A394BBB}" presName="spacer" presStyleCnt="0"/>
      <dgm:spPr/>
    </dgm:pt>
    <dgm:pt modelId="{34A723AF-34D3-4F37-A201-F5487203341E}" type="pres">
      <dgm:prSet presAssocID="{364A7E55-C509-4BCA-9ADC-D4E5BC734A52}" presName="parentText" presStyleLbl="node1" presStyleIdx="1" presStyleCnt="3">
        <dgm:presLayoutVars>
          <dgm:chMax val="0"/>
          <dgm:bulletEnabled val="1"/>
        </dgm:presLayoutVars>
      </dgm:prSet>
      <dgm:spPr/>
    </dgm:pt>
    <dgm:pt modelId="{E8E3F800-6C90-4476-B13D-2F7A64B311F1}" type="pres">
      <dgm:prSet presAssocID="{E3B58A04-3B01-47BF-AC49-6E3C470A5CBB}" presName="spacer" presStyleCnt="0"/>
      <dgm:spPr/>
    </dgm:pt>
    <dgm:pt modelId="{66BC2C7D-14A1-40B5-869D-E5E71C03C032}" type="pres">
      <dgm:prSet presAssocID="{61781241-CEF7-4773-8DDE-A7B38072C0FF}" presName="parentText" presStyleLbl="node1" presStyleIdx="2" presStyleCnt="3">
        <dgm:presLayoutVars>
          <dgm:chMax val="0"/>
          <dgm:bulletEnabled val="1"/>
        </dgm:presLayoutVars>
      </dgm:prSet>
      <dgm:spPr/>
    </dgm:pt>
  </dgm:ptLst>
  <dgm:cxnLst>
    <dgm:cxn modelId="{B1C4AB24-A3C0-4234-9479-B2DF009B38AC}" type="presOf" srcId="{34669AF3-3D5F-4701-B4DB-99C23FF0A8EB}" destId="{DFDFC0DB-52BA-4539-B106-75F371A4F4E1}" srcOrd="0" destOrd="0" presId="urn:microsoft.com/office/officeart/2005/8/layout/vList2"/>
    <dgm:cxn modelId="{C1AED654-667F-42CF-8500-F3A20B5F91AE}" srcId="{6F6EF2C5-784B-45B1-9C19-D3AEA80F17B7}" destId="{34669AF3-3D5F-4701-B4DB-99C23FF0A8EB}" srcOrd="0" destOrd="0" parTransId="{2DF7812F-5BAA-40F7-91E1-6A70C12055E1}" sibTransId="{A2E2C7E5-F1C9-470D-A6B5-39185A394BBB}"/>
    <dgm:cxn modelId="{464E8D57-D9AF-4199-8F87-0F39F4102D79}" srcId="{6F6EF2C5-784B-45B1-9C19-D3AEA80F17B7}" destId="{61781241-CEF7-4773-8DDE-A7B38072C0FF}" srcOrd="2" destOrd="0" parTransId="{FD4F57CB-9B06-4E5C-AFD3-6B2EEE6869E7}" sibTransId="{60828B1B-C297-48B7-92E5-17188531A2E9}"/>
    <dgm:cxn modelId="{0C68778D-F53F-4978-8A6E-95D6CBC71BBB}" type="presOf" srcId="{364A7E55-C509-4BCA-9ADC-D4E5BC734A52}" destId="{34A723AF-34D3-4F37-A201-F5487203341E}" srcOrd="0" destOrd="0" presId="urn:microsoft.com/office/officeart/2005/8/layout/vList2"/>
    <dgm:cxn modelId="{1AB70DA0-58E8-429D-947F-581FC836A21C}" srcId="{6F6EF2C5-784B-45B1-9C19-D3AEA80F17B7}" destId="{364A7E55-C509-4BCA-9ADC-D4E5BC734A52}" srcOrd="1" destOrd="0" parTransId="{CC7E74AB-6252-4DFA-8E22-4795370C6A90}" sibTransId="{E3B58A04-3B01-47BF-AC49-6E3C470A5CBB}"/>
    <dgm:cxn modelId="{CFCC74DE-1BBD-4E59-9242-FFD67B65D88B}" type="presOf" srcId="{61781241-CEF7-4773-8DDE-A7B38072C0FF}" destId="{66BC2C7D-14A1-40B5-869D-E5E71C03C032}" srcOrd="0" destOrd="0" presId="urn:microsoft.com/office/officeart/2005/8/layout/vList2"/>
    <dgm:cxn modelId="{53BFF0F3-4C9F-4D73-94F7-52FC5E240D57}" type="presOf" srcId="{6F6EF2C5-784B-45B1-9C19-D3AEA80F17B7}" destId="{7A2953BB-F262-4980-92C6-ED11F3D4BAA7}" srcOrd="0" destOrd="0" presId="urn:microsoft.com/office/officeart/2005/8/layout/vList2"/>
    <dgm:cxn modelId="{DF50C8FC-1C84-442F-89C0-795D774A2864}" type="presParOf" srcId="{7A2953BB-F262-4980-92C6-ED11F3D4BAA7}" destId="{DFDFC0DB-52BA-4539-B106-75F371A4F4E1}" srcOrd="0" destOrd="0" presId="urn:microsoft.com/office/officeart/2005/8/layout/vList2"/>
    <dgm:cxn modelId="{79271FCE-0BE8-49AF-8FBC-F1AC4D1F2530}" type="presParOf" srcId="{7A2953BB-F262-4980-92C6-ED11F3D4BAA7}" destId="{022E6293-91EE-4EA6-B829-C621A22A599F}" srcOrd="1" destOrd="0" presId="urn:microsoft.com/office/officeart/2005/8/layout/vList2"/>
    <dgm:cxn modelId="{3C5D10E2-D50A-4EAC-A3E2-8A049372B0E9}" type="presParOf" srcId="{7A2953BB-F262-4980-92C6-ED11F3D4BAA7}" destId="{34A723AF-34D3-4F37-A201-F5487203341E}" srcOrd="2" destOrd="0" presId="urn:microsoft.com/office/officeart/2005/8/layout/vList2"/>
    <dgm:cxn modelId="{DB8DBA69-1932-4D3A-A95D-042BC2028614}" type="presParOf" srcId="{7A2953BB-F262-4980-92C6-ED11F3D4BAA7}" destId="{E8E3F800-6C90-4476-B13D-2F7A64B311F1}" srcOrd="3" destOrd="0" presId="urn:microsoft.com/office/officeart/2005/8/layout/vList2"/>
    <dgm:cxn modelId="{8550C195-021C-4E7D-967C-889AF795750E}" type="presParOf" srcId="{7A2953BB-F262-4980-92C6-ED11F3D4BAA7}" destId="{66BC2C7D-14A1-40B5-869D-E5E71C03C03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15C15E-C3DC-44A7-B886-F4F85E1AB3E0}"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875C9FA1-699F-402A-AAF1-BE80EEC59E27}">
      <dgm:prSet/>
      <dgm:spPr/>
      <dgm:t>
        <a:bodyPr/>
        <a:lstStyle/>
        <a:p>
          <a:pPr rtl="0"/>
          <a:r>
            <a:rPr lang="en-US" dirty="0"/>
            <a:t>EB/EI </a:t>
          </a:r>
          <a:r>
            <a:rPr lang="en-US" u="sng" dirty="0"/>
            <a:t>is</a:t>
          </a:r>
          <a:r>
            <a:rPr lang="en-US" dirty="0"/>
            <a:t> sound practice</a:t>
          </a:r>
        </a:p>
      </dgm:t>
    </dgm:pt>
    <dgm:pt modelId="{B6CB98CD-7E11-4200-A4D6-93ADD9BDF06F}" type="parTrans" cxnId="{50F520EF-A2C5-460C-9F1A-C1003EBFE530}">
      <dgm:prSet/>
      <dgm:spPr/>
      <dgm:t>
        <a:bodyPr/>
        <a:lstStyle/>
        <a:p>
          <a:endParaRPr lang="en-US"/>
        </a:p>
      </dgm:t>
    </dgm:pt>
    <dgm:pt modelId="{59C14B16-197B-46FE-BFAC-D475268E068A}" type="sibTrans" cxnId="{50F520EF-A2C5-460C-9F1A-C1003EBFE530}">
      <dgm:prSet/>
      <dgm:spPr/>
      <dgm:t>
        <a:bodyPr/>
        <a:lstStyle/>
        <a:p>
          <a:endParaRPr lang="en-US"/>
        </a:p>
      </dgm:t>
    </dgm:pt>
    <dgm:pt modelId="{D39CB03F-55F1-4C2F-9310-3B2A39731657}">
      <dgm:prSet/>
      <dgm:spPr/>
      <dgm:t>
        <a:bodyPr/>
        <a:lstStyle/>
        <a:p>
          <a:pPr rtl="0"/>
          <a:r>
            <a:rPr lang="en-US"/>
            <a:t>Not just for a few but serves a real purpose of:</a:t>
          </a:r>
        </a:p>
      </dgm:t>
    </dgm:pt>
    <dgm:pt modelId="{C88FB106-4752-4962-A636-E175EE2CDC56}" type="parTrans" cxnId="{9B32184C-DB1F-466D-9ECF-C7BB927C1257}">
      <dgm:prSet/>
      <dgm:spPr/>
      <dgm:t>
        <a:bodyPr/>
        <a:lstStyle/>
        <a:p>
          <a:endParaRPr lang="en-US"/>
        </a:p>
      </dgm:t>
    </dgm:pt>
    <dgm:pt modelId="{9AC42707-26B3-457E-B7A0-517141ACAEAC}" type="sibTrans" cxnId="{9B32184C-DB1F-466D-9ECF-C7BB927C1257}">
      <dgm:prSet/>
      <dgm:spPr/>
      <dgm:t>
        <a:bodyPr/>
        <a:lstStyle/>
        <a:p>
          <a:endParaRPr lang="en-US"/>
        </a:p>
      </dgm:t>
    </dgm:pt>
    <dgm:pt modelId="{3262E3F6-0565-47AA-AF57-060DB41CB7FB}">
      <dgm:prSet/>
      <dgm:spPr/>
      <dgm:t>
        <a:bodyPr/>
        <a:lstStyle/>
        <a:p>
          <a:pPr rtl="0"/>
          <a:r>
            <a:rPr lang="en-US"/>
            <a:t>Achieving the best results with limited resources</a:t>
          </a:r>
        </a:p>
      </dgm:t>
    </dgm:pt>
    <dgm:pt modelId="{EED2D665-3B05-4F19-A382-A81326E185D1}" type="parTrans" cxnId="{78870F1B-5821-4CAD-A8CD-B1BF300EF38D}">
      <dgm:prSet/>
      <dgm:spPr/>
      <dgm:t>
        <a:bodyPr/>
        <a:lstStyle/>
        <a:p>
          <a:endParaRPr lang="en-US"/>
        </a:p>
      </dgm:t>
    </dgm:pt>
    <dgm:pt modelId="{A6D0AACF-EBC6-460A-9045-A03C79670278}" type="sibTrans" cxnId="{78870F1B-5821-4CAD-A8CD-B1BF300EF38D}">
      <dgm:prSet/>
      <dgm:spPr/>
      <dgm:t>
        <a:bodyPr/>
        <a:lstStyle/>
        <a:p>
          <a:endParaRPr lang="en-US"/>
        </a:p>
      </dgm:t>
    </dgm:pt>
    <dgm:pt modelId="{961C29CA-CBF3-4B6D-AC66-301CE495B94D}">
      <dgm:prSet/>
      <dgm:spPr/>
      <dgm:t>
        <a:bodyPr/>
        <a:lstStyle/>
        <a:p>
          <a:pPr rtl="0"/>
          <a:r>
            <a:rPr lang="en-US"/>
            <a:t>Allows for sustainability through data and consistency in services</a:t>
          </a:r>
        </a:p>
      </dgm:t>
    </dgm:pt>
    <dgm:pt modelId="{4C4C9D60-BAE6-453E-A9A3-F5771F88C140}" type="parTrans" cxnId="{151C965A-374A-4F58-8E5A-9D37AE53B0D0}">
      <dgm:prSet/>
      <dgm:spPr/>
      <dgm:t>
        <a:bodyPr/>
        <a:lstStyle/>
        <a:p>
          <a:endParaRPr lang="en-US"/>
        </a:p>
      </dgm:t>
    </dgm:pt>
    <dgm:pt modelId="{612B75F8-10F7-40E4-9283-DEA4F2ECFDBD}" type="sibTrans" cxnId="{151C965A-374A-4F58-8E5A-9D37AE53B0D0}">
      <dgm:prSet/>
      <dgm:spPr/>
      <dgm:t>
        <a:bodyPr/>
        <a:lstStyle/>
        <a:p>
          <a:endParaRPr lang="en-US"/>
        </a:p>
      </dgm:t>
    </dgm:pt>
    <dgm:pt modelId="{8F50E8BC-1FC2-46A6-94E5-86EEE3EE6C28}">
      <dgm:prSet/>
      <dgm:spPr/>
      <dgm:t>
        <a:bodyPr/>
        <a:lstStyle/>
        <a:p>
          <a:pPr rtl="0"/>
          <a:r>
            <a:rPr lang="en-US"/>
            <a:t>Promoting data-driven decision making instead of knee jerk reactions</a:t>
          </a:r>
        </a:p>
      </dgm:t>
    </dgm:pt>
    <dgm:pt modelId="{05A0228A-7CF1-4D34-8C6E-8E4216D4D16A}" type="parTrans" cxnId="{9B716C0D-2ED3-41A0-9885-9244A8372B3A}">
      <dgm:prSet/>
      <dgm:spPr/>
      <dgm:t>
        <a:bodyPr/>
        <a:lstStyle/>
        <a:p>
          <a:endParaRPr lang="en-US"/>
        </a:p>
      </dgm:t>
    </dgm:pt>
    <dgm:pt modelId="{23797FC4-1724-49A3-BE80-A81A65515D10}" type="sibTrans" cxnId="{9B716C0D-2ED3-41A0-9885-9244A8372B3A}">
      <dgm:prSet/>
      <dgm:spPr/>
      <dgm:t>
        <a:bodyPr/>
        <a:lstStyle/>
        <a:p>
          <a:endParaRPr lang="en-US"/>
        </a:p>
      </dgm:t>
    </dgm:pt>
    <dgm:pt modelId="{3D1FD0E7-05FC-470E-9F6F-29B4157796BF}" type="pres">
      <dgm:prSet presAssocID="{7C15C15E-C3DC-44A7-B886-F4F85E1AB3E0}" presName="linearFlow" presStyleCnt="0">
        <dgm:presLayoutVars>
          <dgm:dir/>
          <dgm:animLvl val="lvl"/>
          <dgm:resizeHandles val="exact"/>
        </dgm:presLayoutVars>
      </dgm:prSet>
      <dgm:spPr/>
    </dgm:pt>
    <dgm:pt modelId="{74E8AD7E-2346-4EFE-B2E9-F47A96CEE566}" type="pres">
      <dgm:prSet presAssocID="{875C9FA1-699F-402A-AAF1-BE80EEC59E27}" presName="composite" presStyleCnt="0"/>
      <dgm:spPr/>
    </dgm:pt>
    <dgm:pt modelId="{7EB8EC3B-0939-49C0-8632-47454B916CC4}" type="pres">
      <dgm:prSet presAssocID="{875C9FA1-699F-402A-AAF1-BE80EEC59E27}" presName="parentText" presStyleLbl="alignNode1" presStyleIdx="0" presStyleCnt="1" custLinFactNeighborX="-28302" custLinFactNeighborY="-2703">
        <dgm:presLayoutVars>
          <dgm:chMax val="1"/>
          <dgm:bulletEnabled val="1"/>
        </dgm:presLayoutVars>
      </dgm:prSet>
      <dgm:spPr/>
    </dgm:pt>
    <dgm:pt modelId="{FA876ED3-6C2F-4C33-8E8B-C885BF3E8633}" type="pres">
      <dgm:prSet presAssocID="{875C9FA1-699F-402A-AAF1-BE80EEC59E27}" presName="descendantText" presStyleLbl="alignAcc1" presStyleIdx="0" presStyleCnt="1">
        <dgm:presLayoutVars>
          <dgm:bulletEnabled val="1"/>
        </dgm:presLayoutVars>
      </dgm:prSet>
      <dgm:spPr/>
    </dgm:pt>
  </dgm:ptLst>
  <dgm:cxnLst>
    <dgm:cxn modelId="{9B716C0D-2ED3-41A0-9885-9244A8372B3A}" srcId="{D39CB03F-55F1-4C2F-9310-3B2A39731657}" destId="{8F50E8BC-1FC2-46A6-94E5-86EEE3EE6C28}" srcOrd="2" destOrd="0" parTransId="{05A0228A-7CF1-4D34-8C6E-8E4216D4D16A}" sibTransId="{23797FC4-1724-49A3-BE80-A81A65515D10}"/>
    <dgm:cxn modelId="{78870F1B-5821-4CAD-A8CD-B1BF300EF38D}" srcId="{D39CB03F-55F1-4C2F-9310-3B2A39731657}" destId="{3262E3F6-0565-47AA-AF57-060DB41CB7FB}" srcOrd="0" destOrd="0" parTransId="{EED2D665-3B05-4F19-A382-A81326E185D1}" sibTransId="{A6D0AACF-EBC6-460A-9045-A03C79670278}"/>
    <dgm:cxn modelId="{8C649425-8BFA-4817-A076-C50155A73DA4}" type="presOf" srcId="{875C9FA1-699F-402A-AAF1-BE80EEC59E27}" destId="{7EB8EC3B-0939-49C0-8632-47454B916CC4}" srcOrd="0" destOrd="0" presId="urn:microsoft.com/office/officeart/2005/8/layout/chevron2"/>
    <dgm:cxn modelId="{18559832-5E5F-4DD7-8BC8-FAE8D787D1FF}" type="presOf" srcId="{8F50E8BC-1FC2-46A6-94E5-86EEE3EE6C28}" destId="{FA876ED3-6C2F-4C33-8E8B-C885BF3E8633}" srcOrd="0" destOrd="3" presId="urn:microsoft.com/office/officeart/2005/8/layout/chevron2"/>
    <dgm:cxn modelId="{93332F63-1F33-42FE-A718-FDD3EAC22CB3}" type="presOf" srcId="{D39CB03F-55F1-4C2F-9310-3B2A39731657}" destId="{FA876ED3-6C2F-4C33-8E8B-C885BF3E8633}" srcOrd="0" destOrd="0" presId="urn:microsoft.com/office/officeart/2005/8/layout/chevron2"/>
    <dgm:cxn modelId="{9B32184C-DB1F-466D-9ECF-C7BB927C1257}" srcId="{875C9FA1-699F-402A-AAF1-BE80EEC59E27}" destId="{D39CB03F-55F1-4C2F-9310-3B2A39731657}" srcOrd="0" destOrd="0" parTransId="{C88FB106-4752-4962-A636-E175EE2CDC56}" sibTransId="{9AC42707-26B3-457E-B7A0-517141ACAEAC}"/>
    <dgm:cxn modelId="{6F2E5D4E-63D4-4720-986D-E4BF7CB1DECE}" type="presOf" srcId="{3262E3F6-0565-47AA-AF57-060DB41CB7FB}" destId="{FA876ED3-6C2F-4C33-8E8B-C885BF3E8633}" srcOrd="0" destOrd="1" presId="urn:microsoft.com/office/officeart/2005/8/layout/chevron2"/>
    <dgm:cxn modelId="{151C965A-374A-4F58-8E5A-9D37AE53B0D0}" srcId="{D39CB03F-55F1-4C2F-9310-3B2A39731657}" destId="{961C29CA-CBF3-4B6D-AC66-301CE495B94D}" srcOrd="1" destOrd="0" parTransId="{4C4C9D60-BAE6-453E-A9A3-F5771F88C140}" sibTransId="{612B75F8-10F7-40E4-9283-DEA4F2ECFDBD}"/>
    <dgm:cxn modelId="{7CA8A49F-AF4B-4EE2-A763-219C6F7080E8}" type="presOf" srcId="{7C15C15E-C3DC-44A7-B886-F4F85E1AB3E0}" destId="{3D1FD0E7-05FC-470E-9F6F-29B4157796BF}" srcOrd="0" destOrd="0" presId="urn:microsoft.com/office/officeart/2005/8/layout/chevron2"/>
    <dgm:cxn modelId="{818F6BC4-404E-4304-861A-BE99EB15AAF6}" type="presOf" srcId="{961C29CA-CBF3-4B6D-AC66-301CE495B94D}" destId="{FA876ED3-6C2F-4C33-8E8B-C885BF3E8633}" srcOrd="0" destOrd="2" presId="urn:microsoft.com/office/officeart/2005/8/layout/chevron2"/>
    <dgm:cxn modelId="{50F520EF-A2C5-460C-9F1A-C1003EBFE530}" srcId="{7C15C15E-C3DC-44A7-B886-F4F85E1AB3E0}" destId="{875C9FA1-699F-402A-AAF1-BE80EEC59E27}" srcOrd="0" destOrd="0" parTransId="{B6CB98CD-7E11-4200-A4D6-93ADD9BDF06F}" sibTransId="{59C14B16-197B-46FE-BFAC-D475268E068A}"/>
    <dgm:cxn modelId="{F2AFBFF5-4E77-42E1-BDED-0C0F21940390}" type="presParOf" srcId="{3D1FD0E7-05FC-470E-9F6F-29B4157796BF}" destId="{74E8AD7E-2346-4EFE-B2E9-F47A96CEE566}" srcOrd="0" destOrd="0" presId="urn:microsoft.com/office/officeart/2005/8/layout/chevron2"/>
    <dgm:cxn modelId="{771AF54E-4BCE-40F6-AD53-CFC7925D523E}" type="presParOf" srcId="{74E8AD7E-2346-4EFE-B2E9-F47A96CEE566}" destId="{7EB8EC3B-0939-49C0-8632-47454B916CC4}" srcOrd="0" destOrd="0" presId="urn:microsoft.com/office/officeart/2005/8/layout/chevron2"/>
    <dgm:cxn modelId="{8DE50BBB-BCB5-4F79-9246-09CD8E196DB4}" type="presParOf" srcId="{74E8AD7E-2346-4EFE-B2E9-F47A96CEE566}" destId="{FA876ED3-6C2F-4C33-8E8B-C885BF3E863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D8E6E42C-75FD-4799-8D84-01AD34C88E0D}"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AD47BC93-359B-4098-A35D-04A5CBEB5FC5}">
      <dgm:prSet/>
      <dgm:spPr/>
      <dgm:t>
        <a:bodyPr/>
        <a:lstStyle/>
        <a:p>
          <a:pPr rtl="0"/>
          <a:r>
            <a:rPr lang="en-US"/>
            <a:t>Services: </a:t>
          </a:r>
        </a:p>
      </dgm:t>
    </dgm:pt>
    <dgm:pt modelId="{99C78321-9BDB-4295-B89A-B4115B05B5EB}" type="parTrans" cxnId="{934BDE0E-9D0B-4D13-89FA-9C5E53E207B1}">
      <dgm:prSet/>
      <dgm:spPr/>
      <dgm:t>
        <a:bodyPr/>
        <a:lstStyle/>
        <a:p>
          <a:endParaRPr lang="en-US"/>
        </a:p>
      </dgm:t>
    </dgm:pt>
    <dgm:pt modelId="{1CBE34FA-21F3-47CC-9A3E-D1ECD533BECC}" type="sibTrans" cxnId="{934BDE0E-9D0B-4D13-89FA-9C5E53E207B1}">
      <dgm:prSet/>
      <dgm:spPr/>
      <dgm:t>
        <a:bodyPr/>
        <a:lstStyle/>
        <a:p>
          <a:endParaRPr lang="en-US"/>
        </a:p>
      </dgm:t>
    </dgm:pt>
    <dgm:pt modelId="{2ECAFF06-84B3-4330-92D0-A804B2C54565}">
      <dgm:prSet/>
      <dgm:spPr/>
      <dgm:t>
        <a:bodyPr/>
        <a:lstStyle/>
        <a:p>
          <a:pPr rtl="0"/>
          <a:r>
            <a:rPr lang="en-US" dirty="0"/>
            <a:t>Twelve 1 hour parenting education sessions using the ”Safe Homes” curriculum.  </a:t>
          </a:r>
        </a:p>
      </dgm:t>
    </dgm:pt>
    <dgm:pt modelId="{01DDFA10-717D-45BC-977C-0E0C7EFC7A0F}" type="parTrans" cxnId="{C3D8E390-5872-4B51-8B15-FF4ED6B3C05A}">
      <dgm:prSet/>
      <dgm:spPr/>
      <dgm:t>
        <a:bodyPr/>
        <a:lstStyle/>
        <a:p>
          <a:endParaRPr lang="en-US"/>
        </a:p>
      </dgm:t>
    </dgm:pt>
    <dgm:pt modelId="{E61E1461-DE7B-47F0-B929-00D9F394C85C}" type="sibTrans" cxnId="{C3D8E390-5872-4B51-8B15-FF4ED6B3C05A}">
      <dgm:prSet/>
      <dgm:spPr/>
      <dgm:t>
        <a:bodyPr/>
        <a:lstStyle/>
        <a:p>
          <a:endParaRPr lang="en-US"/>
        </a:p>
      </dgm:t>
    </dgm:pt>
    <dgm:pt modelId="{C16B1FA4-B01D-457D-9F6F-66790D6E9D5F}">
      <dgm:prSet/>
      <dgm:spPr/>
      <dgm:t>
        <a:bodyPr/>
        <a:lstStyle/>
        <a:p>
          <a:pPr rtl="0"/>
          <a:r>
            <a:rPr lang="en-US" dirty="0"/>
            <a:t>Access to concrete materials (such as fencing, stair gates, car seats, etc.)</a:t>
          </a:r>
        </a:p>
      </dgm:t>
    </dgm:pt>
    <dgm:pt modelId="{8E92B0E2-3D86-49AA-9D02-4A9103402A3B}" type="parTrans" cxnId="{C3D43BEB-559A-4408-851E-08A9E9B44605}">
      <dgm:prSet/>
      <dgm:spPr/>
      <dgm:t>
        <a:bodyPr/>
        <a:lstStyle/>
        <a:p>
          <a:endParaRPr lang="en-US"/>
        </a:p>
      </dgm:t>
    </dgm:pt>
    <dgm:pt modelId="{CEC95164-B07D-43A9-AE7D-EB1106A8132C}" type="sibTrans" cxnId="{C3D43BEB-559A-4408-851E-08A9E9B44605}">
      <dgm:prSet/>
      <dgm:spPr/>
      <dgm:t>
        <a:bodyPr/>
        <a:lstStyle/>
        <a:p>
          <a:endParaRPr lang="en-US"/>
        </a:p>
      </dgm:t>
    </dgm:pt>
    <dgm:pt modelId="{792AF152-5ABA-49FF-B465-97ACFDE7933A}">
      <dgm:prSet/>
      <dgm:spPr/>
      <dgm:t>
        <a:bodyPr/>
        <a:lstStyle/>
        <a:p>
          <a:pPr rtl="0"/>
          <a:r>
            <a:rPr lang="en-US"/>
            <a:t>Assumptions: </a:t>
          </a:r>
        </a:p>
      </dgm:t>
    </dgm:pt>
    <dgm:pt modelId="{F477EFB3-2534-4C09-967C-D93C1286DFFE}" type="parTrans" cxnId="{F0D3CB5C-2D3E-43D0-BE48-6111D7BC7908}">
      <dgm:prSet/>
      <dgm:spPr/>
      <dgm:t>
        <a:bodyPr/>
        <a:lstStyle/>
        <a:p>
          <a:endParaRPr lang="en-US"/>
        </a:p>
      </dgm:t>
    </dgm:pt>
    <dgm:pt modelId="{0277EDFB-050C-4EFA-B5F9-97EEA76E995B}" type="sibTrans" cxnId="{F0D3CB5C-2D3E-43D0-BE48-6111D7BC7908}">
      <dgm:prSet/>
      <dgm:spPr/>
      <dgm:t>
        <a:bodyPr/>
        <a:lstStyle/>
        <a:p>
          <a:endParaRPr lang="en-US"/>
        </a:p>
      </dgm:t>
    </dgm:pt>
    <dgm:pt modelId="{832BF34F-6E1B-4F1E-A7CC-FEAA28C11692}">
      <dgm:prSet/>
      <dgm:spPr/>
      <dgm:t>
        <a:bodyPr/>
        <a:lstStyle/>
        <a:p>
          <a:pPr rtl="0"/>
          <a:r>
            <a:rPr lang="en-US" dirty="0"/>
            <a:t>Two evaluations of the </a:t>
          </a:r>
          <a:r>
            <a:rPr lang="en-US" i="1" dirty="0"/>
            <a:t>Safe Homes</a:t>
          </a:r>
          <a:r>
            <a:rPr lang="en-US" dirty="0"/>
            <a:t> curriculum (Fisher, 2000, Hale &amp; Carter, 2003), each conducted over a 3-year period, found that children of parents who had participated in the program were 50% less likely to experience preventable injuries than children in comparison groups.  </a:t>
          </a:r>
        </a:p>
      </dgm:t>
    </dgm:pt>
    <dgm:pt modelId="{C336E315-C247-4F8D-B064-73E22568A8AC}" type="parTrans" cxnId="{1F294DFD-6E3A-43DD-801F-7E517F4C8415}">
      <dgm:prSet/>
      <dgm:spPr/>
      <dgm:t>
        <a:bodyPr/>
        <a:lstStyle/>
        <a:p>
          <a:endParaRPr lang="en-US"/>
        </a:p>
      </dgm:t>
    </dgm:pt>
    <dgm:pt modelId="{EBF93451-1205-4A5B-99BA-DDBCBE41AFDA}" type="sibTrans" cxnId="{1F294DFD-6E3A-43DD-801F-7E517F4C8415}">
      <dgm:prSet/>
      <dgm:spPr/>
      <dgm:t>
        <a:bodyPr/>
        <a:lstStyle/>
        <a:p>
          <a:endParaRPr lang="en-US"/>
        </a:p>
      </dgm:t>
    </dgm:pt>
    <dgm:pt modelId="{F3569BEA-15A5-439E-A787-07CEBCF4511C}" type="pres">
      <dgm:prSet presAssocID="{D8E6E42C-75FD-4799-8D84-01AD34C88E0D}" presName="Name0" presStyleCnt="0">
        <dgm:presLayoutVars>
          <dgm:dir/>
          <dgm:animLvl val="lvl"/>
          <dgm:resizeHandles val="exact"/>
        </dgm:presLayoutVars>
      </dgm:prSet>
      <dgm:spPr/>
    </dgm:pt>
    <dgm:pt modelId="{CD0A7C28-D11E-4B7F-9E13-2DB9D3BAC239}" type="pres">
      <dgm:prSet presAssocID="{792AF152-5ABA-49FF-B465-97ACFDE7933A}" presName="boxAndChildren" presStyleCnt="0"/>
      <dgm:spPr/>
    </dgm:pt>
    <dgm:pt modelId="{A4D2C32C-5EAC-4DBF-AD29-DC2E6DCB10CF}" type="pres">
      <dgm:prSet presAssocID="{792AF152-5ABA-49FF-B465-97ACFDE7933A}" presName="parentTextBox" presStyleLbl="node1" presStyleIdx="0" presStyleCnt="2"/>
      <dgm:spPr/>
    </dgm:pt>
    <dgm:pt modelId="{31E56C8B-F70C-4E2B-92D2-26D2D9FE83C2}" type="pres">
      <dgm:prSet presAssocID="{792AF152-5ABA-49FF-B465-97ACFDE7933A}" presName="entireBox" presStyleLbl="node1" presStyleIdx="0" presStyleCnt="2"/>
      <dgm:spPr/>
    </dgm:pt>
    <dgm:pt modelId="{115DD097-8A9D-42C7-AFD7-8EB2445435B7}" type="pres">
      <dgm:prSet presAssocID="{792AF152-5ABA-49FF-B465-97ACFDE7933A}" presName="descendantBox" presStyleCnt="0"/>
      <dgm:spPr/>
    </dgm:pt>
    <dgm:pt modelId="{57F5589F-A128-4B40-8363-76C8C3674862}" type="pres">
      <dgm:prSet presAssocID="{832BF34F-6E1B-4F1E-A7CC-FEAA28C11692}" presName="childTextBox" presStyleLbl="fgAccFollowNode1" presStyleIdx="0" presStyleCnt="3">
        <dgm:presLayoutVars>
          <dgm:bulletEnabled val="1"/>
        </dgm:presLayoutVars>
      </dgm:prSet>
      <dgm:spPr/>
    </dgm:pt>
    <dgm:pt modelId="{630B65A7-3F4C-406F-9E67-135C652AE2B8}" type="pres">
      <dgm:prSet presAssocID="{1CBE34FA-21F3-47CC-9A3E-D1ECD533BECC}" presName="sp" presStyleCnt="0"/>
      <dgm:spPr/>
    </dgm:pt>
    <dgm:pt modelId="{DF6CC453-5445-45A9-8D6D-B07912660EAF}" type="pres">
      <dgm:prSet presAssocID="{AD47BC93-359B-4098-A35D-04A5CBEB5FC5}" presName="arrowAndChildren" presStyleCnt="0"/>
      <dgm:spPr/>
    </dgm:pt>
    <dgm:pt modelId="{EC239E14-358D-46FD-9357-3053DD3BACE4}" type="pres">
      <dgm:prSet presAssocID="{AD47BC93-359B-4098-A35D-04A5CBEB5FC5}" presName="parentTextArrow" presStyleLbl="node1" presStyleIdx="0" presStyleCnt="2"/>
      <dgm:spPr/>
    </dgm:pt>
    <dgm:pt modelId="{7F48834A-370E-46F8-A5CE-42CAE2742AE7}" type="pres">
      <dgm:prSet presAssocID="{AD47BC93-359B-4098-A35D-04A5CBEB5FC5}" presName="arrow" presStyleLbl="node1" presStyleIdx="1" presStyleCnt="2"/>
      <dgm:spPr/>
    </dgm:pt>
    <dgm:pt modelId="{86694579-65FD-443D-A00E-F2474917BD46}" type="pres">
      <dgm:prSet presAssocID="{AD47BC93-359B-4098-A35D-04A5CBEB5FC5}" presName="descendantArrow" presStyleCnt="0"/>
      <dgm:spPr/>
    </dgm:pt>
    <dgm:pt modelId="{579E08AF-017E-42FE-A131-D2C9E96CDABD}" type="pres">
      <dgm:prSet presAssocID="{2ECAFF06-84B3-4330-92D0-A804B2C54565}" presName="childTextArrow" presStyleLbl="fgAccFollowNode1" presStyleIdx="1" presStyleCnt="3">
        <dgm:presLayoutVars>
          <dgm:bulletEnabled val="1"/>
        </dgm:presLayoutVars>
      </dgm:prSet>
      <dgm:spPr/>
    </dgm:pt>
    <dgm:pt modelId="{E70A2702-F48A-40BD-8362-BE4F242C1AD8}" type="pres">
      <dgm:prSet presAssocID="{C16B1FA4-B01D-457D-9F6F-66790D6E9D5F}" presName="childTextArrow" presStyleLbl="fgAccFollowNode1" presStyleIdx="2" presStyleCnt="3">
        <dgm:presLayoutVars>
          <dgm:bulletEnabled val="1"/>
        </dgm:presLayoutVars>
      </dgm:prSet>
      <dgm:spPr/>
    </dgm:pt>
  </dgm:ptLst>
  <dgm:cxnLst>
    <dgm:cxn modelId="{934BDE0E-9D0B-4D13-89FA-9C5E53E207B1}" srcId="{D8E6E42C-75FD-4799-8D84-01AD34C88E0D}" destId="{AD47BC93-359B-4098-A35D-04A5CBEB5FC5}" srcOrd="0" destOrd="0" parTransId="{99C78321-9BDB-4295-B89A-B4115B05B5EB}" sibTransId="{1CBE34FA-21F3-47CC-9A3E-D1ECD533BECC}"/>
    <dgm:cxn modelId="{F0D3CB5C-2D3E-43D0-BE48-6111D7BC7908}" srcId="{D8E6E42C-75FD-4799-8D84-01AD34C88E0D}" destId="{792AF152-5ABA-49FF-B465-97ACFDE7933A}" srcOrd="1" destOrd="0" parTransId="{F477EFB3-2534-4C09-967C-D93C1286DFFE}" sibTransId="{0277EDFB-050C-4EFA-B5F9-97EEA76E995B}"/>
    <dgm:cxn modelId="{05620B6B-4263-4AFC-A700-A17A1D292AAD}" type="presOf" srcId="{C16B1FA4-B01D-457D-9F6F-66790D6E9D5F}" destId="{E70A2702-F48A-40BD-8362-BE4F242C1AD8}" srcOrd="0" destOrd="0" presId="urn:microsoft.com/office/officeart/2005/8/layout/process4"/>
    <dgm:cxn modelId="{C5343E59-2C0B-47C6-B4D7-2CBA1F82EF09}" type="presOf" srcId="{792AF152-5ABA-49FF-B465-97ACFDE7933A}" destId="{A4D2C32C-5EAC-4DBF-AD29-DC2E6DCB10CF}" srcOrd="0" destOrd="0" presId="urn:microsoft.com/office/officeart/2005/8/layout/process4"/>
    <dgm:cxn modelId="{C3D8E390-5872-4B51-8B15-FF4ED6B3C05A}" srcId="{AD47BC93-359B-4098-A35D-04A5CBEB5FC5}" destId="{2ECAFF06-84B3-4330-92D0-A804B2C54565}" srcOrd="0" destOrd="0" parTransId="{01DDFA10-717D-45BC-977C-0E0C7EFC7A0F}" sibTransId="{E61E1461-DE7B-47F0-B929-00D9F394C85C}"/>
    <dgm:cxn modelId="{E0B52DB0-235A-4A2F-B773-EC83D0236907}" type="presOf" srcId="{AD47BC93-359B-4098-A35D-04A5CBEB5FC5}" destId="{EC239E14-358D-46FD-9357-3053DD3BACE4}" srcOrd="0" destOrd="0" presId="urn:microsoft.com/office/officeart/2005/8/layout/process4"/>
    <dgm:cxn modelId="{C1AA18C1-B533-4809-AACC-02AB37400F0D}" type="presOf" srcId="{AD47BC93-359B-4098-A35D-04A5CBEB5FC5}" destId="{7F48834A-370E-46F8-A5CE-42CAE2742AE7}" srcOrd="1" destOrd="0" presId="urn:microsoft.com/office/officeart/2005/8/layout/process4"/>
    <dgm:cxn modelId="{3E55ABE3-95EA-4180-B50A-1154FE606BDC}" type="presOf" srcId="{792AF152-5ABA-49FF-B465-97ACFDE7933A}" destId="{31E56C8B-F70C-4E2B-92D2-26D2D9FE83C2}" srcOrd="1" destOrd="0" presId="urn:microsoft.com/office/officeart/2005/8/layout/process4"/>
    <dgm:cxn modelId="{C3D43BEB-559A-4408-851E-08A9E9B44605}" srcId="{AD47BC93-359B-4098-A35D-04A5CBEB5FC5}" destId="{C16B1FA4-B01D-457D-9F6F-66790D6E9D5F}" srcOrd="1" destOrd="0" parTransId="{8E92B0E2-3D86-49AA-9D02-4A9103402A3B}" sibTransId="{CEC95164-B07D-43A9-AE7D-EB1106A8132C}"/>
    <dgm:cxn modelId="{D01B9AEB-EB59-4608-8411-14381B9DB621}" type="presOf" srcId="{2ECAFF06-84B3-4330-92D0-A804B2C54565}" destId="{579E08AF-017E-42FE-A131-D2C9E96CDABD}" srcOrd="0" destOrd="0" presId="urn:microsoft.com/office/officeart/2005/8/layout/process4"/>
    <dgm:cxn modelId="{F288E5EE-DBB3-478C-B0FF-E9D64B199D62}" type="presOf" srcId="{D8E6E42C-75FD-4799-8D84-01AD34C88E0D}" destId="{F3569BEA-15A5-439E-A787-07CEBCF4511C}" srcOrd="0" destOrd="0" presId="urn:microsoft.com/office/officeart/2005/8/layout/process4"/>
    <dgm:cxn modelId="{6EDB7FFC-4A5C-4358-B380-13562A40A9E0}" type="presOf" srcId="{832BF34F-6E1B-4F1E-A7CC-FEAA28C11692}" destId="{57F5589F-A128-4B40-8363-76C8C3674862}" srcOrd="0" destOrd="0" presId="urn:microsoft.com/office/officeart/2005/8/layout/process4"/>
    <dgm:cxn modelId="{1F294DFD-6E3A-43DD-801F-7E517F4C8415}" srcId="{792AF152-5ABA-49FF-B465-97ACFDE7933A}" destId="{832BF34F-6E1B-4F1E-A7CC-FEAA28C11692}" srcOrd="0" destOrd="0" parTransId="{C336E315-C247-4F8D-B064-73E22568A8AC}" sibTransId="{EBF93451-1205-4A5B-99BA-DDBCBE41AFDA}"/>
    <dgm:cxn modelId="{8F12D7F9-5A30-43DA-9D4D-0584FC70FFD8}" type="presParOf" srcId="{F3569BEA-15A5-439E-A787-07CEBCF4511C}" destId="{CD0A7C28-D11E-4B7F-9E13-2DB9D3BAC239}" srcOrd="0" destOrd="0" presId="urn:microsoft.com/office/officeart/2005/8/layout/process4"/>
    <dgm:cxn modelId="{4F202452-E4FC-43F0-8798-65D563142CAF}" type="presParOf" srcId="{CD0A7C28-D11E-4B7F-9E13-2DB9D3BAC239}" destId="{A4D2C32C-5EAC-4DBF-AD29-DC2E6DCB10CF}" srcOrd="0" destOrd="0" presId="urn:microsoft.com/office/officeart/2005/8/layout/process4"/>
    <dgm:cxn modelId="{0940D648-9784-4C40-B635-EDCA3F40B496}" type="presParOf" srcId="{CD0A7C28-D11E-4B7F-9E13-2DB9D3BAC239}" destId="{31E56C8B-F70C-4E2B-92D2-26D2D9FE83C2}" srcOrd="1" destOrd="0" presId="urn:microsoft.com/office/officeart/2005/8/layout/process4"/>
    <dgm:cxn modelId="{90AED391-77CF-4A6F-9881-A52B9293DBAC}" type="presParOf" srcId="{CD0A7C28-D11E-4B7F-9E13-2DB9D3BAC239}" destId="{115DD097-8A9D-42C7-AFD7-8EB2445435B7}" srcOrd="2" destOrd="0" presId="urn:microsoft.com/office/officeart/2005/8/layout/process4"/>
    <dgm:cxn modelId="{5A882F27-4328-419E-A258-2364713FDE6A}" type="presParOf" srcId="{115DD097-8A9D-42C7-AFD7-8EB2445435B7}" destId="{57F5589F-A128-4B40-8363-76C8C3674862}" srcOrd="0" destOrd="0" presId="urn:microsoft.com/office/officeart/2005/8/layout/process4"/>
    <dgm:cxn modelId="{79D93478-25AE-4A43-A33D-91953C8BFEEA}" type="presParOf" srcId="{F3569BEA-15A5-439E-A787-07CEBCF4511C}" destId="{630B65A7-3F4C-406F-9E67-135C652AE2B8}" srcOrd="1" destOrd="0" presId="urn:microsoft.com/office/officeart/2005/8/layout/process4"/>
    <dgm:cxn modelId="{6D9790A9-F063-4B7D-8966-342EB2674AF5}" type="presParOf" srcId="{F3569BEA-15A5-439E-A787-07CEBCF4511C}" destId="{DF6CC453-5445-45A9-8D6D-B07912660EAF}" srcOrd="2" destOrd="0" presId="urn:microsoft.com/office/officeart/2005/8/layout/process4"/>
    <dgm:cxn modelId="{47608D01-A917-4ACC-85FF-74E2798FCDA1}" type="presParOf" srcId="{DF6CC453-5445-45A9-8D6D-B07912660EAF}" destId="{EC239E14-358D-46FD-9357-3053DD3BACE4}" srcOrd="0" destOrd="0" presId="urn:microsoft.com/office/officeart/2005/8/layout/process4"/>
    <dgm:cxn modelId="{DFC64C14-380F-4567-9B9D-9D8A78D90BE0}" type="presParOf" srcId="{DF6CC453-5445-45A9-8D6D-B07912660EAF}" destId="{7F48834A-370E-46F8-A5CE-42CAE2742AE7}" srcOrd="1" destOrd="0" presId="urn:microsoft.com/office/officeart/2005/8/layout/process4"/>
    <dgm:cxn modelId="{6AEC8BF4-96A4-4E9C-AD31-50403648FE21}" type="presParOf" srcId="{DF6CC453-5445-45A9-8D6D-B07912660EAF}" destId="{86694579-65FD-443D-A00E-F2474917BD46}" srcOrd="2" destOrd="0" presId="urn:microsoft.com/office/officeart/2005/8/layout/process4"/>
    <dgm:cxn modelId="{16E8254C-4805-4632-A79D-D2EB0D0051E3}" type="presParOf" srcId="{86694579-65FD-443D-A00E-F2474917BD46}" destId="{579E08AF-017E-42FE-A131-D2C9E96CDABD}" srcOrd="0" destOrd="0" presId="urn:microsoft.com/office/officeart/2005/8/layout/process4"/>
    <dgm:cxn modelId="{0BE80CF8-7DB1-4F09-8717-0AC083A198F5}" type="presParOf" srcId="{86694579-65FD-443D-A00E-F2474917BD46}" destId="{E70A2702-F48A-40BD-8362-BE4F242C1AD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45E74866-7F6C-43AC-B880-45FF394D509B}" type="doc">
      <dgm:prSet loTypeId="urn:microsoft.com/office/officeart/2005/8/layout/hList1" loCatId="list" qsTypeId="urn:microsoft.com/office/officeart/2005/8/quickstyle/simple1" qsCatId="simple" csTypeId="urn:microsoft.com/office/officeart/2005/8/colors/colorful4" csCatId="colorful"/>
      <dgm:spPr/>
      <dgm:t>
        <a:bodyPr/>
        <a:lstStyle/>
        <a:p>
          <a:endParaRPr lang="en-US"/>
        </a:p>
      </dgm:t>
    </dgm:pt>
    <dgm:pt modelId="{E747C4FF-BFCE-4B09-AA84-26D5F2F79F5F}">
      <dgm:prSet/>
      <dgm:spPr/>
      <dgm:t>
        <a:bodyPr/>
        <a:lstStyle/>
        <a:p>
          <a:pPr rtl="0"/>
          <a:r>
            <a:rPr lang="en-US" dirty="0"/>
            <a:t>Based on the services you identify</a:t>
          </a:r>
        </a:p>
      </dgm:t>
    </dgm:pt>
    <dgm:pt modelId="{2CE73491-813E-48DD-AA47-F6CDF1E27949}" type="parTrans" cxnId="{8A83095F-63CA-4225-91C4-D808CCFB38EF}">
      <dgm:prSet/>
      <dgm:spPr/>
      <dgm:t>
        <a:bodyPr/>
        <a:lstStyle/>
        <a:p>
          <a:endParaRPr lang="en-US"/>
        </a:p>
      </dgm:t>
    </dgm:pt>
    <dgm:pt modelId="{B9EA111A-99A1-45B3-9048-470119BCF624}" type="sibTrans" cxnId="{8A83095F-63CA-4225-91C4-D808CCFB38EF}">
      <dgm:prSet/>
      <dgm:spPr/>
      <dgm:t>
        <a:bodyPr/>
        <a:lstStyle/>
        <a:p>
          <a:endParaRPr lang="en-US"/>
        </a:p>
      </dgm:t>
    </dgm:pt>
    <dgm:pt modelId="{CC64BCA5-88DB-4965-BEBB-0D9D86E2561D}">
      <dgm:prSet/>
      <dgm:spPr/>
      <dgm:t>
        <a:bodyPr/>
        <a:lstStyle/>
        <a:p>
          <a:pPr rtl="0"/>
          <a:r>
            <a:rPr lang="en-US" dirty="0"/>
            <a:t>What resources do you need to carry out these services?</a:t>
          </a:r>
        </a:p>
      </dgm:t>
    </dgm:pt>
    <dgm:pt modelId="{543FAED1-67F3-498F-A008-F9040397809E}" type="parTrans" cxnId="{B8A1840C-1E32-4B9B-A790-7AAA0DE18D50}">
      <dgm:prSet/>
      <dgm:spPr/>
      <dgm:t>
        <a:bodyPr/>
        <a:lstStyle/>
        <a:p>
          <a:endParaRPr lang="en-US"/>
        </a:p>
      </dgm:t>
    </dgm:pt>
    <dgm:pt modelId="{B0A660E1-1ECC-487E-8A52-D0120E6D9806}" type="sibTrans" cxnId="{B8A1840C-1E32-4B9B-A790-7AAA0DE18D50}">
      <dgm:prSet/>
      <dgm:spPr/>
      <dgm:t>
        <a:bodyPr/>
        <a:lstStyle/>
        <a:p>
          <a:endParaRPr lang="en-US"/>
        </a:p>
      </dgm:t>
    </dgm:pt>
    <dgm:pt modelId="{9F9B2E9F-BA4A-4899-8FB7-935D2E5519E0}">
      <dgm:prSet/>
      <dgm:spPr/>
      <dgm:t>
        <a:bodyPr/>
        <a:lstStyle/>
        <a:p>
          <a:pPr rtl="0"/>
          <a:endParaRPr lang="en-US" dirty="0"/>
        </a:p>
      </dgm:t>
    </dgm:pt>
    <dgm:pt modelId="{532F1645-B352-4FC1-B9D1-A13A0E6B00D2}" type="parTrans" cxnId="{4036523B-1EDC-47C1-9090-D0953DA6DA4F}">
      <dgm:prSet/>
      <dgm:spPr/>
      <dgm:t>
        <a:bodyPr/>
        <a:lstStyle/>
        <a:p>
          <a:endParaRPr lang="en-US"/>
        </a:p>
      </dgm:t>
    </dgm:pt>
    <dgm:pt modelId="{129BA7B3-88E6-4594-ACAD-C90DCDC87F34}" type="sibTrans" cxnId="{4036523B-1EDC-47C1-9090-D0953DA6DA4F}">
      <dgm:prSet/>
      <dgm:spPr/>
      <dgm:t>
        <a:bodyPr/>
        <a:lstStyle/>
        <a:p>
          <a:endParaRPr lang="en-US"/>
        </a:p>
      </dgm:t>
    </dgm:pt>
    <dgm:pt modelId="{F2748849-252A-468A-BCCE-F4411F2484D1}">
      <dgm:prSet/>
      <dgm:spPr/>
      <dgm:t>
        <a:bodyPr/>
        <a:lstStyle/>
        <a:p>
          <a:pPr rtl="0"/>
          <a:endParaRPr lang="en-US" dirty="0"/>
        </a:p>
      </dgm:t>
    </dgm:pt>
    <dgm:pt modelId="{134041F9-9E25-4B89-8943-F00CFEB50DE5}" type="parTrans" cxnId="{BACD501F-C128-4323-AA9B-B9A4668459D7}">
      <dgm:prSet/>
      <dgm:spPr/>
      <dgm:t>
        <a:bodyPr/>
        <a:lstStyle/>
        <a:p>
          <a:endParaRPr lang="en-US"/>
        </a:p>
      </dgm:t>
    </dgm:pt>
    <dgm:pt modelId="{F1E1535F-5EB2-4A7A-AD39-1331A30965AE}" type="sibTrans" cxnId="{BACD501F-C128-4323-AA9B-B9A4668459D7}">
      <dgm:prSet/>
      <dgm:spPr/>
      <dgm:t>
        <a:bodyPr/>
        <a:lstStyle/>
        <a:p>
          <a:endParaRPr lang="en-US"/>
        </a:p>
      </dgm:t>
    </dgm:pt>
    <dgm:pt modelId="{D268F18E-E66B-4FD8-BF6F-5F9B0E19C682}">
      <dgm:prSet/>
      <dgm:spPr/>
      <dgm:t>
        <a:bodyPr/>
        <a:lstStyle/>
        <a:p>
          <a:pPr rtl="0"/>
          <a:endParaRPr lang="en-US" dirty="0"/>
        </a:p>
      </dgm:t>
    </dgm:pt>
    <dgm:pt modelId="{AF6804C9-E5B7-4659-A878-FBEF83CCA3A5}" type="parTrans" cxnId="{D868E043-82C3-4A29-B21E-77452B33ACE6}">
      <dgm:prSet/>
      <dgm:spPr/>
      <dgm:t>
        <a:bodyPr/>
        <a:lstStyle/>
        <a:p>
          <a:endParaRPr lang="en-US"/>
        </a:p>
      </dgm:t>
    </dgm:pt>
    <dgm:pt modelId="{0AF79B57-2661-4307-BF39-6B239FC2D75C}" type="sibTrans" cxnId="{D868E043-82C3-4A29-B21E-77452B33ACE6}">
      <dgm:prSet/>
      <dgm:spPr/>
      <dgm:t>
        <a:bodyPr/>
        <a:lstStyle/>
        <a:p>
          <a:endParaRPr lang="en-US"/>
        </a:p>
      </dgm:t>
    </dgm:pt>
    <dgm:pt modelId="{EA2A4DAA-D2EA-4805-A8AC-EDCCA5834F49}">
      <dgm:prSet/>
      <dgm:spPr/>
      <dgm:t>
        <a:bodyPr/>
        <a:lstStyle/>
        <a:p>
          <a:pPr rtl="0"/>
          <a:endParaRPr lang="en-US" dirty="0"/>
        </a:p>
      </dgm:t>
    </dgm:pt>
    <dgm:pt modelId="{F187354D-821B-4233-B89F-6CD2074279F7}" type="parTrans" cxnId="{E57205D3-260E-42CE-A4AE-253DE391E86D}">
      <dgm:prSet/>
      <dgm:spPr/>
      <dgm:t>
        <a:bodyPr/>
        <a:lstStyle/>
        <a:p>
          <a:endParaRPr lang="en-US"/>
        </a:p>
      </dgm:t>
    </dgm:pt>
    <dgm:pt modelId="{F216FBE1-282C-42C7-960D-CED9A2501C88}" type="sibTrans" cxnId="{E57205D3-260E-42CE-A4AE-253DE391E86D}">
      <dgm:prSet/>
      <dgm:spPr/>
      <dgm:t>
        <a:bodyPr/>
        <a:lstStyle/>
        <a:p>
          <a:endParaRPr lang="en-US"/>
        </a:p>
      </dgm:t>
    </dgm:pt>
    <dgm:pt modelId="{920E92B7-335D-4278-B776-A037020EBA55}">
      <dgm:prSet/>
      <dgm:spPr/>
      <dgm:t>
        <a:bodyPr/>
        <a:lstStyle/>
        <a:p>
          <a:pPr rtl="0"/>
          <a:endParaRPr lang="en-US" dirty="0"/>
        </a:p>
      </dgm:t>
    </dgm:pt>
    <dgm:pt modelId="{A2A56631-4E2F-4474-9E7B-445C92A0330E}" type="parTrans" cxnId="{BCAB852F-E390-49CF-937C-0E7FD3AE7B38}">
      <dgm:prSet/>
      <dgm:spPr/>
      <dgm:t>
        <a:bodyPr/>
        <a:lstStyle/>
        <a:p>
          <a:endParaRPr lang="en-US"/>
        </a:p>
      </dgm:t>
    </dgm:pt>
    <dgm:pt modelId="{09ED89AA-A3E8-43B4-ADDD-084CA89A2761}" type="sibTrans" cxnId="{BCAB852F-E390-49CF-937C-0E7FD3AE7B38}">
      <dgm:prSet/>
      <dgm:spPr/>
      <dgm:t>
        <a:bodyPr/>
        <a:lstStyle/>
        <a:p>
          <a:endParaRPr lang="en-US"/>
        </a:p>
      </dgm:t>
    </dgm:pt>
    <dgm:pt modelId="{FD36E031-20AE-4DB0-9777-377AF03CFA23}">
      <dgm:prSet/>
      <dgm:spPr/>
      <dgm:t>
        <a:bodyPr/>
        <a:lstStyle/>
        <a:p>
          <a:pPr rtl="0"/>
          <a:endParaRPr lang="en-US" dirty="0"/>
        </a:p>
      </dgm:t>
    </dgm:pt>
    <dgm:pt modelId="{A7C4A956-AF36-4452-AACD-488DD23296E9}" type="parTrans" cxnId="{E1DE233B-8271-4E0A-B984-8A6A67953BF1}">
      <dgm:prSet/>
      <dgm:spPr/>
      <dgm:t>
        <a:bodyPr/>
        <a:lstStyle/>
        <a:p>
          <a:endParaRPr lang="en-US"/>
        </a:p>
      </dgm:t>
    </dgm:pt>
    <dgm:pt modelId="{0880679E-6A5B-4761-9C7D-C6DA1EBCDFB0}" type="sibTrans" cxnId="{E1DE233B-8271-4E0A-B984-8A6A67953BF1}">
      <dgm:prSet/>
      <dgm:spPr/>
      <dgm:t>
        <a:bodyPr/>
        <a:lstStyle/>
        <a:p>
          <a:endParaRPr lang="en-US"/>
        </a:p>
      </dgm:t>
    </dgm:pt>
    <dgm:pt modelId="{C295B7ED-FD17-4E85-872D-DE85767F491C}">
      <dgm:prSet/>
      <dgm:spPr/>
      <dgm:t>
        <a:bodyPr/>
        <a:lstStyle/>
        <a:p>
          <a:pPr rtl="0"/>
          <a:endParaRPr lang="en-US" dirty="0"/>
        </a:p>
      </dgm:t>
    </dgm:pt>
    <dgm:pt modelId="{4B53F522-E351-4FFB-80B7-87A61FFB8D51}" type="parTrans" cxnId="{AA256649-A8AA-42ED-9894-A40038F62878}">
      <dgm:prSet/>
      <dgm:spPr/>
      <dgm:t>
        <a:bodyPr/>
        <a:lstStyle/>
        <a:p>
          <a:endParaRPr lang="en-US"/>
        </a:p>
      </dgm:t>
    </dgm:pt>
    <dgm:pt modelId="{13D7ED2B-0E7D-4B09-83E3-1A11D455C2F6}" type="sibTrans" cxnId="{AA256649-A8AA-42ED-9894-A40038F62878}">
      <dgm:prSet/>
      <dgm:spPr/>
      <dgm:t>
        <a:bodyPr/>
        <a:lstStyle/>
        <a:p>
          <a:endParaRPr lang="en-US"/>
        </a:p>
      </dgm:t>
    </dgm:pt>
    <dgm:pt modelId="{EDECB5BA-EB6A-4B7B-BCE8-DE5FF1BB6F1A}">
      <dgm:prSet/>
      <dgm:spPr/>
      <dgm:t>
        <a:bodyPr/>
        <a:lstStyle/>
        <a:p>
          <a:pPr rtl="0"/>
          <a:r>
            <a:rPr lang="en-US" dirty="0"/>
            <a:t>If you don’t have them, can you get them?</a:t>
          </a:r>
        </a:p>
      </dgm:t>
    </dgm:pt>
    <dgm:pt modelId="{4E29342B-80A8-499F-B3FC-7B1D9E1488E8}" type="parTrans" cxnId="{71E7220B-7CCE-4463-8FAE-50EEFF1022DF}">
      <dgm:prSet/>
      <dgm:spPr/>
      <dgm:t>
        <a:bodyPr/>
        <a:lstStyle/>
        <a:p>
          <a:endParaRPr lang="en-US"/>
        </a:p>
      </dgm:t>
    </dgm:pt>
    <dgm:pt modelId="{1D2C1AB3-0BC5-4A8C-A97F-E0465CF02A4F}" type="sibTrans" cxnId="{71E7220B-7CCE-4463-8FAE-50EEFF1022DF}">
      <dgm:prSet/>
      <dgm:spPr/>
      <dgm:t>
        <a:bodyPr/>
        <a:lstStyle/>
        <a:p>
          <a:endParaRPr lang="en-US"/>
        </a:p>
      </dgm:t>
    </dgm:pt>
    <dgm:pt modelId="{2BA3D2F2-0693-4B7C-981E-D7FE26A7BA43}" type="pres">
      <dgm:prSet presAssocID="{45E74866-7F6C-43AC-B880-45FF394D509B}" presName="Name0" presStyleCnt="0">
        <dgm:presLayoutVars>
          <dgm:dir/>
          <dgm:animLvl val="lvl"/>
          <dgm:resizeHandles val="exact"/>
        </dgm:presLayoutVars>
      </dgm:prSet>
      <dgm:spPr/>
    </dgm:pt>
    <dgm:pt modelId="{477778A5-DDED-4CCF-A34C-658F70DE32CF}" type="pres">
      <dgm:prSet presAssocID="{E747C4FF-BFCE-4B09-AA84-26D5F2F79F5F}" presName="composite" presStyleCnt="0"/>
      <dgm:spPr/>
    </dgm:pt>
    <dgm:pt modelId="{1588A5F7-50C4-4B77-9DB1-65207D9C2A4C}" type="pres">
      <dgm:prSet presAssocID="{E747C4FF-BFCE-4B09-AA84-26D5F2F79F5F}" presName="parTx" presStyleLbl="alignNode1" presStyleIdx="0" presStyleCnt="1" custLinFactNeighborY="-8597">
        <dgm:presLayoutVars>
          <dgm:chMax val="0"/>
          <dgm:chPref val="0"/>
          <dgm:bulletEnabled val="1"/>
        </dgm:presLayoutVars>
      </dgm:prSet>
      <dgm:spPr/>
    </dgm:pt>
    <dgm:pt modelId="{C93EA248-26A7-46DE-BEDF-F41F4520F5EC}" type="pres">
      <dgm:prSet presAssocID="{E747C4FF-BFCE-4B09-AA84-26D5F2F79F5F}" presName="desTx" presStyleLbl="alignAccFollowNode1" presStyleIdx="0" presStyleCnt="1">
        <dgm:presLayoutVars>
          <dgm:bulletEnabled val="1"/>
        </dgm:presLayoutVars>
      </dgm:prSet>
      <dgm:spPr/>
    </dgm:pt>
  </dgm:ptLst>
  <dgm:cxnLst>
    <dgm:cxn modelId="{71E7220B-7CCE-4463-8FAE-50EEFF1022DF}" srcId="{E747C4FF-BFCE-4B09-AA84-26D5F2F79F5F}" destId="{EDECB5BA-EB6A-4B7B-BCE8-DE5FF1BB6F1A}" srcOrd="8" destOrd="0" parTransId="{4E29342B-80A8-499F-B3FC-7B1D9E1488E8}" sibTransId="{1D2C1AB3-0BC5-4A8C-A97F-E0465CF02A4F}"/>
    <dgm:cxn modelId="{B8A1840C-1E32-4B9B-A790-7AAA0DE18D50}" srcId="{E747C4FF-BFCE-4B09-AA84-26D5F2F79F5F}" destId="{CC64BCA5-88DB-4965-BEBB-0D9D86E2561D}" srcOrd="0" destOrd="0" parTransId="{543FAED1-67F3-498F-A008-F9040397809E}" sibTransId="{B0A660E1-1ECC-487E-8A52-D0120E6D9806}"/>
    <dgm:cxn modelId="{A13D4512-9877-4C32-BAAA-2FA352F79F66}" type="presOf" srcId="{920E92B7-335D-4278-B776-A037020EBA55}" destId="{C93EA248-26A7-46DE-BEDF-F41F4520F5EC}" srcOrd="0" destOrd="5" presId="urn:microsoft.com/office/officeart/2005/8/layout/hList1"/>
    <dgm:cxn modelId="{BACD501F-C128-4323-AA9B-B9A4668459D7}" srcId="{E747C4FF-BFCE-4B09-AA84-26D5F2F79F5F}" destId="{F2748849-252A-468A-BCCE-F4411F2484D1}" srcOrd="2" destOrd="0" parTransId="{134041F9-9E25-4B89-8943-F00CFEB50DE5}" sibTransId="{F1E1535F-5EB2-4A7A-AD39-1331A30965AE}"/>
    <dgm:cxn modelId="{BCAB852F-E390-49CF-937C-0E7FD3AE7B38}" srcId="{E747C4FF-BFCE-4B09-AA84-26D5F2F79F5F}" destId="{920E92B7-335D-4278-B776-A037020EBA55}" srcOrd="5" destOrd="0" parTransId="{A2A56631-4E2F-4474-9E7B-445C92A0330E}" sibTransId="{09ED89AA-A3E8-43B4-ADDD-084CA89A2761}"/>
    <dgm:cxn modelId="{4DE7FB35-E6D2-4797-B454-A320D14182A3}" type="presOf" srcId="{CC64BCA5-88DB-4965-BEBB-0D9D86E2561D}" destId="{C93EA248-26A7-46DE-BEDF-F41F4520F5EC}" srcOrd="0" destOrd="0" presId="urn:microsoft.com/office/officeart/2005/8/layout/hList1"/>
    <dgm:cxn modelId="{ECCB9D39-DF18-43EF-89B7-9A789A8E2C00}" type="presOf" srcId="{E747C4FF-BFCE-4B09-AA84-26D5F2F79F5F}" destId="{1588A5F7-50C4-4B77-9DB1-65207D9C2A4C}" srcOrd="0" destOrd="0" presId="urn:microsoft.com/office/officeart/2005/8/layout/hList1"/>
    <dgm:cxn modelId="{E1DE233B-8271-4E0A-B984-8A6A67953BF1}" srcId="{E747C4FF-BFCE-4B09-AA84-26D5F2F79F5F}" destId="{FD36E031-20AE-4DB0-9777-377AF03CFA23}" srcOrd="6" destOrd="0" parTransId="{A7C4A956-AF36-4452-AACD-488DD23296E9}" sibTransId="{0880679E-6A5B-4761-9C7D-C6DA1EBCDFB0}"/>
    <dgm:cxn modelId="{4036523B-1EDC-47C1-9090-D0953DA6DA4F}" srcId="{E747C4FF-BFCE-4B09-AA84-26D5F2F79F5F}" destId="{9F9B2E9F-BA4A-4899-8FB7-935D2E5519E0}" srcOrd="1" destOrd="0" parTransId="{532F1645-B352-4FC1-B9D1-A13A0E6B00D2}" sibTransId="{129BA7B3-88E6-4594-ACAD-C90DCDC87F34}"/>
    <dgm:cxn modelId="{8A83095F-63CA-4225-91C4-D808CCFB38EF}" srcId="{45E74866-7F6C-43AC-B880-45FF394D509B}" destId="{E747C4FF-BFCE-4B09-AA84-26D5F2F79F5F}" srcOrd="0" destOrd="0" parTransId="{2CE73491-813E-48DD-AA47-F6CDF1E27949}" sibTransId="{B9EA111A-99A1-45B3-9048-470119BCF624}"/>
    <dgm:cxn modelId="{D868E043-82C3-4A29-B21E-77452B33ACE6}" srcId="{E747C4FF-BFCE-4B09-AA84-26D5F2F79F5F}" destId="{D268F18E-E66B-4FD8-BF6F-5F9B0E19C682}" srcOrd="3" destOrd="0" parTransId="{AF6804C9-E5B7-4659-A878-FBEF83CCA3A5}" sibTransId="{0AF79B57-2661-4307-BF39-6B239FC2D75C}"/>
    <dgm:cxn modelId="{2B0DF763-AE40-450C-8F5D-0850441B5151}" type="presOf" srcId="{FD36E031-20AE-4DB0-9777-377AF03CFA23}" destId="{C93EA248-26A7-46DE-BEDF-F41F4520F5EC}" srcOrd="0" destOrd="6" presId="urn:microsoft.com/office/officeart/2005/8/layout/hList1"/>
    <dgm:cxn modelId="{AA256649-A8AA-42ED-9894-A40038F62878}" srcId="{E747C4FF-BFCE-4B09-AA84-26D5F2F79F5F}" destId="{C295B7ED-FD17-4E85-872D-DE85767F491C}" srcOrd="7" destOrd="0" parTransId="{4B53F522-E351-4FFB-80B7-87A61FFB8D51}" sibTransId="{13D7ED2B-0E7D-4B09-83E3-1A11D455C2F6}"/>
    <dgm:cxn modelId="{EBF63B50-44B2-41BE-95C6-922FD47D4A40}" type="presOf" srcId="{9F9B2E9F-BA4A-4899-8FB7-935D2E5519E0}" destId="{C93EA248-26A7-46DE-BEDF-F41F4520F5EC}" srcOrd="0" destOrd="1" presId="urn:microsoft.com/office/officeart/2005/8/layout/hList1"/>
    <dgm:cxn modelId="{F1307B74-5BC9-446F-9C1A-39C6366E8BC2}" type="presOf" srcId="{C295B7ED-FD17-4E85-872D-DE85767F491C}" destId="{C93EA248-26A7-46DE-BEDF-F41F4520F5EC}" srcOrd="0" destOrd="7" presId="urn:microsoft.com/office/officeart/2005/8/layout/hList1"/>
    <dgm:cxn modelId="{C7CD4F78-42FB-48E0-9144-6D27D002EB54}" type="presOf" srcId="{EA2A4DAA-D2EA-4805-A8AC-EDCCA5834F49}" destId="{C93EA248-26A7-46DE-BEDF-F41F4520F5EC}" srcOrd="0" destOrd="4" presId="urn:microsoft.com/office/officeart/2005/8/layout/hList1"/>
    <dgm:cxn modelId="{366DCC87-2289-4A08-84AC-57F416A9924B}" type="presOf" srcId="{F2748849-252A-468A-BCCE-F4411F2484D1}" destId="{C93EA248-26A7-46DE-BEDF-F41F4520F5EC}" srcOrd="0" destOrd="2" presId="urn:microsoft.com/office/officeart/2005/8/layout/hList1"/>
    <dgm:cxn modelId="{14C8E9A7-B2A8-46E4-83B7-F75F6357DF11}" type="presOf" srcId="{45E74866-7F6C-43AC-B880-45FF394D509B}" destId="{2BA3D2F2-0693-4B7C-981E-D7FE26A7BA43}" srcOrd="0" destOrd="0" presId="urn:microsoft.com/office/officeart/2005/8/layout/hList1"/>
    <dgm:cxn modelId="{E57205D3-260E-42CE-A4AE-253DE391E86D}" srcId="{E747C4FF-BFCE-4B09-AA84-26D5F2F79F5F}" destId="{EA2A4DAA-D2EA-4805-A8AC-EDCCA5834F49}" srcOrd="4" destOrd="0" parTransId="{F187354D-821B-4233-B89F-6CD2074279F7}" sibTransId="{F216FBE1-282C-42C7-960D-CED9A2501C88}"/>
    <dgm:cxn modelId="{AC9596E2-8134-4138-9373-8012FB8687CD}" type="presOf" srcId="{D268F18E-E66B-4FD8-BF6F-5F9B0E19C682}" destId="{C93EA248-26A7-46DE-BEDF-F41F4520F5EC}" srcOrd="0" destOrd="3" presId="urn:microsoft.com/office/officeart/2005/8/layout/hList1"/>
    <dgm:cxn modelId="{1E3118F4-CE15-4C5A-BC3C-82A54B32AA7F}" type="presOf" srcId="{EDECB5BA-EB6A-4B7B-BCE8-DE5FF1BB6F1A}" destId="{C93EA248-26A7-46DE-BEDF-F41F4520F5EC}" srcOrd="0" destOrd="8" presId="urn:microsoft.com/office/officeart/2005/8/layout/hList1"/>
    <dgm:cxn modelId="{BAA9AB5F-F975-488B-9826-BFC053D3C64D}" type="presParOf" srcId="{2BA3D2F2-0693-4B7C-981E-D7FE26A7BA43}" destId="{477778A5-DDED-4CCF-A34C-658F70DE32CF}" srcOrd="0" destOrd="0" presId="urn:microsoft.com/office/officeart/2005/8/layout/hList1"/>
    <dgm:cxn modelId="{61933945-3CFB-4710-A976-6B69078E04F5}" type="presParOf" srcId="{477778A5-DDED-4CCF-A34C-658F70DE32CF}" destId="{1588A5F7-50C4-4B77-9DB1-65207D9C2A4C}" srcOrd="0" destOrd="0" presId="urn:microsoft.com/office/officeart/2005/8/layout/hList1"/>
    <dgm:cxn modelId="{13CF48DC-7883-4511-9220-3D459D7E8946}" type="presParOf" srcId="{477778A5-DDED-4CCF-A34C-658F70DE32CF}" destId="{C93EA248-26A7-46DE-BEDF-F41F4520F5E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FBF424AE-0141-44A6-8A91-F25154924E22}"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0E24B970-8251-46F8-9D78-B43522A94C9E}">
      <dgm:prSet/>
      <dgm:spPr/>
      <dgm:t>
        <a:bodyPr/>
        <a:lstStyle/>
        <a:p>
          <a:pPr rtl="0"/>
          <a:r>
            <a:rPr lang="en-US" dirty="0"/>
            <a:t>Movement towards or attainment of a change in attitude, belief, behavior</a:t>
          </a:r>
        </a:p>
      </dgm:t>
    </dgm:pt>
    <dgm:pt modelId="{9CF28E03-6AF0-4840-A708-E8A2D69AA276}" type="parTrans" cxnId="{CE091A4D-0804-4D02-A1D3-5528FEB69836}">
      <dgm:prSet/>
      <dgm:spPr/>
      <dgm:t>
        <a:bodyPr/>
        <a:lstStyle/>
        <a:p>
          <a:endParaRPr lang="en-US"/>
        </a:p>
      </dgm:t>
    </dgm:pt>
    <dgm:pt modelId="{7ECC2236-4ABE-497A-BCD6-E07E2A492F46}" type="sibTrans" cxnId="{CE091A4D-0804-4D02-A1D3-5528FEB69836}">
      <dgm:prSet/>
      <dgm:spPr/>
      <dgm:t>
        <a:bodyPr/>
        <a:lstStyle/>
        <a:p>
          <a:endParaRPr lang="en-US"/>
        </a:p>
      </dgm:t>
    </dgm:pt>
    <dgm:pt modelId="{A5707D6D-AFBE-4E3C-A492-5C6DFC4DE89B}">
      <dgm:prSet/>
      <dgm:spPr/>
      <dgm:t>
        <a:bodyPr/>
        <a:lstStyle/>
        <a:p>
          <a:pPr rtl="0"/>
          <a:r>
            <a:rPr lang="en-US"/>
            <a:t>Participant, not program, focused</a:t>
          </a:r>
        </a:p>
      </dgm:t>
    </dgm:pt>
    <dgm:pt modelId="{2BFDD2F8-283E-42BE-9358-A9A0B66E3D5E}" type="parTrans" cxnId="{B7F4784A-D63A-4284-9C28-F459372FDDE9}">
      <dgm:prSet/>
      <dgm:spPr/>
      <dgm:t>
        <a:bodyPr/>
        <a:lstStyle/>
        <a:p>
          <a:endParaRPr lang="en-US"/>
        </a:p>
      </dgm:t>
    </dgm:pt>
    <dgm:pt modelId="{98D2025B-0F80-4D06-A696-9388DAFAB908}" type="sibTrans" cxnId="{B7F4784A-D63A-4284-9C28-F459372FDDE9}">
      <dgm:prSet/>
      <dgm:spPr/>
      <dgm:t>
        <a:bodyPr/>
        <a:lstStyle/>
        <a:p>
          <a:endParaRPr lang="en-US"/>
        </a:p>
      </dgm:t>
    </dgm:pt>
    <dgm:pt modelId="{F5458136-5D90-42D7-BBA1-373EF434BBC4}">
      <dgm:prSet/>
      <dgm:spPr/>
      <dgm:t>
        <a:bodyPr/>
        <a:lstStyle/>
        <a:p>
          <a:pPr rtl="0"/>
          <a:r>
            <a:rPr lang="en-US"/>
            <a:t>“What has changed for the people you serve as a direct result of the services you offered?”</a:t>
          </a:r>
        </a:p>
      </dgm:t>
    </dgm:pt>
    <dgm:pt modelId="{44C5F89E-18AF-49C6-90FB-AA9DA0F00D62}" type="parTrans" cxnId="{4BA0DCA2-88F9-4DCB-94C9-ED39051A2FDE}">
      <dgm:prSet/>
      <dgm:spPr/>
      <dgm:t>
        <a:bodyPr/>
        <a:lstStyle/>
        <a:p>
          <a:endParaRPr lang="en-US"/>
        </a:p>
      </dgm:t>
    </dgm:pt>
    <dgm:pt modelId="{B09574B4-D694-4966-A1F7-B0A05A8C0CD3}" type="sibTrans" cxnId="{4BA0DCA2-88F9-4DCB-94C9-ED39051A2FDE}">
      <dgm:prSet/>
      <dgm:spPr/>
      <dgm:t>
        <a:bodyPr/>
        <a:lstStyle/>
        <a:p>
          <a:endParaRPr lang="en-US"/>
        </a:p>
      </dgm:t>
    </dgm:pt>
    <dgm:pt modelId="{57E44CDC-05B2-464F-BA43-52B7E1A6FD38}" type="pres">
      <dgm:prSet presAssocID="{FBF424AE-0141-44A6-8A91-F25154924E22}" presName="diagram" presStyleCnt="0">
        <dgm:presLayoutVars>
          <dgm:dir/>
          <dgm:resizeHandles val="exact"/>
        </dgm:presLayoutVars>
      </dgm:prSet>
      <dgm:spPr/>
    </dgm:pt>
    <dgm:pt modelId="{4952A565-1093-4F02-B7DC-C63B8876C6D3}" type="pres">
      <dgm:prSet presAssocID="{0E24B970-8251-46F8-9D78-B43522A94C9E}" presName="node" presStyleLbl="node1" presStyleIdx="0" presStyleCnt="3" custScaleX="134002">
        <dgm:presLayoutVars>
          <dgm:bulletEnabled val="1"/>
        </dgm:presLayoutVars>
      </dgm:prSet>
      <dgm:spPr/>
    </dgm:pt>
    <dgm:pt modelId="{4CDA5A1B-DA12-42BA-A6C2-4BBD0F5356AE}" type="pres">
      <dgm:prSet presAssocID="{7ECC2236-4ABE-497A-BCD6-E07E2A492F46}" presName="sibTrans" presStyleLbl="sibTrans2D1" presStyleIdx="0" presStyleCnt="2"/>
      <dgm:spPr/>
    </dgm:pt>
    <dgm:pt modelId="{00D86953-2955-4BDB-AABF-107F967DB952}" type="pres">
      <dgm:prSet presAssocID="{7ECC2236-4ABE-497A-BCD6-E07E2A492F46}" presName="connectorText" presStyleLbl="sibTrans2D1" presStyleIdx="0" presStyleCnt="2"/>
      <dgm:spPr/>
    </dgm:pt>
    <dgm:pt modelId="{1E1C3EA5-58FE-4CEF-B0B5-2ABBB7330EDF}" type="pres">
      <dgm:prSet presAssocID="{A5707D6D-AFBE-4E3C-A492-5C6DFC4DE89B}" presName="node" presStyleLbl="node1" presStyleIdx="1" presStyleCnt="3">
        <dgm:presLayoutVars>
          <dgm:bulletEnabled val="1"/>
        </dgm:presLayoutVars>
      </dgm:prSet>
      <dgm:spPr/>
    </dgm:pt>
    <dgm:pt modelId="{0687B17D-6DDE-412D-8E79-D7F9C34475A1}" type="pres">
      <dgm:prSet presAssocID="{98D2025B-0F80-4D06-A696-9388DAFAB908}" presName="sibTrans" presStyleLbl="sibTrans2D1" presStyleIdx="1" presStyleCnt="2"/>
      <dgm:spPr/>
    </dgm:pt>
    <dgm:pt modelId="{90F85E2B-EDE4-4EB6-B302-CEC22245B7E4}" type="pres">
      <dgm:prSet presAssocID="{98D2025B-0F80-4D06-A696-9388DAFAB908}" presName="connectorText" presStyleLbl="sibTrans2D1" presStyleIdx="1" presStyleCnt="2"/>
      <dgm:spPr/>
    </dgm:pt>
    <dgm:pt modelId="{88F06A20-C350-4A5A-A745-AC64B1A7DA08}" type="pres">
      <dgm:prSet presAssocID="{F5458136-5D90-42D7-BBA1-373EF434BBC4}" presName="node" presStyleLbl="node1" presStyleIdx="2" presStyleCnt="3" custScaleX="204191">
        <dgm:presLayoutVars>
          <dgm:bulletEnabled val="1"/>
        </dgm:presLayoutVars>
      </dgm:prSet>
      <dgm:spPr/>
    </dgm:pt>
  </dgm:ptLst>
  <dgm:cxnLst>
    <dgm:cxn modelId="{450A6E5E-F676-4071-A169-AA563290D403}" type="presOf" srcId="{98D2025B-0F80-4D06-A696-9388DAFAB908}" destId="{90F85E2B-EDE4-4EB6-B302-CEC22245B7E4}" srcOrd="1" destOrd="0" presId="urn:microsoft.com/office/officeart/2005/8/layout/process5"/>
    <dgm:cxn modelId="{B7F4784A-D63A-4284-9C28-F459372FDDE9}" srcId="{FBF424AE-0141-44A6-8A91-F25154924E22}" destId="{A5707D6D-AFBE-4E3C-A492-5C6DFC4DE89B}" srcOrd="1" destOrd="0" parTransId="{2BFDD2F8-283E-42BE-9358-A9A0B66E3D5E}" sibTransId="{98D2025B-0F80-4D06-A696-9388DAFAB908}"/>
    <dgm:cxn modelId="{CE091A4D-0804-4D02-A1D3-5528FEB69836}" srcId="{FBF424AE-0141-44A6-8A91-F25154924E22}" destId="{0E24B970-8251-46F8-9D78-B43522A94C9E}" srcOrd="0" destOrd="0" parTransId="{9CF28E03-6AF0-4840-A708-E8A2D69AA276}" sibTransId="{7ECC2236-4ABE-497A-BCD6-E07E2A492F46}"/>
    <dgm:cxn modelId="{899D7988-3B6A-4F9D-9C7D-478E5A452E9F}" type="presOf" srcId="{98D2025B-0F80-4D06-A696-9388DAFAB908}" destId="{0687B17D-6DDE-412D-8E79-D7F9C34475A1}" srcOrd="0" destOrd="0" presId="urn:microsoft.com/office/officeart/2005/8/layout/process5"/>
    <dgm:cxn modelId="{A7688C8D-F496-467B-8089-1CA1D0731D2F}" type="presOf" srcId="{0E24B970-8251-46F8-9D78-B43522A94C9E}" destId="{4952A565-1093-4F02-B7DC-C63B8876C6D3}" srcOrd="0" destOrd="0" presId="urn:microsoft.com/office/officeart/2005/8/layout/process5"/>
    <dgm:cxn modelId="{9562449D-1DAB-4329-93FB-F2D37B4642FA}" type="presOf" srcId="{F5458136-5D90-42D7-BBA1-373EF434BBC4}" destId="{88F06A20-C350-4A5A-A745-AC64B1A7DA08}" srcOrd="0" destOrd="0" presId="urn:microsoft.com/office/officeart/2005/8/layout/process5"/>
    <dgm:cxn modelId="{4BA0DCA2-88F9-4DCB-94C9-ED39051A2FDE}" srcId="{FBF424AE-0141-44A6-8A91-F25154924E22}" destId="{F5458136-5D90-42D7-BBA1-373EF434BBC4}" srcOrd="2" destOrd="0" parTransId="{44C5F89E-18AF-49C6-90FB-AA9DA0F00D62}" sibTransId="{B09574B4-D694-4966-A1F7-B0A05A8C0CD3}"/>
    <dgm:cxn modelId="{185C1FB3-8326-4AFE-A8CD-069730994619}" type="presOf" srcId="{7ECC2236-4ABE-497A-BCD6-E07E2A492F46}" destId="{00D86953-2955-4BDB-AABF-107F967DB952}" srcOrd="1" destOrd="0" presId="urn:microsoft.com/office/officeart/2005/8/layout/process5"/>
    <dgm:cxn modelId="{919EDFCD-8BE6-4CAC-B21C-5A764CD16777}" type="presOf" srcId="{A5707D6D-AFBE-4E3C-A492-5C6DFC4DE89B}" destId="{1E1C3EA5-58FE-4CEF-B0B5-2ABBB7330EDF}" srcOrd="0" destOrd="0" presId="urn:microsoft.com/office/officeart/2005/8/layout/process5"/>
    <dgm:cxn modelId="{A345C6F3-7D4F-45E3-BB84-0B8E2C23E18D}" type="presOf" srcId="{7ECC2236-4ABE-497A-BCD6-E07E2A492F46}" destId="{4CDA5A1B-DA12-42BA-A6C2-4BBD0F5356AE}" srcOrd="0" destOrd="0" presId="urn:microsoft.com/office/officeart/2005/8/layout/process5"/>
    <dgm:cxn modelId="{804EEBF4-FE47-4C7A-8BC7-B4EF3DC6AB54}" type="presOf" srcId="{FBF424AE-0141-44A6-8A91-F25154924E22}" destId="{57E44CDC-05B2-464F-BA43-52B7E1A6FD38}" srcOrd="0" destOrd="0" presId="urn:microsoft.com/office/officeart/2005/8/layout/process5"/>
    <dgm:cxn modelId="{6FA65AC0-8FA5-4A51-A536-F30FCD6569ED}" type="presParOf" srcId="{57E44CDC-05B2-464F-BA43-52B7E1A6FD38}" destId="{4952A565-1093-4F02-B7DC-C63B8876C6D3}" srcOrd="0" destOrd="0" presId="urn:microsoft.com/office/officeart/2005/8/layout/process5"/>
    <dgm:cxn modelId="{F03AF82F-ED06-46E6-8510-9AE6AEE1A748}" type="presParOf" srcId="{57E44CDC-05B2-464F-BA43-52B7E1A6FD38}" destId="{4CDA5A1B-DA12-42BA-A6C2-4BBD0F5356AE}" srcOrd="1" destOrd="0" presId="urn:microsoft.com/office/officeart/2005/8/layout/process5"/>
    <dgm:cxn modelId="{2744B9C4-11D0-4E0E-933A-95E31BE24A7D}" type="presParOf" srcId="{4CDA5A1B-DA12-42BA-A6C2-4BBD0F5356AE}" destId="{00D86953-2955-4BDB-AABF-107F967DB952}" srcOrd="0" destOrd="0" presId="urn:microsoft.com/office/officeart/2005/8/layout/process5"/>
    <dgm:cxn modelId="{5558BCBD-F826-411B-9955-9D74620FB919}" type="presParOf" srcId="{57E44CDC-05B2-464F-BA43-52B7E1A6FD38}" destId="{1E1C3EA5-58FE-4CEF-B0B5-2ABBB7330EDF}" srcOrd="2" destOrd="0" presId="urn:microsoft.com/office/officeart/2005/8/layout/process5"/>
    <dgm:cxn modelId="{3C2E9977-E4D1-476A-A6CC-F984CD9AEFE0}" type="presParOf" srcId="{57E44CDC-05B2-464F-BA43-52B7E1A6FD38}" destId="{0687B17D-6DDE-412D-8E79-D7F9C34475A1}" srcOrd="3" destOrd="0" presId="urn:microsoft.com/office/officeart/2005/8/layout/process5"/>
    <dgm:cxn modelId="{86A3A3EE-7848-4CAC-9A04-98B0851460C2}" type="presParOf" srcId="{0687B17D-6DDE-412D-8E79-D7F9C34475A1}" destId="{90F85E2B-EDE4-4EB6-B302-CEC22245B7E4}" srcOrd="0" destOrd="0" presId="urn:microsoft.com/office/officeart/2005/8/layout/process5"/>
    <dgm:cxn modelId="{C231EAA0-293B-4A21-B01B-8099BE2897FE}" type="presParOf" srcId="{57E44CDC-05B2-464F-BA43-52B7E1A6FD38}" destId="{88F06A20-C350-4A5A-A745-AC64B1A7DA08}"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62921C2D-2F1F-425D-92E9-DE65D7615D2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31D15AD-63EE-4E27-A678-E29E41B7CA29}">
      <dgm:prSet/>
      <dgm:spPr/>
      <dgm:t>
        <a:bodyPr/>
        <a:lstStyle/>
        <a:p>
          <a:pPr rtl="0"/>
          <a:r>
            <a:rPr lang="en-US"/>
            <a:t>If you conduct your program’s activities, and succeed with participants, what do they believe, know, have or do as a result?</a:t>
          </a:r>
        </a:p>
      </dgm:t>
    </dgm:pt>
    <dgm:pt modelId="{8E92A0AA-E4E6-40FC-BA16-3EC61BAA9A4F}" type="parTrans" cxnId="{4232D6D2-5780-44E5-BB69-53FC4C8759F7}">
      <dgm:prSet/>
      <dgm:spPr/>
      <dgm:t>
        <a:bodyPr/>
        <a:lstStyle/>
        <a:p>
          <a:endParaRPr lang="en-US"/>
        </a:p>
      </dgm:t>
    </dgm:pt>
    <dgm:pt modelId="{5F89DC91-9DD7-441B-8AC7-72AB84E0B951}" type="sibTrans" cxnId="{4232D6D2-5780-44E5-BB69-53FC4C8759F7}">
      <dgm:prSet/>
      <dgm:spPr/>
      <dgm:t>
        <a:bodyPr/>
        <a:lstStyle/>
        <a:p>
          <a:endParaRPr lang="en-US"/>
        </a:p>
      </dgm:t>
    </dgm:pt>
    <dgm:pt modelId="{9DC339C8-96E3-454D-B615-6959D8A09AE7}">
      <dgm:prSet/>
      <dgm:spPr/>
      <dgm:t>
        <a:bodyPr/>
        <a:lstStyle/>
        <a:p>
          <a:pPr rtl="0"/>
          <a:r>
            <a:rPr lang="en-US"/>
            <a:t>What one or two changes do you believe will occur in the lives of your program’s participants as a result of your services?</a:t>
          </a:r>
        </a:p>
      </dgm:t>
    </dgm:pt>
    <dgm:pt modelId="{03F573F1-E716-498F-96BC-458B22E9794D}" type="parTrans" cxnId="{3425AD4C-1F5A-4236-BB9D-368527C29912}">
      <dgm:prSet/>
      <dgm:spPr/>
      <dgm:t>
        <a:bodyPr/>
        <a:lstStyle/>
        <a:p>
          <a:endParaRPr lang="en-US"/>
        </a:p>
      </dgm:t>
    </dgm:pt>
    <dgm:pt modelId="{01B13B5E-B997-46FB-83EB-F0F30EDFFD94}" type="sibTrans" cxnId="{3425AD4C-1F5A-4236-BB9D-368527C29912}">
      <dgm:prSet/>
      <dgm:spPr/>
      <dgm:t>
        <a:bodyPr/>
        <a:lstStyle/>
        <a:p>
          <a:endParaRPr lang="en-US"/>
        </a:p>
      </dgm:t>
    </dgm:pt>
    <dgm:pt modelId="{57CD1B29-BE53-4C23-B8C8-58251FFA6808}" type="pres">
      <dgm:prSet presAssocID="{62921C2D-2F1F-425D-92E9-DE65D7615D26}" presName="linear" presStyleCnt="0">
        <dgm:presLayoutVars>
          <dgm:animLvl val="lvl"/>
          <dgm:resizeHandles val="exact"/>
        </dgm:presLayoutVars>
      </dgm:prSet>
      <dgm:spPr/>
    </dgm:pt>
    <dgm:pt modelId="{DF3857B2-68E4-49A3-8A62-8D0505DB3C7E}" type="pres">
      <dgm:prSet presAssocID="{231D15AD-63EE-4E27-A678-E29E41B7CA29}" presName="parentText" presStyleLbl="node1" presStyleIdx="0" presStyleCnt="2">
        <dgm:presLayoutVars>
          <dgm:chMax val="0"/>
          <dgm:bulletEnabled val="1"/>
        </dgm:presLayoutVars>
      </dgm:prSet>
      <dgm:spPr/>
    </dgm:pt>
    <dgm:pt modelId="{A8C16241-340A-4762-B4D2-DE1B8C1A35EE}" type="pres">
      <dgm:prSet presAssocID="{5F89DC91-9DD7-441B-8AC7-72AB84E0B951}" presName="spacer" presStyleCnt="0"/>
      <dgm:spPr/>
    </dgm:pt>
    <dgm:pt modelId="{A88B35E1-55E3-4101-ADD5-C608E205804A}" type="pres">
      <dgm:prSet presAssocID="{9DC339C8-96E3-454D-B615-6959D8A09AE7}" presName="parentText" presStyleLbl="node1" presStyleIdx="1" presStyleCnt="2">
        <dgm:presLayoutVars>
          <dgm:chMax val="0"/>
          <dgm:bulletEnabled val="1"/>
        </dgm:presLayoutVars>
      </dgm:prSet>
      <dgm:spPr/>
    </dgm:pt>
  </dgm:ptLst>
  <dgm:cxnLst>
    <dgm:cxn modelId="{07A9FE3B-A79B-4160-8068-DA7A08D9755E}" type="presOf" srcId="{231D15AD-63EE-4E27-A678-E29E41B7CA29}" destId="{DF3857B2-68E4-49A3-8A62-8D0505DB3C7E}" srcOrd="0" destOrd="0" presId="urn:microsoft.com/office/officeart/2005/8/layout/vList2"/>
    <dgm:cxn modelId="{3425AD4C-1F5A-4236-BB9D-368527C29912}" srcId="{62921C2D-2F1F-425D-92E9-DE65D7615D26}" destId="{9DC339C8-96E3-454D-B615-6959D8A09AE7}" srcOrd="1" destOrd="0" parTransId="{03F573F1-E716-498F-96BC-458B22E9794D}" sibTransId="{01B13B5E-B997-46FB-83EB-F0F30EDFFD94}"/>
    <dgm:cxn modelId="{F3B2458A-E9E3-42ED-B0A0-261D759528D0}" type="presOf" srcId="{9DC339C8-96E3-454D-B615-6959D8A09AE7}" destId="{A88B35E1-55E3-4101-ADD5-C608E205804A}" srcOrd="0" destOrd="0" presId="urn:microsoft.com/office/officeart/2005/8/layout/vList2"/>
    <dgm:cxn modelId="{4232D6D2-5780-44E5-BB69-53FC4C8759F7}" srcId="{62921C2D-2F1F-425D-92E9-DE65D7615D26}" destId="{231D15AD-63EE-4E27-A678-E29E41B7CA29}" srcOrd="0" destOrd="0" parTransId="{8E92A0AA-E4E6-40FC-BA16-3EC61BAA9A4F}" sibTransId="{5F89DC91-9DD7-441B-8AC7-72AB84E0B951}"/>
    <dgm:cxn modelId="{53365FE2-ED81-462D-8A13-F78E9DE73246}" type="presOf" srcId="{62921C2D-2F1F-425D-92E9-DE65D7615D26}" destId="{57CD1B29-BE53-4C23-B8C8-58251FFA6808}" srcOrd="0" destOrd="0" presId="urn:microsoft.com/office/officeart/2005/8/layout/vList2"/>
    <dgm:cxn modelId="{D63C785A-FFED-40C2-9571-B5F5C1D4B222}" type="presParOf" srcId="{57CD1B29-BE53-4C23-B8C8-58251FFA6808}" destId="{DF3857B2-68E4-49A3-8A62-8D0505DB3C7E}" srcOrd="0" destOrd="0" presId="urn:microsoft.com/office/officeart/2005/8/layout/vList2"/>
    <dgm:cxn modelId="{C1385A86-3CA9-46ED-B717-6BB263FAF2D6}" type="presParOf" srcId="{57CD1B29-BE53-4C23-B8C8-58251FFA6808}" destId="{A8C16241-340A-4762-B4D2-DE1B8C1A35EE}" srcOrd="1" destOrd="0" presId="urn:microsoft.com/office/officeart/2005/8/layout/vList2"/>
    <dgm:cxn modelId="{63B3FFF2-25BB-4C1D-95F2-1EC7C4E71636}" type="presParOf" srcId="{57CD1B29-BE53-4C23-B8C8-58251FFA6808}" destId="{A88B35E1-55E3-4101-ADD5-C608E20580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2D8E6693-6797-4F0C-A078-26171F56FE39}" type="doc">
      <dgm:prSet loTypeId="urn:microsoft.com/office/officeart/2005/8/layout/arrow5" loCatId="relationship" qsTypeId="urn:microsoft.com/office/officeart/2005/8/quickstyle/simple1" qsCatId="simple" csTypeId="urn:microsoft.com/office/officeart/2005/8/colors/colorful4" csCatId="colorful"/>
      <dgm:spPr/>
      <dgm:t>
        <a:bodyPr/>
        <a:lstStyle/>
        <a:p>
          <a:endParaRPr lang="en-US"/>
        </a:p>
      </dgm:t>
    </dgm:pt>
    <dgm:pt modelId="{20FB3185-51CC-4BA8-BD3B-234C4CBFFB67}">
      <dgm:prSet custT="1"/>
      <dgm:spPr/>
      <dgm:t>
        <a:bodyPr/>
        <a:lstStyle/>
        <a:p>
          <a:pPr rtl="0"/>
          <a:r>
            <a:rPr lang="en-US" sz="2400" dirty="0"/>
            <a:t>Claiming responsibility for preventing negative outcomes or things that didn’t happen</a:t>
          </a:r>
        </a:p>
      </dgm:t>
    </dgm:pt>
    <dgm:pt modelId="{F9800560-EF6A-4BD2-AF02-1898AC430EBD}" type="parTrans" cxnId="{FB7BDDFA-926A-48BD-8D58-5322BCBC21C9}">
      <dgm:prSet/>
      <dgm:spPr/>
      <dgm:t>
        <a:bodyPr/>
        <a:lstStyle/>
        <a:p>
          <a:endParaRPr lang="en-US"/>
        </a:p>
      </dgm:t>
    </dgm:pt>
    <dgm:pt modelId="{BFE4790A-CD5A-4068-87BD-ABA026FA106F}" type="sibTrans" cxnId="{FB7BDDFA-926A-48BD-8D58-5322BCBC21C9}">
      <dgm:prSet/>
      <dgm:spPr/>
      <dgm:t>
        <a:bodyPr/>
        <a:lstStyle/>
        <a:p>
          <a:endParaRPr lang="en-US"/>
        </a:p>
      </dgm:t>
    </dgm:pt>
    <dgm:pt modelId="{D82D7C1A-487F-481F-9E73-C3425BF70D67}">
      <dgm:prSet/>
      <dgm:spPr/>
      <dgm:t>
        <a:bodyPr/>
        <a:lstStyle/>
        <a:p>
          <a:pPr rtl="0"/>
          <a:r>
            <a:rPr lang="en-US" dirty="0"/>
            <a:t>Showing long-term growth within a short and rigid time-frame</a:t>
          </a:r>
        </a:p>
      </dgm:t>
    </dgm:pt>
    <dgm:pt modelId="{06502316-0BEE-4042-BF6E-A395CD48E0A4}" type="parTrans" cxnId="{F1520BE5-C019-4588-8D42-9D6396781F68}">
      <dgm:prSet/>
      <dgm:spPr/>
      <dgm:t>
        <a:bodyPr/>
        <a:lstStyle/>
        <a:p>
          <a:endParaRPr lang="en-US"/>
        </a:p>
      </dgm:t>
    </dgm:pt>
    <dgm:pt modelId="{1A6041AA-CAB5-4FDD-9B9C-9EE528E5E71F}" type="sibTrans" cxnId="{F1520BE5-C019-4588-8D42-9D6396781F68}">
      <dgm:prSet/>
      <dgm:spPr/>
      <dgm:t>
        <a:bodyPr/>
        <a:lstStyle/>
        <a:p>
          <a:endParaRPr lang="en-US"/>
        </a:p>
      </dgm:t>
    </dgm:pt>
    <dgm:pt modelId="{7E7A42CB-C612-457E-AC67-3FA70E2D2796}" type="pres">
      <dgm:prSet presAssocID="{2D8E6693-6797-4F0C-A078-26171F56FE39}" presName="diagram" presStyleCnt="0">
        <dgm:presLayoutVars>
          <dgm:dir/>
          <dgm:resizeHandles val="exact"/>
        </dgm:presLayoutVars>
      </dgm:prSet>
      <dgm:spPr/>
    </dgm:pt>
    <dgm:pt modelId="{B58F3DD9-3D20-4EF3-B57C-9A436F622600}" type="pres">
      <dgm:prSet presAssocID="{20FB3185-51CC-4BA8-BD3B-234C4CBFFB67}" presName="arrow" presStyleLbl="node1" presStyleIdx="0" presStyleCnt="2">
        <dgm:presLayoutVars>
          <dgm:bulletEnabled val="1"/>
        </dgm:presLayoutVars>
      </dgm:prSet>
      <dgm:spPr/>
    </dgm:pt>
    <dgm:pt modelId="{051CE134-5493-4F76-89C5-1F9ED7E07AC9}" type="pres">
      <dgm:prSet presAssocID="{D82D7C1A-487F-481F-9E73-C3425BF70D67}" presName="arrow" presStyleLbl="node1" presStyleIdx="1" presStyleCnt="2">
        <dgm:presLayoutVars>
          <dgm:bulletEnabled val="1"/>
        </dgm:presLayoutVars>
      </dgm:prSet>
      <dgm:spPr/>
    </dgm:pt>
  </dgm:ptLst>
  <dgm:cxnLst>
    <dgm:cxn modelId="{CA289829-DF88-402A-821B-7A1F50540E61}" type="presOf" srcId="{D82D7C1A-487F-481F-9E73-C3425BF70D67}" destId="{051CE134-5493-4F76-89C5-1F9ED7E07AC9}" srcOrd="0" destOrd="0" presId="urn:microsoft.com/office/officeart/2005/8/layout/arrow5"/>
    <dgm:cxn modelId="{4D930CC7-9010-4D85-898E-25D8E4778FCD}" type="presOf" srcId="{2D8E6693-6797-4F0C-A078-26171F56FE39}" destId="{7E7A42CB-C612-457E-AC67-3FA70E2D2796}" srcOrd="0" destOrd="0" presId="urn:microsoft.com/office/officeart/2005/8/layout/arrow5"/>
    <dgm:cxn modelId="{0D31FBD8-0616-412E-A54B-A725C5A6CBFC}" type="presOf" srcId="{20FB3185-51CC-4BA8-BD3B-234C4CBFFB67}" destId="{B58F3DD9-3D20-4EF3-B57C-9A436F622600}" srcOrd="0" destOrd="0" presId="urn:microsoft.com/office/officeart/2005/8/layout/arrow5"/>
    <dgm:cxn modelId="{F1520BE5-C019-4588-8D42-9D6396781F68}" srcId="{2D8E6693-6797-4F0C-A078-26171F56FE39}" destId="{D82D7C1A-487F-481F-9E73-C3425BF70D67}" srcOrd="1" destOrd="0" parTransId="{06502316-0BEE-4042-BF6E-A395CD48E0A4}" sibTransId="{1A6041AA-CAB5-4FDD-9B9C-9EE528E5E71F}"/>
    <dgm:cxn modelId="{FB7BDDFA-926A-48BD-8D58-5322BCBC21C9}" srcId="{2D8E6693-6797-4F0C-A078-26171F56FE39}" destId="{20FB3185-51CC-4BA8-BD3B-234C4CBFFB67}" srcOrd="0" destOrd="0" parTransId="{F9800560-EF6A-4BD2-AF02-1898AC430EBD}" sibTransId="{BFE4790A-CD5A-4068-87BD-ABA026FA106F}"/>
    <dgm:cxn modelId="{F66129FE-C50D-4B87-945D-0563929165B3}" type="presParOf" srcId="{7E7A42CB-C612-457E-AC67-3FA70E2D2796}" destId="{B58F3DD9-3D20-4EF3-B57C-9A436F622600}" srcOrd="0" destOrd="0" presId="urn:microsoft.com/office/officeart/2005/8/layout/arrow5"/>
    <dgm:cxn modelId="{6E20978F-2155-4CCD-9349-04F529D5492F}" type="presParOf" srcId="{7E7A42CB-C612-457E-AC67-3FA70E2D2796}" destId="{051CE134-5493-4F76-89C5-1F9ED7E07AC9}"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12415B95-BD11-4E7C-B220-6E8D5E38588B}"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3293EC22-5034-446E-8646-97408F7CD41C}">
      <dgm:prSet/>
      <dgm:spPr/>
      <dgm:t>
        <a:bodyPr/>
        <a:lstStyle/>
        <a:p>
          <a:pPr rtl="0"/>
          <a:r>
            <a:rPr lang="en-US" i="1" dirty="0"/>
            <a:t>Engagement outcomes:</a:t>
          </a:r>
        </a:p>
      </dgm:t>
    </dgm:pt>
    <dgm:pt modelId="{D8B00E52-BC51-4FA9-867C-4E4C66F87F04}" type="parTrans" cxnId="{78952459-10C5-43ED-A24C-C626C06F302D}">
      <dgm:prSet/>
      <dgm:spPr/>
      <dgm:t>
        <a:bodyPr/>
        <a:lstStyle/>
        <a:p>
          <a:endParaRPr lang="en-US"/>
        </a:p>
      </dgm:t>
    </dgm:pt>
    <dgm:pt modelId="{38528D6A-9FB4-4EE9-BBBC-B38E900ADBA4}" type="sibTrans" cxnId="{78952459-10C5-43ED-A24C-C626C06F302D}">
      <dgm:prSet/>
      <dgm:spPr/>
      <dgm:t>
        <a:bodyPr/>
        <a:lstStyle/>
        <a:p>
          <a:endParaRPr lang="en-US"/>
        </a:p>
      </dgm:t>
    </dgm:pt>
    <dgm:pt modelId="{940334F5-ACCA-427B-8B77-C7B006D69C6C}">
      <dgm:prSet/>
      <dgm:spPr/>
      <dgm:t>
        <a:bodyPr/>
        <a:lstStyle/>
        <a:p>
          <a:pPr rtl="0"/>
          <a:r>
            <a:rPr lang="en-US" i="1" dirty="0"/>
            <a:t>Learning outcomes:</a:t>
          </a:r>
          <a:endParaRPr lang="en-US" dirty="0"/>
        </a:p>
      </dgm:t>
    </dgm:pt>
    <dgm:pt modelId="{405837FD-A145-4656-9593-A9073B95A106}" type="parTrans" cxnId="{F52F8138-9DEC-4176-B57D-DC3D2DE0BDF9}">
      <dgm:prSet/>
      <dgm:spPr/>
      <dgm:t>
        <a:bodyPr/>
        <a:lstStyle/>
        <a:p>
          <a:endParaRPr lang="en-US"/>
        </a:p>
      </dgm:t>
    </dgm:pt>
    <dgm:pt modelId="{E1C6F5A2-7D56-4166-A8A0-C5FF31680D6D}" type="sibTrans" cxnId="{F52F8138-9DEC-4176-B57D-DC3D2DE0BDF9}">
      <dgm:prSet/>
      <dgm:spPr/>
      <dgm:t>
        <a:bodyPr/>
        <a:lstStyle/>
        <a:p>
          <a:endParaRPr lang="en-US"/>
        </a:p>
      </dgm:t>
    </dgm:pt>
    <dgm:pt modelId="{E1CF833C-FDF9-470E-A6E7-D1813CC45D39}">
      <dgm:prSet/>
      <dgm:spPr/>
      <dgm:t>
        <a:bodyPr/>
        <a:lstStyle/>
        <a:p>
          <a:pPr rtl="0"/>
          <a:r>
            <a:rPr lang="en-US" dirty="0"/>
            <a:t>Changes in knowledge, attitudes, beliefs</a:t>
          </a:r>
        </a:p>
      </dgm:t>
    </dgm:pt>
    <dgm:pt modelId="{F26CE804-4CE2-4181-AF9A-079B21227A1E}" type="parTrans" cxnId="{9C2AA5B9-D31A-4A96-94BF-F9619F3C0F83}">
      <dgm:prSet/>
      <dgm:spPr/>
      <dgm:t>
        <a:bodyPr/>
        <a:lstStyle/>
        <a:p>
          <a:endParaRPr lang="en-US"/>
        </a:p>
      </dgm:t>
    </dgm:pt>
    <dgm:pt modelId="{AC4C7A5B-D06C-413D-80F2-3A6E97A05E78}" type="sibTrans" cxnId="{9C2AA5B9-D31A-4A96-94BF-F9619F3C0F83}">
      <dgm:prSet/>
      <dgm:spPr/>
      <dgm:t>
        <a:bodyPr/>
        <a:lstStyle/>
        <a:p>
          <a:endParaRPr lang="en-US"/>
        </a:p>
      </dgm:t>
    </dgm:pt>
    <dgm:pt modelId="{81C97A82-AF4C-44E8-B7B4-32E008F0A535}">
      <dgm:prSet/>
      <dgm:spPr/>
      <dgm:t>
        <a:bodyPr/>
        <a:lstStyle/>
        <a:p>
          <a:pPr rtl="0"/>
          <a:r>
            <a:rPr lang="en-US" dirty="0"/>
            <a:t>Gaining trust, interest and involvement </a:t>
          </a:r>
          <a:br>
            <a:rPr lang="en-US" dirty="0"/>
          </a:br>
          <a:endParaRPr lang="en-US" i="1" dirty="0"/>
        </a:p>
      </dgm:t>
    </dgm:pt>
    <dgm:pt modelId="{0355CFE7-0013-4D8B-9DCA-C925B74DDCDB}" type="sibTrans" cxnId="{123428AF-035D-4D33-B825-A3DBECFD71F2}">
      <dgm:prSet/>
      <dgm:spPr/>
      <dgm:t>
        <a:bodyPr/>
        <a:lstStyle/>
        <a:p>
          <a:endParaRPr lang="en-US"/>
        </a:p>
      </dgm:t>
    </dgm:pt>
    <dgm:pt modelId="{0062E301-6D54-4AF4-BA12-F80082E4E80F}" type="parTrans" cxnId="{123428AF-035D-4D33-B825-A3DBECFD71F2}">
      <dgm:prSet/>
      <dgm:spPr/>
      <dgm:t>
        <a:bodyPr/>
        <a:lstStyle/>
        <a:p>
          <a:endParaRPr lang="en-US"/>
        </a:p>
      </dgm:t>
    </dgm:pt>
    <dgm:pt modelId="{F8118AB6-13EC-4EF3-807D-F43E1A48BEF8}" type="pres">
      <dgm:prSet presAssocID="{12415B95-BD11-4E7C-B220-6E8D5E38588B}" presName="Name0" presStyleCnt="0">
        <dgm:presLayoutVars>
          <dgm:dir/>
          <dgm:animLvl val="lvl"/>
          <dgm:resizeHandles val="exact"/>
        </dgm:presLayoutVars>
      </dgm:prSet>
      <dgm:spPr/>
    </dgm:pt>
    <dgm:pt modelId="{7366164F-594D-4BF4-AE7D-64911337342F}" type="pres">
      <dgm:prSet presAssocID="{3293EC22-5034-446E-8646-97408F7CD41C}" presName="linNode" presStyleCnt="0"/>
      <dgm:spPr/>
    </dgm:pt>
    <dgm:pt modelId="{E7F70B9F-762F-4489-9749-97349A7ADFC4}" type="pres">
      <dgm:prSet presAssocID="{3293EC22-5034-446E-8646-97408F7CD41C}" presName="parentText" presStyleLbl="node1" presStyleIdx="0" presStyleCnt="2" custScaleX="139886">
        <dgm:presLayoutVars>
          <dgm:chMax val="1"/>
          <dgm:bulletEnabled val="1"/>
        </dgm:presLayoutVars>
      </dgm:prSet>
      <dgm:spPr/>
    </dgm:pt>
    <dgm:pt modelId="{35CA19F4-342F-43E1-B055-87561BC1128E}" type="pres">
      <dgm:prSet presAssocID="{3293EC22-5034-446E-8646-97408F7CD41C}" presName="descendantText" presStyleLbl="alignAccFollowNode1" presStyleIdx="0" presStyleCnt="2">
        <dgm:presLayoutVars>
          <dgm:bulletEnabled val="1"/>
        </dgm:presLayoutVars>
      </dgm:prSet>
      <dgm:spPr/>
    </dgm:pt>
    <dgm:pt modelId="{EC1DBD30-FD95-4794-BE2F-E81737CF27D6}" type="pres">
      <dgm:prSet presAssocID="{38528D6A-9FB4-4EE9-BBBC-B38E900ADBA4}" presName="sp" presStyleCnt="0"/>
      <dgm:spPr/>
    </dgm:pt>
    <dgm:pt modelId="{E3300344-6CAC-4BA9-B4DE-CA1922CB90DD}" type="pres">
      <dgm:prSet presAssocID="{940334F5-ACCA-427B-8B77-C7B006D69C6C}" presName="linNode" presStyleCnt="0"/>
      <dgm:spPr/>
    </dgm:pt>
    <dgm:pt modelId="{37CBB655-7488-4D62-A934-D185C3C6B7F2}" type="pres">
      <dgm:prSet presAssocID="{940334F5-ACCA-427B-8B77-C7B006D69C6C}" presName="parentText" presStyleLbl="node1" presStyleIdx="1" presStyleCnt="2" custScaleX="143247">
        <dgm:presLayoutVars>
          <dgm:chMax val="1"/>
          <dgm:bulletEnabled val="1"/>
        </dgm:presLayoutVars>
      </dgm:prSet>
      <dgm:spPr/>
    </dgm:pt>
    <dgm:pt modelId="{02524FAB-04B3-4C47-A01D-13F3201F445D}" type="pres">
      <dgm:prSet presAssocID="{940334F5-ACCA-427B-8B77-C7B006D69C6C}" presName="descendantText" presStyleLbl="alignAccFollowNode1" presStyleIdx="1" presStyleCnt="2">
        <dgm:presLayoutVars>
          <dgm:bulletEnabled val="1"/>
        </dgm:presLayoutVars>
      </dgm:prSet>
      <dgm:spPr/>
    </dgm:pt>
  </dgm:ptLst>
  <dgm:cxnLst>
    <dgm:cxn modelId="{F52F8138-9DEC-4176-B57D-DC3D2DE0BDF9}" srcId="{12415B95-BD11-4E7C-B220-6E8D5E38588B}" destId="{940334F5-ACCA-427B-8B77-C7B006D69C6C}" srcOrd="1" destOrd="0" parTransId="{405837FD-A145-4656-9593-A9073B95A106}" sibTransId="{E1C6F5A2-7D56-4166-A8A0-C5FF31680D6D}"/>
    <dgm:cxn modelId="{039B1B4F-C371-48E4-B358-54DE3FBBA747}" type="presOf" srcId="{3293EC22-5034-446E-8646-97408F7CD41C}" destId="{E7F70B9F-762F-4489-9749-97349A7ADFC4}" srcOrd="0" destOrd="0" presId="urn:microsoft.com/office/officeart/2005/8/layout/vList5"/>
    <dgm:cxn modelId="{78952459-10C5-43ED-A24C-C626C06F302D}" srcId="{12415B95-BD11-4E7C-B220-6E8D5E38588B}" destId="{3293EC22-5034-446E-8646-97408F7CD41C}" srcOrd="0" destOrd="0" parTransId="{D8B00E52-BC51-4FA9-867C-4E4C66F87F04}" sibTransId="{38528D6A-9FB4-4EE9-BBBC-B38E900ADBA4}"/>
    <dgm:cxn modelId="{608CDCAA-BE97-4EF5-A098-9731A221D843}" type="presOf" srcId="{81C97A82-AF4C-44E8-B7B4-32E008F0A535}" destId="{35CA19F4-342F-43E1-B055-87561BC1128E}" srcOrd="0" destOrd="0" presId="urn:microsoft.com/office/officeart/2005/8/layout/vList5"/>
    <dgm:cxn modelId="{123428AF-035D-4D33-B825-A3DBECFD71F2}" srcId="{3293EC22-5034-446E-8646-97408F7CD41C}" destId="{81C97A82-AF4C-44E8-B7B4-32E008F0A535}" srcOrd="0" destOrd="0" parTransId="{0062E301-6D54-4AF4-BA12-F80082E4E80F}" sibTransId="{0355CFE7-0013-4D8B-9DCA-C925B74DDCDB}"/>
    <dgm:cxn modelId="{9C2AA5B9-D31A-4A96-94BF-F9619F3C0F83}" srcId="{940334F5-ACCA-427B-8B77-C7B006D69C6C}" destId="{E1CF833C-FDF9-470E-A6E7-D1813CC45D39}" srcOrd="0" destOrd="0" parTransId="{F26CE804-4CE2-4181-AF9A-079B21227A1E}" sibTransId="{AC4C7A5B-D06C-413D-80F2-3A6E97A05E78}"/>
    <dgm:cxn modelId="{699BC3CE-B73C-4F3F-B2DE-613A74B7EA77}" type="presOf" srcId="{12415B95-BD11-4E7C-B220-6E8D5E38588B}" destId="{F8118AB6-13EC-4EF3-807D-F43E1A48BEF8}" srcOrd="0" destOrd="0" presId="urn:microsoft.com/office/officeart/2005/8/layout/vList5"/>
    <dgm:cxn modelId="{52C350E6-6B62-469E-9C1A-CEF4B2BEA4DE}" type="presOf" srcId="{E1CF833C-FDF9-470E-A6E7-D1813CC45D39}" destId="{02524FAB-04B3-4C47-A01D-13F3201F445D}" srcOrd="0" destOrd="0" presId="urn:microsoft.com/office/officeart/2005/8/layout/vList5"/>
    <dgm:cxn modelId="{B433EEFB-64A7-45A1-A037-4A9C52329A95}" type="presOf" srcId="{940334F5-ACCA-427B-8B77-C7B006D69C6C}" destId="{37CBB655-7488-4D62-A934-D185C3C6B7F2}" srcOrd="0" destOrd="0" presId="urn:microsoft.com/office/officeart/2005/8/layout/vList5"/>
    <dgm:cxn modelId="{4A74232A-A143-4832-96D8-CF9242B8FE68}" type="presParOf" srcId="{F8118AB6-13EC-4EF3-807D-F43E1A48BEF8}" destId="{7366164F-594D-4BF4-AE7D-64911337342F}" srcOrd="0" destOrd="0" presId="urn:microsoft.com/office/officeart/2005/8/layout/vList5"/>
    <dgm:cxn modelId="{5BE1B5AB-E29E-4B24-901B-FE0F6C6F15F7}" type="presParOf" srcId="{7366164F-594D-4BF4-AE7D-64911337342F}" destId="{E7F70B9F-762F-4489-9749-97349A7ADFC4}" srcOrd="0" destOrd="0" presId="urn:microsoft.com/office/officeart/2005/8/layout/vList5"/>
    <dgm:cxn modelId="{62395CC0-05CC-43FB-924B-811650D6BA79}" type="presParOf" srcId="{7366164F-594D-4BF4-AE7D-64911337342F}" destId="{35CA19F4-342F-43E1-B055-87561BC1128E}" srcOrd="1" destOrd="0" presId="urn:microsoft.com/office/officeart/2005/8/layout/vList5"/>
    <dgm:cxn modelId="{C05F1505-F593-4170-8D76-187F587FCFAA}" type="presParOf" srcId="{F8118AB6-13EC-4EF3-807D-F43E1A48BEF8}" destId="{EC1DBD30-FD95-4794-BE2F-E81737CF27D6}" srcOrd="1" destOrd="0" presId="urn:microsoft.com/office/officeart/2005/8/layout/vList5"/>
    <dgm:cxn modelId="{12AF12FD-521E-4173-9FAB-B1A94226E487}" type="presParOf" srcId="{F8118AB6-13EC-4EF3-807D-F43E1A48BEF8}" destId="{E3300344-6CAC-4BA9-B4DE-CA1922CB90DD}" srcOrd="2" destOrd="0" presId="urn:microsoft.com/office/officeart/2005/8/layout/vList5"/>
    <dgm:cxn modelId="{BF8C2190-908F-4F97-81AE-C5FD897E70BC}" type="presParOf" srcId="{E3300344-6CAC-4BA9-B4DE-CA1922CB90DD}" destId="{37CBB655-7488-4D62-A934-D185C3C6B7F2}" srcOrd="0" destOrd="0" presId="urn:microsoft.com/office/officeart/2005/8/layout/vList5"/>
    <dgm:cxn modelId="{8B21779A-F59C-4792-A3F5-8C5C63A89C50}" type="presParOf" srcId="{E3300344-6CAC-4BA9-B4DE-CA1922CB90DD}" destId="{02524FAB-04B3-4C47-A01D-13F3201F44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A5D94A9E-2047-4437-B3E2-84EB63BCA8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1A89EAB-528A-4D56-A9BD-59DE13651CCD}">
      <dgm:prSet/>
      <dgm:spPr/>
      <dgm:t>
        <a:bodyPr/>
        <a:lstStyle/>
        <a:p>
          <a:pPr rtl="0"/>
          <a:r>
            <a:rPr lang="en-US" dirty="0"/>
            <a:t>Practice Outcomes</a:t>
          </a:r>
        </a:p>
      </dgm:t>
    </dgm:pt>
    <dgm:pt modelId="{B6077CF8-A438-4DCA-8FC5-A07AFBA40911}" type="parTrans" cxnId="{6924C473-34C7-4CE7-8739-53940B6DE71C}">
      <dgm:prSet/>
      <dgm:spPr/>
      <dgm:t>
        <a:bodyPr/>
        <a:lstStyle/>
        <a:p>
          <a:endParaRPr lang="en-US"/>
        </a:p>
      </dgm:t>
    </dgm:pt>
    <dgm:pt modelId="{4B6F8567-9452-4391-A5C6-200F0E781F7C}" type="sibTrans" cxnId="{6924C473-34C7-4CE7-8739-53940B6DE71C}">
      <dgm:prSet/>
      <dgm:spPr/>
      <dgm:t>
        <a:bodyPr/>
        <a:lstStyle/>
        <a:p>
          <a:endParaRPr lang="en-US"/>
        </a:p>
      </dgm:t>
    </dgm:pt>
    <dgm:pt modelId="{E6DB82FA-9DB4-488C-80F7-41C2A9F5F749}">
      <dgm:prSet/>
      <dgm:spPr/>
      <dgm:t>
        <a:bodyPr/>
        <a:lstStyle/>
        <a:p>
          <a:pPr rtl="0"/>
          <a:r>
            <a:rPr lang="en-US" dirty="0"/>
            <a:t>Moving from learning to action</a:t>
          </a:r>
        </a:p>
      </dgm:t>
    </dgm:pt>
    <dgm:pt modelId="{5934D481-9481-46E8-B19B-552A9431EA2D}" type="parTrans" cxnId="{7968586B-9B69-4D70-A55C-3165D2AD0796}">
      <dgm:prSet/>
      <dgm:spPr/>
      <dgm:t>
        <a:bodyPr/>
        <a:lstStyle/>
        <a:p>
          <a:endParaRPr lang="en-US"/>
        </a:p>
      </dgm:t>
    </dgm:pt>
    <dgm:pt modelId="{907EE2C9-D599-4E90-B9B0-4F6B61FB826A}" type="sibTrans" cxnId="{7968586B-9B69-4D70-A55C-3165D2AD0796}">
      <dgm:prSet/>
      <dgm:spPr/>
      <dgm:t>
        <a:bodyPr/>
        <a:lstStyle/>
        <a:p>
          <a:endParaRPr lang="en-US"/>
        </a:p>
      </dgm:t>
    </dgm:pt>
    <dgm:pt modelId="{6175BC5A-BAEF-4139-A84E-8BDDD6C6E0B8}">
      <dgm:prSet/>
      <dgm:spPr/>
      <dgm:t>
        <a:bodyPr/>
        <a:lstStyle/>
        <a:p>
          <a:pPr rtl="0"/>
          <a:r>
            <a:rPr lang="en-US" dirty="0"/>
            <a:t>Practicing and refining new skills</a:t>
          </a:r>
        </a:p>
      </dgm:t>
    </dgm:pt>
    <dgm:pt modelId="{BE005531-BA4D-484D-9CA2-BFF116023EC8}" type="parTrans" cxnId="{F31D98E8-360A-45A1-9520-9AF67EDB649B}">
      <dgm:prSet/>
      <dgm:spPr/>
      <dgm:t>
        <a:bodyPr/>
        <a:lstStyle/>
        <a:p>
          <a:endParaRPr lang="en-US"/>
        </a:p>
      </dgm:t>
    </dgm:pt>
    <dgm:pt modelId="{148ABF41-85B5-43EF-B654-2739A257F1D9}" type="sibTrans" cxnId="{F31D98E8-360A-45A1-9520-9AF67EDB649B}">
      <dgm:prSet/>
      <dgm:spPr/>
      <dgm:t>
        <a:bodyPr/>
        <a:lstStyle/>
        <a:p>
          <a:endParaRPr lang="en-US"/>
        </a:p>
      </dgm:t>
    </dgm:pt>
    <dgm:pt modelId="{C5E4555C-EF2C-439C-9261-75464EA1E0F5}">
      <dgm:prSet/>
      <dgm:spPr/>
      <dgm:t>
        <a:bodyPr/>
        <a:lstStyle/>
        <a:p>
          <a:pPr rtl="0"/>
          <a:r>
            <a:rPr lang="en-US" dirty="0"/>
            <a:t>Adopting or changing behaviors</a:t>
          </a:r>
        </a:p>
      </dgm:t>
    </dgm:pt>
    <dgm:pt modelId="{417397F5-6C6A-4F04-A1D3-CDDF5E92F7EB}" type="parTrans" cxnId="{724F0661-DBCF-4A6C-A1C5-6337BDF16101}">
      <dgm:prSet/>
      <dgm:spPr/>
      <dgm:t>
        <a:bodyPr/>
        <a:lstStyle/>
        <a:p>
          <a:endParaRPr lang="en-US"/>
        </a:p>
      </dgm:t>
    </dgm:pt>
    <dgm:pt modelId="{E9F0A45E-47E6-4648-807B-47E8C647FFBE}" type="sibTrans" cxnId="{724F0661-DBCF-4A6C-A1C5-6337BDF16101}">
      <dgm:prSet/>
      <dgm:spPr/>
      <dgm:t>
        <a:bodyPr/>
        <a:lstStyle/>
        <a:p>
          <a:endParaRPr lang="en-US"/>
        </a:p>
      </dgm:t>
    </dgm:pt>
    <dgm:pt modelId="{34843A2E-2402-4BAC-8E01-FE6F815DBAAD}" type="pres">
      <dgm:prSet presAssocID="{A5D94A9E-2047-4437-B3E2-84EB63BCA884}" presName="Name0" presStyleCnt="0">
        <dgm:presLayoutVars>
          <dgm:dir/>
          <dgm:animLvl val="lvl"/>
          <dgm:resizeHandles val="exact"/>
        </dgm:presLayoutVars>
      </dgm:prSet>
      <dgm:spPr/>
    </dgm:pt>
    <dgm:pt modelId="{50109920-9518-4542-8F4B-E24D0D5F7A8E}" type="pres">
      <dgm:prSet presAssocID="{C1A89EAB-528A-4D56-A9BD-59DE13651CCD}" presName="linNode" presStyleCnt="0"/>
      <dgm:spPr/>
    </dgm:pt>
    <dgm:pt modelId="{28637FBB-4656-4A0D-9BFC-66753652B531}" type="pres">
      <dgm:prSet presAssocID="{C1A89EAB-528A-4D56-A9BD-59DE13651CCD}" presName="parentText" presStyleLbl="node1" presStyleIdx="0" presStyleCnt="1" custScaleX="155574" custScaleY="76000">
        <dgm:presLayoutVars>
          <dgm:chMax val="1"/>
          <dgm:bulletEnabled val="1"/>
        </dgm:presLayoutVars>
      </dgm:prSet>
      <dgm:spPr/>
    </dgm:pt>
    <dgm:pt modelId="{0673B267-349E-4FED-B14C-BA958EAEF0AA}" type="pres">
      <dgm:prSet presAssocID="{C1A89EAB-528A-4D56-A9BD-59DE13651CCD}" presName="descendantText" presStyleLbl="alignAccFollowNode1" presStyleIdx="0" presStyleCnt="1" custScaleY="78333">
        <dgm:presLayoutVars>
          <dgm:bulletEnabled val="1"/>
        </dgm:presLayoutVars>
      </dgm:prSet>
      <dgm:spPr/>
    </dgm:pt>
  </dgm:ptLst>
  <dgm:cxnLst>
    <dgm:cxn modelId="{41495B24-D8F4-432C-99A8-C58C118AFE2F}" type="presOf" srcId="{A5D94A9E-2047-4437-B3E2-84EB63BCA884}" destId="{34843A2E-2402-4BAC-8E01-FE6F815DBAAD}" srcOrd="0" destOrd="0" presId="urn:microsoft.com/office/officeart/2005/8/layout/vList5"/>
    <dgm:cxn modelId="{724F0661-DBCF-4A6C-A1C5-6337BDF16101}" srcId="{C1A89EAB-528A-4D56-A9BD-59DE13651CCD}" destId="{C5E4555C-EF2C-439C-9261-75464EA1E0F5}" srcOrd="2" destOrd="0" parTransId="{417397F5-6C6A-4F04-A1D3-CDDF5E92F7EB}" sibTransId="{E9F0A45E-47E6-4648-807B-47E8C647FFBE}"/>
    <dgm:cxn modelId="{7968586B-9B69-4D70-A55C-3165D2AD0796}" srcId="{C1A89EAB-528A-4D56-A9BD-59DE13651CCD}" destId="{E6DB82FA-9DB4-488C-80F7-41C2A9F5F749}" srcOrd="0" destOrd="0" parTransId="{5934D481-9481-46E8-B19B-552A9431EA2D}" sibTransId="{907EE2C9-D599-4E90-B9B0-4F6B61FB826A}"/>
    <dgm:cxn modelId="{6924C473-34C7-4CE7-8739-53940B6DE71C}" srcId="{A5D94A9E-2047-4437-B3E2-84EB63BCA884}" destId="{C1A89EAB-528A-4D56-A9BD-59DE13651CCD}" srcOrd="0" destOrd="0" parTransId="{B6077CF8-A438-4DCA-8FC5-A07AFBA40911}" sibTransId="{4B6F8567-9452-4391-A5C6-200F0E781F7C}"/>
    <dgm:cxn modelId="{303B7754-DF6F-4BF5-9A30-22182EA9C9EB}" type="presOf" srcId="{C5E4555C-EF2C-439C-9261-75464EA1E0F5}" destId="{0673B267-349E-4FED-B14C-BA958EAEF0AA}" srcOrd="0" destOrd="2" presId="urn:microsoft.com/office/officeart/2005/8/layout/vList5"/>
    <dgm:cxn modelId="{01CD0B7C-33C6-429D-BA17-783D27A8CA96}" type="presOf" srcId="{6175BC5A-BAEF-4139-A84E-8BDDD6C6E0B8}" destId="{0673B267-349E-4FED-B14C-BA958EAEF0AA}" srcOrd="0" destOrd="1" presId="urn:microsoft.com/office/officeart/2005/8/layout/vList5"/>
    <dgm:cxn modelId="{75A4C3A6-F7EB-4686-8154-77026C39069D}" type="presOf" srcId="{E6DB82FA-9DB4-488C-80F7-41C2A9F5F749}" destId="{0673B267-349E-4FED-B14C-BA958EAEF0AA}" srcOrd="0" destOrd="0" presId="urn:microsoft.com/office/officeart/2005/8/layout/vList5"/>
    <dgm:cxn modelId="{F31D98E8-360A-45A1-9520-9AF67EDB649B}" srcId="{C1A89EAB-528A-4D56-A9BD-59DE13651CCD}" destId="{6175BC5A-BAEF-4139-A84E-8BDDD6C6E0B8}" srcOrd="1" destOrd="0" parTransId="{BE005531-BA4D-484D-9CA2-BFF116023EC8}" sibTransId="{148ABF41-85B5-43EF-B654-2739A257F1D9}"/>
    <dgm:cxn modelId="{FC43C9F8-1214-4B8C-A22C-4C9E867A75F1}" type="presOf" srcId="{C1A89EAB-528A-4D56-A9BD-59DE13651CCD}" destId="{28637FBB-4656-4A0D-9BFC-66753652B531}" srcOrd="0" destOrd="0" presId="urn:microsoft.com/office/officeart/2005/8/layout/vList5"/>
    <dgm:cxn modelId="{A93180B9-7DE9-49D6-B4C8-079ABDCBBF4A}" type="presParOf" srcId="{34843A2E-2402-4BAC-8E01-FE6F815DBAAD}" destId="{50109920-9518-4542-8F4B-E24D0D5F7A8E}" srcOrd="0" destOrd="0" presId="urn:microsoft.com/office/officeart/2005/8/layout/vList5"/>
    <dgm:cxn modelId="{776BF740-F1CC-4B9D-A015-D31DBC6F83CD}" type="presParOf" srcId="{50109920-9518-4542-8F4B-E24D0D5F7A8E}" destId="{28637FBB-4656-4A0D-9BFC-66753652B531}" srcOrd="0" destOrd="0" presId="urn:microsoft.com/office/officeart/2005/8/layout/vList5"/>
    <dgm:cxn modelId="{3320D319-09E2-4AA9-B32D-07D5EC784354}" type="presParOf" srcId="{50109920-9518-4542-8F4B-E24D0D5F7A8E}" destId="{0673B267-349E-4FED-B14C-BA958EAEF0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C9D4183A-BED9-4D7E-94C6-9E3D1BF0D425}"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93FC611E-7326-4961-B4B5-7017337B2749}">
      <dgm:prSet/>
      <dgm:spPr/>
      <dgm:t>
        <a:bodyPr/>
        <a:lstStyle/>
        <a:p>
          <a:pPr rtl="0"/>
          <a:r>
            <a:rPr lang="en-US" dirty="0"/>
            <a:t>Integration outcomes</a:t>
          </a:r>
        </a:p>
      </dgm:t>
    </dgm:pt>
    <dgm:pt modelId="{A532443E-CAFE-40B8-8990-4D8396C5BBBD}" type="parTrans" cxnId="{9F254558-C146-4E97-8CE3-224842994EC2}">
      <dgm:prSet/>
      <dgm:spPr/>
      <dgm:t>
        <a:bodyPr/>
        <a:lstStyle/>
        <a:p>
          <a:endParaRPr lang="en-US"/>
        </a:p>
      </dgm:t>
    </dgm:pt>
    <dgm:pt modelId="{62B89D89-F3A5-402D-8FB7-BC08FC294A53}" type="sibTrans" cxnId="{9F254558-C146-4E97-8CE3-224842994EC2}">
      <dgm:prSet/>
      <dgm:spPr/>
      <dgm:t>
        <a:bodyPr/>
        <a:lstStyle/>
        <a:p>
          <a:endParaRPr lang="en-US"/>
        </a:p>
      </dgm:t>
    </dgm:pt>
    <dgm:pt modelId="{C2E6EE68-F54D-4A5D-AC0E-7A49EAF6F93A}">
      <dgm:prSet/>
      <dgm:spPr/>
      <dgm:t>
        <a:bodyPr/>
        <a:lstStyle/>
        <a:p>
          <a:pPr rtl="0"/>
          <a:r>
            <a:rPr lang="en-US" dirty="0"/>
            <a:t>When participants have integrated new behaviors into their lives over time</a:t>
          </a:r>
        </a:p>
      </dgm:t>
    </dgm:pt>
    <dgm:pt modelId="{6BC4F708-4CB6-47B0-8897-D034DA07F235}" type="parTrans" cxnId="{87D34A49-9B72-4A62-9024-A7225AF259BF}">
      <dgm:prSet/>
      <dgm:spPr/>
      <dgm:t>
        <a:bodyPr/>
        <a:lstStyle/>
        <a:p>
          <a:endParaRPr lang="en-US"/>
        </a:p>
      </dgm:t>
    </dgm:pt>
    <dgm:pt modelId="{DE8C8A46-08B0-4B58-866B-CF3C0DC612CF}" type="sibTrans" cxnId="{87D34A49-9B72-4A62-9024-A7225AF259BF}">
      <dgm:prSet/>
      <dgm:spPr/>
      <dgm:t>
        <a:bodyPr/>
        <a:lstStyle/>
        <a:p>
          <a:endParaRPr lang="en-US"/>
        </a:p>
      </dgm:t>
    </dgm:pt>
    <dgm:pt modelId="{31D9663A-0658-415D-B78A-64AE59E368B8}">
      <dgm:prSet/>
      <dgm:spPr/>
      <dgm:t>
        <a:bodyPr/>
        <a:lstStyle/>
        <a:p>
          <a:pPr rtl="0"/>
          <a:r>
            <a:rPr lang="en-US" dirty="0"/>
            <a:t>Consistently practicing </a:t>
          </a:r>
          <a:br>
            <a:rPr lang="en-US" dirty="0"/>
          </a:br>
          <a:r>
            <a:rPr lang="en-US" dirty="0"/>
            <a:t>new skills and behaviors</a:t>
          </a:r>
        </a:p>
      </dgm:t>
    </dgm:pt>
    <dgm:pt modelId="{EB5E0B7B-2D03-4117-A640-8CF6D51DF48D}" type="parTrans" cxnId="{6C6D3A8A-5FB4-43B1-80DF-9BA218DE25EA}">
      <dgm:prSet/>
      <dgm:spPr/>
      <dgm:t>
        <a:bodyPr/>
        <a:lstStyle/>
        <a:p>
          <a:endParaRPr lang="en-US"/>
        </a:p>
      </dgm:t>
    </dgm:pt>
    <dgm:pt modelId="{687314F3-3537-4475-9712-301788FA616F}" type="sibTrans" cxnId="{6C6D3A8A-5FB4-43B1-80DF-9BA218DE25EA}">
      <dgm:prSet/>
      <dgm:spPr/>
      <dgm:t>
        <a:bodyPr/>
        <a:lstStyle/>
        <a:p>
          <a:endParaRPr lang="en-US"/>
        </a:p>
      </dgm:t>
    </dgm:pt>
    <dgm:pt modelId="{F5BADD86-554C-4C2F-AB3E-857D3DA5BE67}" type="pres">
      <dgm:prSet presAssocID="{C9D4183A-BED9-4D7E-94C6-9E3D1BF0D425}" presName="Name0" presStyleCnt="0">
        <dgm:presLayoutVars>
          <dgm:dir/>
          <dgm:animLvl val="lvl"/>
          <dgm:resizeHandles val="exact"/>
        </dgm:presLayoutVars>
      </dgm:prSet>
      <dgm:spPr/>
    </dgm:pt>
    <dgm:pt modelId="{63457818-C174-4DF4-A653-104AAF4BE47B}" type="pres">
      <dgm:prSet presAssocID="{93FC611E-7326-4961-B4B5-7017337B2749}" presName="linNode" presStyleCnt="0"/>
      <dgm:spPr/>
    </dgm:pt>
    <dgm:pt modelId="{675A020C-3EA4-45F1-AFC3-D5BCE3808855}" type="pres">
      <dgm:prSet presAssocID="{93FC611E-7326-4961-B4B5-7017337B2749}" presName="parentText" presStyleLbl="node1" presStyleIdx="0" presStyleCnt="1" custScaleX="142428" custScaleY="76316">
        <dgm:presLayoutVars>
          <dgm:chMax val="1"/>
          <dgm:bulletEnabled val="1"/>
        </dgm:presLayoutVars>
      </dgm:prSet>
      <dgm:spPr/>
    </dgm:pt>
    <dgm:pt modelId="{43CCF0B2-E886-4D06-ADB0-E9800AA17577}" type="pres">
      <dgm:prSet presAssocID="{93FC611E-7326-4961-B4B5-7017337B2749}" presName="descendantText" presStyleLbl="alignAccFollowNode1" presStyleIdx="0" presStyleCnt="1" custScaleY="85526">
        <dgm:presLayoutVars>
          <dgm:bulletEnabled val="1"/>
        </dgm:presLayoutVars>
      </dgm:prSet>
      <dgm:spPr/>
    </dgm:pt>
  </dgm:ptLst>
  <dgm:cxnLst>
    <dgm:cxn modelId="{24325508-CEEA-46B8-A5D2-69AE2F724AA9}" type="presOf" srcId="{93FC611E-7326-4961-B4B5-7017337B2749}" destId="{675A020C-3EA4-45F1-AFC3-D5BCE3808855}" srcOrd="0" destOrd="0" presId="urn:microsoft.com/office/officeart/2005/8/layout/vList5"/>
    <dgm:cxn modelId="{87D34A49-9B72-4A62-9024-A7225AF259BF}" srcId="{93FC611E-7326-4961-B4B5-7017337B2749}" destId="{C2E6EE68-F54D-4A5D-AC0E-7A49EAF6F93A}" srcOrd="0" destOrd="0" parTransId="{6BC4F708-4CB6-47B0-8897-D034DA07F235}" sibTransId="{DE8C8A46-08B0-4B58-866B-CF3C0DC612CF}"/>
    <dgm:cxn modelId="{9F254558-C146-4E97-8CE3-224842994EC2}" srcId="{C9D4183A-BED9-4D7E-94C6-9E3D1BF0D425}" destId="{93FC611E-7326-4961-B4B5-7017337B2749}" srcOrd="0" destOrd="0" parTransId="{A532443E-CAFE-40B8-8990-4D8396C5BBBD}" sibTransId="{62B89D89-F3A5-402D-8FB7-BC08FC294A53}"/>
    <dgm:cxn modelId="{6C6D3A8A-5FB4-43B1-80DF-9BA218DE25EA}" srcId="{93FC611E-7326-4961-B4B5-7017337B2749}" destId="{31D9663A-0658-415D-B78A-64AE59E368B8}" srcOrd="1" destOrd="0" parTransId="{EB5E0B7B-2D03-4117-A640-8CF6D51DF48D}" sibTransId="{687314F3-3537-4475-9712-301788FA616F}"/>
    <dgm:cxn modelId="{FABD8AC2-0584-4A41-8683-5217B4C784ED}" type="presOf" srcId="{31D9663A-0658-415D-B78A-64AE59E368B8}" destId="{43CCF0B2-E886-4D06-ADB0-E9800AA17577}" srcOrd="0" destOrd="1" presId="urn:microsoft.com/office/officeart/2005/8/layout/vList5"/>
    <dgm:cxn modelId="{AC9B5ECD-D75B-4394-BBDE-0808A9CFE3FA}" type="presOf" srcId="{C2E6EE68-F54D-4A5D-AC0E-7A49EAF6F93A}" destId="{43CCF0B2-E886-4D06-ADB0-E9800AA17577}" srcOrd="0" destOrd="0" presId="urn:microsoft.com/office/officeart/2005/8/layout/vList5"/>
    <dgm:cxn modelId="{B9FD3EF2-F134-44FC-9D35-3901350C7888}" type="presOf" srcId="{C9D4183A-BED9-4D7E-94C6-9E3D1BF0D425}" destId="{F5BADD86-554C-4C2F-AB3E-857D3DA5BE67}" srcOrd="0" destOrd="0" presId="urn:microsoft.com/office/officeart/2005/8/layout/vList5"/>
    <dgm:cxn modelId="{C178F260-C7AD-436D-A29E-C5D37EA8962B}" type="presParOf" srcId="{F5BADD86-554C-4C2F-AB3E-857D3DA5BE67}" destId="{63457818-C174-4DF4-A653-104AAF4BE47B}" srcOrd="0" destOrd="0" presId="urn:microsoft.com/office/officeart/2005/8/layout/vList5"/>
    <dgm:cxn modelId="{02254A56-10A5-417F-8B5B-C6D5104882C4}" type="presParOf" srcId="{63457818-C174-4DF4-A653-104AAF4BE47B}" destId="{675A020C-3EA4-45F1-AFC3-D5BCE3808855}" srcOrd="0" destOrd="0" presId="urn:microsoft.com/office/officeart/2005/8/layout/vList5"/>
    <dgm:cxn modelId="{346FAF5F-28B7-4C98-B823-35EDB7BF1056}" type="presParOf" srcId="{63457818-C174-4DF4-A653-104AAF4BE47B}" destId="{43CCF0B2-E886-4D06-ADB0-E9800AA1757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F11E8CB2-6DE7-44C5-BCE2-A5C1DEB32DDA}" type="doc">
      <dgm:prSet loTypeId="urn:microsoft.com/office/officeart/2005/8/layout/process4" loCatId="list" qsTypeId="urn:microsoft.com/office/officeart/2005/8/quickstyle/simple1" qsCatId="simple" csTypeId="urn:microsoft.com/office/officeart/2005/8/colors/colorful4" csCatId="colorful" phldr="1"/>
      <dgm:spPr/>
      <dgm:t>
        <a:bodyPr/>
        <a:lstStyle/>
        <a:p>
          <a:endParaRPr lang="en-US"/>
        </a:p>
      </dgm:t>
    </dgm:pt>
    <dgm:pt modelId="{2BDD6B47-6C44-4DEC-BD12-AE837ED76179}">
      <dgm:prSet/>
      <dgm:spPr/>
      <dgm:t>
        <a:bodyPr/>
        <a:lstStyle/>
        <a:p>
          <a:pPr rtl="0"/>
          <a:r>
            <a:rPr lang="en-US" dirty="0"/>
            <a:t>Identify the desired changes in </a:t>
          </a:r>
          <a:r>
            <a:rPr lang="en-US" u="sng" dirty="0"/>
            <a:t>participants’</a:t>
          </a:r>
          <a:r>
            <a:rPr lang="en-US" dirty="0"/>
            <a:t> knowledge, attitudes, skills or aspirations. </a:t>
          </a:r>
        </a:p>
      </dgm:t>
    </dgm:pt>
    <dgm:pt modelId="{5DECA3C5-192B-4812-B64C-73446DB55545}" type="parTrans" cxnId="{3AFC8B12-0D85-4CAB-8601-4386BA93A16A}">
      <dgm:prSet/>
      <dgm:spPr/>
      <dgm:t>
        <a:bodyPr/>
        <a:lstStyle/>
        <a:p>
          <a:endParaRPr lang="en-US"/>
        </a:p>
      </dgm:t>
    </dgm:pt>
    <dgm:pt modelId="{DC3E793E-F851-495C-9110-764687B8AF30}" type="sibTrans" cxnId="{3AFC8B12-0D85-4CAB-8601-4386BA93A16A}">
      <dgm:prSet/>
      <dgm:spPr/>
      <dgm:t>
        <a:bodyPr/>
        <a:lstStyle/>
        <a:p>
          <a:endParaRPr lang="en-US"/>
        </a:p>
      </dgm:t>
    </dgm:pt>
    <dgm:pt modelId="{5189AA85-3DE9-4039-9B6A-AA7A6F261982}">
      <dgm:prSet custT="1"/>
      <dgm:spPr/>
      <dgm:t>
        <a:bodyPr anchor="t"/>
        <a:lstStyle/>
        <a:p>
          <a:pPr algn="l" rtl="0"/>
          <a:r>
            <a:rPr lang="en-US" sz="2000" dirty="0"/>
            <a:t>Who	 </a:t>
          </a:r>
          <a:br>
            <a:rPr lang="en-US" sz="2000" dirty="0"/>
          </a:br>
          <a:r>
            <a:rPr lang="en-US" sz="1800" i="1" dirty="0"/>
            <a:t>(Participants)</a:t>
          </a:r>
        </a:p>
      </dgm:t>
    </dgm:pt>
    <dgm:pt modelId="{153E9DDD-1F45-42D7-9C16-4AD8C48FAAEB}" type="parTrans" cxnId="{145D0127-FFBF-403C-B8DC-EEA398C0400A}">
      <dgm:prSet/>
      <dgm:spPr/>
      <dgm:t>
        <a:bodyPr/>
        <a:lstStyle/>
        <a:p>
          <a:endParaRPr lang="en-US"/>
        </a:p>
      </dgm:t>
    </dgm:pt>
    <dgm:pt modelId="{5DB39252-158C-490D-8DF8-EACB46926DD9}" type="sibTrans" cxnId="{145D0127-FFBF-403C-B8DC-EEA398C0400A}">
      <dgm:prSet/>
      <dgm:spPr/>
      <dgm:t>
        <a:bodyPr/>
        <a:lstStyle/>
        <a:p>
          <a:endParaRPr lang="en-US"/>
        </a:p>
      </dgm:t>
    </dgm:pt>
    <dgm:pt modelId="{81371EC4-9FF6-441D-A85F-1FAECCC12934}">
      <dgm:prSet custT="1"/>
      <dgm:spPr/>
      <dgm:t>
        <a:bodyPr anchor="t"/>
        <a:lstStyle/>
        <a:p>
          <a:pPr algn="l" rtl="0"/>
          <a:r>
            <a:rPr lang="en-US" sz="2000" dirty="0"/>
            <a:t>Will Do </a:t>
          </a:r>
          <a:br>
            <a:rPr lang="en-US" sz="2000" dirty="0"/>
          </a:br>
          <a:r>
            <a:rPr lang="en-US" sz="1800" i="1" dirty="0"/>
            <a:t>(will know)</a:t>
          </a:r>
        </a:p>
      </dgm:t>
    </dgm:pt>
    <dgm:pt modelId="{5171B2DA-C264-4914-8219-727D15614200}" type="parTrans" cxnId="{CC09E09A-8312-474D-B43F-10EE6ABD44E2}">
      <dgm:prSet/>
      <dgm:spPr/>
      <dgm:t>
        <a:bodyPr/>
        <a:lstStyle/>
        <a:p>
          <a:endParaRPr lang="en-US"/>
        </a:p>
      </dgm:t>
    </dgm:pt>
    <dgm:pt modelId="{1A9D3098-681C-40B8-832C-EF93CA2DBEBF}" type="sibTrans" cxnId="{CC09E09A-8312-474D-B43F-10EE6ABD44E2}">
      <dgm:prSet/>
      <dgm:spPr/>
      <dgm:t>
        <a:bodyPr/>
        <a:lstStyle/>
        <a:p>
          <a:endParaRPr lang="en-US"/>
        </a:p>
      </dgm:t>
    </dgm:pt>
    <dgm:pt modelId="{99EFD4C9-3B6D-493E-9B16-9994870FB2FA}">
      <dgm:prSet custT="1"/>
      <dgm:spPr/>
      <dgm:t>
        <a:bodyPr anchor="t"/>
        <a:lstStyle/>
        <a:p>
          <a:pPr algn="l" rtl="0"/>
          <a:r>
            <a:rPr lang="en-US" sz="2000" dirty="0"/>
            <a:t>What </a:t>
          </a:r>
          <a:br>
            <a:rPr lang="en-US" sz="2000" dirty="0"/>
          </a:br>
          <a:r>
            <a:rPr lang="en-US" sz="1800" i="1" dirty="0"/>
            <a:t>(where to access basic health-care information for their children)</a:t>
          </a:r>
          <a:r>
            <a:rPr lang="en-US" sz="1500" dirty="0"/>
            <a:t>	</a:t>
          </a:r>
        </a:p>
      </dgm:t>
    </dgm:pt>
    <dgm:pt modelId="{894EFDF5-053B-4BAE-B66D-69A4B48F4B11}" type="parTrans" cxnId="{DF3915DA-0F52-46B8-9F5B-43757E81A177}">
      <dgm:prSet/>
      <dgm:spPr/>
      <dgm:t>
        <a:bodyPr/>
        <a:lstStyle/>
        <a:p>
          <a:endParaRPr lang="en-US"/>
        </a:p>
      </dgm:t>
    </dgm:pt>
    <dgm:pt modelId="{74E28AA5-45DD-4092-8A53-451B2FECB938}" type="sibTrans" cxnId="{DF3915DA-0F52-46B8-9F5B-43757E81A177}">
      <dgm:prSet/>
      <dgm:spPr/>
      <dgm:t>
        <a:bodyPr/>
        <a:lstStyle/>
        <a:p>
          <a:endParaRPr lang="en-US"/>
        </a:p>
      </dgm:t>
    </dgm:pt>
    <dgm:pt modelId="{6765D527-E231-463B-B388-29FC728D8291}">
      <dgm:prSet/>
      <dgm:spPr/>
      <dgm:t>
        <a:bodyPr/>
        <a:lstStyle/>
        <a:p>
          <a:pPr rtl="0"/>
          <a:r>
            <a:rPr lang="en-US"/>
            <a:t>Written </a:t>
          </a:r>
          <a:r>
            <a:rPr lang="en-US" dirty="0"/>
            <a:t>by determining: </a:t>
          </a:r>
        </a:p>
      </dgm:t>
    </dgm:pt>
    <dgm:pt modelId="{BF35E361-F48B-4584-890B-1FEF962BEB97}" type="parTrans" cxnId="{E556A6ED-9BAE-4C26-BC88-635655A31B38}">
      <dgm:prSet/>
      <dgm:spPr/>
      <dgm:t>
        <a:bodyPr/>
        <a:lstStyle/>
        <a:p>
          <a:endParaRPr lang="en-US"/>
        </a:p>
      </dgm:t>
    </dgm:pt>
    <dgm:pt modelId="{5386D3BA-813C-4443-BF8D-FDAFF2B45392}" type="sibTrans" cxnId="{E556A6ED-9BAE-4C26-BC88-635655A31B38}">
      <dgm:prSet/>
      <dgm:spPr/>
      <dgm:t>
        <a:bodyPr/>
        <a:lstStyle/>
        <a:p>
          <a:endParaRPr lang="en-US"/>
        </a:p>
      </dgm:t>
    </dgm:pt>
    <dgm:pt modelId="{CE851DE3-4A70-435C-BDCA-7179247896E0}" type="pres">
      <dgm:prSet presAssocID="{F11E8CB2-6DE7-44C5-BCE2-A5C1DEB32DDA}" presName="Name0" presStyleCnt="0">
        <dgm:presLayoutVars>
          <dgm:dir/>
          <dgm:animLvl val="lvl"/>
          <dgm:resizeHandles val="exact"/>
        </dgm:presLayoutVars>
      </dgm:prSet>
      <dgm:spPr/>
    </dgm:pt>
    <dgm:pt modelId="{7D770C87-0652-4B98-8A7A-AE8695729827}" type="pres">
      <dgm:prSet presAssocID="{6765D527-E231-463B-B388-29FC728D8291}" presName="boxAndChildren" presStyleCnt="0"/>
      <dgm:spPr/>
    </dgm:pt>
    <dgm:pt modelId="{D2EB761F-1AE3-4DBF-9B56-802ADEAD365B}" type="pres">
      <dgm:prSet presAssocID="{6765D527-E231-463B-B388-29FC728D8291}" presName="parentTextBox" presStyleLbl="node1" presStyleIdx="0" presStyleCnt="2"/>
      <dgm:spPr/>
    </dgm:pt>
    <dgm:pt modelId="{9F85F4BE-4528-43B7-BAB9-119C64EE8539}" type="pres">
      <dgm:prSet presAssocID="{6765D527-E231-463B-B388-29FC728D8291}" presName="entireBox" presStyleLbl="node1" presStyleIdx="0" presStyleCnt="2"/>
      <dgm:spPr/>
    </dgm:pt>
    <dgm:pt modelId="{1441F83C-9760-4636-8F40-9024FDC87297}" type="pres">
      <dgm:prSet presAssocID="{6765D527-E231-463B-B388-29FC728D8291}" presName="descendantBox" presStyleCnt="0"/>
      <dgm:spPr/>
    </dgm:pt>
    <dgm:pt modelId="{BEB278D9-203C-4310-830D-727E753B9BCC}" type="pres">
      <dgm:prSet presAssocID="{5189AA85-3DE9-4039-9B6A-AA7A6F261982}" presName="childTextBox" presStyleLbl="fgAccFollowNode1" presStyleIdx="0" presStyleCnt="3">
        <dgm:presLayoutVars>
          <dgm:bulletEnabled val="1"/>
        </dgm:presLayoutVars>
      </dgm:prSet>
      <dgm:spPr/>
    </dgm:pt>
    <dgm:pt modelId="{E8ECCE20-B288-4D2D-8BA9-FF2B480A0BC8}" type="pres">
      <dgm:prSet presAssocID="{81371EC4-9FF6-441D-A85F-1FAECCC12934}" presName="childTextBox" presStyleLbl="fgAccFollowNode1" presStyleIdx="1" presStyleCnt="3">
        <dgm:presLayoutVars>
          <dgm:bulletEnabled val="1"/>
        </dgm:presLayoutVars>
      </dgm:prSet>
      <dgm:spPr/>
    </dgm:pt>
    <dgm:pt modelId="{8F5FE382-7DD1-4C2B-931C-D75FF05B6324}" type="pres">
      <dgm:prSet presAssocID="{99EFD4C9-3B6D-493E-9B16-9994870FB2FA}" presName="childTextBox" presStyleLbl="fgAccFollowNode1" presStyleIdx="2" presStyleCnt="3">
        <dgm:presLayoutVars>
          <dgm:bulletEnabled val="1"/>
        </dgm:presLayoutVars>
      </dgm:prSet>
      <dgm:spPr/>
    </dgm:pt>
    <dgm:pt modelId="{47FE8DFC-8485-4580-9541-072B8787696E}" type="pres">
      <dgm:prSet presAssocID="{DC3E793E-F851-495C-9110-764687B8AF30}" presName="sp" presStyleCnt="0"/>
      <dgm:spPr/>
    </dgm:pt>
    <dgm:pt modelId="{636A8F30-E79C-4D89-B6D4-C5C9A237EABC}" type="pres">
      <dgm:prSet presAssocID="{2BDD6B47-6C44-4DEC-BD12-AE837ED76179}" presName="arrowAndChildren" presStyleCnt="0"/>
      <dgm:spPr/>
    </dgm:pt>
    <dgm:pt modelId="{7C6A8261-12CD-414E-8FDA-F047D502FA73}" type="pres">
      <dgm:prSet presAssocID="{2BDD6B47-6C44-4DEC-BD12-AE837ED76179}" presName="parentTextArrow" presStyleLbl="node1" presStyleIdx="1" presStyleCnt="2" custScaleY="100148"/>
      <dgm:spPr/>
    </dgm:pt>
  </dgm:ptLst>
  <dgm:cxnLst>
    <dgm:cxn modelId="{3AFC8B12-0D85-4CAB-8601-4386BA93A16A}" srcId="{F11E8CB2-6DE7-44C5-BCE2-A5C1DEB32DDA}" destId="{2BDD6B47-6C44-4DEC-BD12-AE837ED76179}" srcOrd="0" destOrd="0" parTransId="{5DECA3C5-192B-4812-B64C-73446DB55545}" sibTransId="{DC3E793E-F851-495C-9110-764687B8AF30}"/>
    <dgm:cxn modelId="{145D0127-FFBF-403C-B8DC-EEA398C0400A}" srcId="{6765D527-E231-463B-B388-29FC728D8291}" destId="{5189AA85-3DE9-4039-9B6A-AA7A6F261982}" srcOrd="0" destOrd="0" parTransId="{153E9DDD-1F45-42D7-9C16-4AD8C48FAAEB}" sibTransId="{5DB39252-158C-490D-8DF8-EACB46926DD9}"/>
    <dgm:cxn modelId="{1D47443C-BE6D-4918-BD35-9DCBD2EFBA3F}" type="presOf" srcId="{99EFD4C9-3B6D-493E-9B16-9994870FB2FA}" destId="{8F5FE382-7DD1-4C2B-931C-D75FF05B6324}" srcOrd="0" destOrd="0" presId="urn:microsoft.com/office/officeart/2005/8/layout/process4"/>
    <dgm:cxn modelId="{6CE5F542-0600-4DD3-A7C4-001EA07B394C}" type="presOf" srcId="{2BDD6B47-6C44-4DEC-BD12-AE837ED76179}" destId="{7C6A8261-12CD-414E-8FDA-F047D502FA73}" srcOrd="0" destOrd="0" presId="urn:microsoft.com/office/officeart/2005/8/layout/process4"/>
    <dgm:cxn modelId="{BFC1E746-EE10-4628-8763-50E9BBB0DAF3}" type="presOf" srcId="{5189AA85-3DE9-4039-9B6A-AA7A6F261982}" destId="{BEB278D9-203C-4310-830D-727E753B9BCC}" srcOrd="0" destOrd="0" presId="urn:microsoft.com/office/officeart/2005/8/layout/process4"/>
    <dgm:cxn modelId="{CC09E09A-8312-474D-B43F-10EE6ABD44E2}" srcId="{6765D527-E231-463B-B388-29FC728D8291}" destId="{81371EC4-9FF6-441D-A85F-1FAECCC12934}" srcOrd="1" destOrd="0" parTransId="{5171B2DA-C264-4914-8219-727D15614200}" sibTransId="{1A9D3098-681C-40B8-832C-EF93CA2DBEBF}"/>
    <dgm:cxn modelId="{EC7585CD-3CDA-4878-859E-F23210D4C498}" type="presOf" srcId="{81371EC4-9FF6-441D-A85F-1FAECCC12934}" destId="{E8ECCE20-B288-4D2D-8BA9-FF2B480A0BC8}" srcOrd="0" destOrd="0" presId="urn:microsoft.com/office/officeart/2005/8/layout/process4"/>
    <dgm:cxn modelId="{D7EEF9CE-9267-4391-B366-9F4000ED3866}" type="presOf" srcId="{F11E8CB2-6DE7-44C5-BCE2-A5C1DEB32DDA}" destId="{CE851DE3-4A70-435C-BDCA-7179247896E0}" srcOrd="0" destOrd="0" presId="urn:microsoft.com/office/officeart/2005/8/layout/process4"/>
    <dgm:cxn modelId="{827105CF-7679-4F35-B75F-B62FF4D80252}" type="presOf" srcId="{6765D527-E231-463B-B388-29FC728D8291}" destId="{D2EB761F-1AE3-4DBF-9B56-802ADEAD365B}" srcOrd="0" destOrd="0" presId="urn:microsoft.com/office/officeart/2005/8/layout/process4"/>
    <dgm:cxn modelId="{69E3FCD4-AB01-41BE-9C0A-7261A2A5E6CA}" type="presOf" srcId="{6765D527-E231-463B-B388-29FC728D8291}" destId="{9F85F4BE-4528-43B7-BAB9-119C64EE8539}" srcOrd="1" destOrd="0" presId="urn:microsoft.com/office/officeart/2005/8/layout/process4"/>
    <dgm:cxn modelId="{DF3915DA-0F52-46B8-9F5B-43757E81A177}" srcId="{6765D527-E231-463B-B388-29FC728D8291}" destId="{99EFD4C9-3B6D-493E-9B16-9994870FB2FA}" srcOrd="2" destOrd="0" parTransId="{894EFDF5-053B-4BAE-B66D-69A4B48F4B11}" sibTransId="{74E28AA5-45DD-4092-8A53-451B2FECB938}"/>
    <dgm:cxn modelId="{E556A6ED-9BAE-4C26-BC88-635655A31B38}" srcId="{F11E8CB2-6DE7-44C5-BCE2-A5C1DEB32DDA}" destId="{6765D527-E231-463B-B388-29FC728D8291}" srcOrd="1" destOrd="0" parTransId="{BF35E361-F48B-4584-890B-1FEF962BEB97}" sibTransId="{5386D3BA-813C-4443-BF8D-FDAFF2B45392}"/>
    <dgm:cxn modelId="{79BDCA07-4E20-4DAB-9BC3-1923F2417906}" type="presParOf" srcId="{CE851DE3-4A70-435C-BDCA-7179247896E0}" destId="{7D770C87-0652-4B98-8A7A-AE8695729827}" srcOrd="0" destOrd="0" presId="urn:microsoft.com/office/officeart/2005/8/layout/process4"/>
    <dgm:cxn modelId="{13E798CB-D326-43AA-89EF-9B47FD39F5E1}" type="presParOf" srcId="{7D770C87-0652-4B98-8A7A-AE8695729827}" destId="{D2EB761F-1AE3-4DBF-9B56-802ADEAD365B}" srcOrd="0" destOrd="0" presId="urn:microsoft.com/office/officeart/2005/8/layout/process4"/>
    <dgm:cxn modelId="{A870A25E-79C6-48E9-A846-CC12BDAAC827}" type="presParOf" srcId="{7D770C87-0652-4B98-8A7A-AE8695729827}" destId="{9F85F4BE-4528-43B7-BAB9-119C64EE8539}" srcOrd="1" destOrd="0" presId="urn:microsoft.com/office/officeart/2005/8/layout/process4"/>
    <dgm:cxn modelId="{EBF2626E-DF3E-4B93-9D37-5099E3689738}" type="presParOf" srcId="{7D770C87-0652-4B98-8A7A-AE8695729827}" destId="{1441F83C-9760-4636-8F40-9024FDC87297}" srcOrd="2" destOrd="0" presId="urn:microsoft.com/office/officeart/2005/8/layout/process4"/>
    <dgm:cxn modelId="{466D798E-0980-4D75-B4EE-9AE20E4D0807}" type="presParOf" srcId="{1441F83C-9760-4636-8F40-9024FDC87297}" destId="{BEB278D9-203C-4310-830D-727E753B9BCC}" srcOrd="0" destOrd="0" presId="urn:microsoft.com/office/officeart/2005/8/layout/process4"/>
    <dgm:cxn modelId="{79A76C14-3828-4D08-9E24-452A7786BD89}" type="presParOf" srcId="{1441F83C-9760-4636-8F40-9024FDC87297}" destId="{E8ECCE20-B288-4D2D-8BA9-FF2B480A0BC8}" srcOrd="1" destOrd="0" presId="urn:microsoft.com/office/officeart/2005/8/layout/process4"/>
    <dgm:cxn modelId="{C54EDDFC-4370-47C8-AB96-8392244BC154}" type="presParOf" srcId="{1441F83C-9760-4636-8F40-9024FDC87297}" destId="{8F5FE382-7DD1-4C2B-931C-D75FF05B6324}" srcOrd="2" destOrd="0" presId="urn:microsoft.com/office/officeart/2005/8/layout/process4"/>
    <dgm:cxn modelId="{AF06980C-E298-4A9E-BCD4-779A0139244E}" type="presParOf" srcId="{CE851DE3-4A70-435C-BDCA-7179247896E0}" destId="{47FE8DFC-8485-4580-9541-072B8787696E}" srcOrd="1" destOrd="0" presId="urn:microsoft.com/office/officeart/2005/8/layout/process4"/>
    <dgm:cxn modelId="{FD2F5D85-ADED-4D14-B936-C39814F802F4}" type="presParOf" srcId="{CE851DE3-4A70-435C-BDCA-7179247896E0}" destId="{636A8F30-E79C-4D89-B6D4-C5C9A237EABC}" srcOrd="2" destOrd="0" presId="urn:microsoft.com/office/officeart/2005/8/layout/process4"/>
    <dgm:cxn modelId="{35D66FB7-72A1-499B-804B-895244C6CB45}" type="presParOf" srcId="{636A8F30-E79C-4D89-B6D4-C5C9A237EABC}" destId="{7C6A8261-12CD-414E-8FDA-F047D502FA7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DD4CA212-4576-4FFF-9C59-763166CE63BD}" type="doc">
      <dgm:prSet loTypeId="urn:microsoft.com/office/officeart/2005/8/layout/target3" loCatId="list" qsTypeId="urn:microsoft.com/office/officeart/2005/8/quickstyle/simple1" qsCatId="simple" csTypeId="urn:microsoft.com/office/officeart/2005/8/colors/colorful4" csCatId="colorful"/>
      <dgm:spPr/>
      <dgm:t>
        <a:bodyPr/>
        <a:lstStyle/>
        <a:p>
          <a:endParaRPr lang="en-US"/>
        </a:p>
      </dgm:t>
    </dgm:pt>
    <dgm:pt modelId="{0F54FD8A-9975-4B15-9D43-DE34240F7D2E}">
      <dgm:prSet/>
      <dgm:spPr/>
      <dgm:t>
        <a:bodyPr/>
        <a:lstStyle/>
        <a:p>
          <a:pPr rtl="0"/>
          <a:r>
            <a:rPr lang="en-US" b="1" dirty="0"/>
            <a:t>Intermediate:</a:t>
          </a:r>
          <a:r>
            <a:rPr lang="en-US" dirty="0"/>
            <a:t> Participants provide appropriate supervision of their children.</a:t>
          </a:r>
        </a:p>
      </dgm:t>
    </dgm:pt>
    <dgm:pt modelId="{334EA5D1-9D8E-4CB3-B0D9-B6A6716985AD}" type="parTrans" cxnId="{EAC023CE-0F03-47B3-8C17-A988F32DB56E}">
      <dgm:prSet/>
      <dgm:spPr/>
      <dgm:t>
        <a:bodyPr/>
        <a:lstStyle/>
        <a:p>
          <a:endParaRPr lang="en-US"/>
        </a:p>
      </dgm:t>
    </dgm:pt>
    <dgm:pt modelId="{2D185374-E02E-4702-8253-DAE557BF8925}" type="sibTrans" cxnId="{EAC023CE-0F03-47B3-8C17-A988F32DB56E}">
      <dgm:prSet/>
      <dgm:spPr/>
      <dgm:t>
        <a:bodyPr/>
        <a:lstStyle/>
        <a:p>
          <a:endParaRPr lang="en-US"/>
        </a:p>
      </dgm:t>
    </dgm:pt>
    <dgm:pt modelId="{BB3185C8-2DED-4092-B72F-E121339C008E}">
      <dgm:prSet/>
      <dgm:spPr/>
      <dgm:t>
        <a:bodyPr/>
        <a:lstStyle/>
        <a:p>
          <a:pPr rtl="0"/>
          <a:r>
            <a:rPr lang="en-US" b="1" dirty="0"/>
            <a:t>Long-term:</a:t>
          </a:r>
          <a:r>
            <a:rPr lang="en-US" dirty="0"/>
            <a:t> Participants provide appropriate supervision according to the changing needs of the children as they grow and develop. </a:t>
          </a:r>
        </a:p>
      </dgm:t>
    </dgm:pt>
    <dgm:pt modelId="{D0DD92FC-36D8-49EB-A4D5-FDC3BC43362F}" type="parTrans" cxnId="{078D7578-D55D-42B9-838E-02E8C7479FBC}">
      <dgm:prSet/>
      <dgm:spPr/>
      <dgm:t>
        <a:bodyPr/>
        <a:lstStyle/>
        <a:p>
          <a:endParaRPr lang="en-US"/>
        </a:p>
      </dgm:t>
    </dgm:pt>
    <dgm:pt modelId="{9F802E7C-DE21-4695-98C7-B3EFC407F754}" type="sibTrans" cxnId="{078D7578-D55D-42B9-838E-02E8C7479FBC}">
      <dgm:prSet/>
      <dgm:spPr/>
      <dgm:t>
        <a:bodyPr/>
        <a:lstStyle/>
        <a:p>
          <a:endParaRPr lang="en-US"/>
        </a:p>
      </dgm:t>
    </dgm:pt>
    <dgm:pt modelId="{6D647E5D-1CC9-44C8-AF62-69C26D5FB749}">
      <dgm:prSet/>
      <dgm:spPr/>
      <dgm:t>
        <a:bodyPr/>
        <a:lstStyle/>
        <a:p>
          <a:pPr rtl="0"/>
          <a:r>
            <a:rPr lang="en-US" b="1" dirty="0"/>
            <a:t>Short-term:</a:t>
          </a:r>
          <a:r>
            <a:rPr lang="en-US" dirty="0"/>
            <a:t> Participants demonstrate knowledge of how to appropriately supervise their children. </a:t>
          </a:r>
        </a:p>
      </dgm:t>
    </dgm:pt>
    <dgm:pt modelId="{9C7DF776-B7A8-4F79-8545-E4344A530AF8}" type="sibTrans" cxnId="{1BDE2908-9CC1-43BC-9C1F-D2D86E2FA933}">
      <dgm:prSet/>
      <dgm:spPr/>
      <dgm:t>
        <a:bodyPr/>
        <a:lstStyle/>
        <a:p>
          <a:endParaRPr lang="en-US"/>
        </a:p>
      </dgm:t>
    </dgm:pt>
    <dgm:pt modelId="{64A21DA4-8BB1-44A1-BD95-46E3004DDDA3}" type="parTrans" cxnId="{1BDE2908-9CC1-43BC-9C1F-D2D86E2FA933}">
      <dgm:prSet/>
      <dgm:spPr/>
      <dgm:t>
        <a:bodyPr/>
        <a:lstStyle/>
        <a:p>
          <a:endParaRPr lang="en-US"/>
        </a:p>
      </dgm:t>
    </dgm:pt>
    <dgm:pt modelId="{B56AB7F7-E6C8-4598-9D08-CECBB8CCB0CD}" type="pres">
      <dgm:prSet presAssocID="{DD4CA212-4576-4FFF-9C59-763166CE63BD}" presName="Name0" presStyleCnt="0">
        <dgm:presLayoutVars>
          <dgm:chMax val="7"/>
          <dgm:dir/>
          <dgm:animLvl val="lvl"/>
          <dgm:resizeHandles val="exact"/>
        </dgm:presLayoutVars>
      </dgm:prSet>
      <dgm:spPr/>
    </dgm:pt>
    <dgm:pt modelId="{75FE9749-D78A-438C-97BD-AA0D944611C7}" type="pres">
      <dgm:prSet presAssocID="{6D647E5D-1CC9-44C8-AF62-69C26D5FB749}" presName="circle1" presStyleLbl="node1" presStyleIdx="0" presStyleCnt="3"/>
      <dgm:spPr/>
    </dgm:pt>
    <dgm:pt modelId="{F7EF7367-CA7D-4B9D-A7DE-F9B94ABD2040}" type="pres">
      <dgm:prSet presAssocID="{6D647E5D-1CC9-44C8-AF62-69C26D5FB749}" presName="space" presStyleCnt="0"/>
      <dgm:spPr/>
    </dgm:pt>
    <dgm:pt modelId="{E37B1A57-8175-4ECD-BA9A-ABD5A3213459}" type="pres">
      <dgm:prSet presAssocID="{6D647E5D-1CC9-44C8-AF62-69C26D5FB749}" presName="rect1" presStyleLbl="alignAcc1" presStyleIdx="0" presStyleCnt="3"/>
      <dgm:spPr/>
    </dgm:pt>
    <dgm:pt modelId="{E4EF671B-5A8A-4C9F-B226-58F9889CBD8D}" type="pres">
      <dgm:prSet presAssocID="{0F54FD8A-9975-4B15-9D43-DE34240F7D2E}" presName="vertSpace2" presStyleLbl="node1" presStyleIdx="0" presStyleCnt="3"/>
      <dgm:spPr/>
    </dgm:pt>
    <dgm:pt modelId="{0A45EF13-5C6A-44A2-91F3-215775AABF53}" type="pres">
      <dgm:prSet presAssocID="{0F54FD8A-9975-4B15-9D43-DE34240F7D2E}" presName="circle2" presStyleLbl="node1" presStyleIdx="1" presStyleCnt="3"/>
      <dgm:spPr/>
    </dgm:pt>
    <dgm:pt modelId="{C04B2B8F-B2DE-4975-B510-F3D1232451D2}" type="pres">
      <dgm:prSet presAssocID="{0F54FD8A-9975-4B15-9D43-DE34240F7D2E}" presName="rect2" presStyleLbl="alignAcc1" presStyleIdx="1" presStyleCnt="3"/>
      <dgm:spPr/>
    </dgm:pt>
    <dgm:pt modelId="{CED13D97-EE0F-498C-A56B-E0C9F346D498}" type="pres">
      <dgm:prSet presAssocID="{BB3185C8-2DED-4092-B72F-E121339C008E}" presName="vertSpace3" presStyleLbl="node1" presStyleIdx="1" presStyleCnt="3"/>
      <dgm:spPr/>
    </dgm:pt>
    <dgm:pt modelId="{0E2A9F68-46D8-4735-A589-F2EDD2F95704}" type="pres">
      <dgm:prSet presAssocID="{BB3185C8-2DED-4092-B72F-E121339C008E}" presName="circle3" presStyleLbl="node1" presStyleIdx="2" presStyleCnt="3"/>
      <dgm:spPr/>
    </dgm:pt>
    <dgm:pt modelId="{249EA418-7CFE-4211-AC6F-6A3962DFF3D6}" type="pres">
      <dgm:prSet presAssocID="{BB3185C8-2DED-4092-B72F-E121339C008E}" presName="rect3" presStyleLbl="alignAcc1" presStyleIdx="2" presStyleCnt="3"/>
      <dgm:spPr/>
    </dgm:pt>
    <dgm:pt modelId="{A39B284D-0BBF-4EF8-AFC7-4FECF28220CF}" type="pres">
      <dgm:prSet presAssocID="{6D647E5D-1CC9-44C8-AF62-69C26D5FB749}" presName="rect1ParTxNoCh" presStyleLbl="alignAcc1" presStyleIdx="2" presStyleCnt="3">
        <dgm:presLayoutVars>
          <dgm:chMax val="1"/>
          <dgm:bulletEnabled val="1"/>
        </dgm:presLayoutVars>
      </dgm:prSet>
      <dgm:spPr/>
    </dgm:pt>
    <dgm:pt modelId="{6D2C9F9B-E5E8-4985-9419-FC2D2B4C3411}" type="pres">
      <dgm:prSet presAssocID="{0F54FD8A-9975-4B15-9D43-DE34240F7D2E}" presName="rect2ParTxNoCh" presStyleLbl="alignAcc1" presStyleIdx="2" presStyleCnt="3">
        <dgm:presLayoutVars>
          <dgm:chMax val="1"/>
          <dgm:bulletEnabled val="1"/>
        </dgm:presLayoutVars>
      </dgm:prSet>
      <dgm:spPr/>
    </dgm:pt>
    <dgm:pt modelId="{A26FE884-9C38-4734-B596-0B7C034112B6}" type="pres">
      <dgm:prSet presAssocID="{BB3185C8-2DED-4092-B72F-E121339C008E}" presName="rect3ParTxNoCh" presStyleLbl="alignAcc1" presStyleIdx="2" presStyleCnt="3">
        <dgm:presLayoutVars>
          <dgm:chMax val="1"/>
          <dgm:bulletEnabled val="1"/>
        </dgm:presLayoutVars>
      </dgm:prSet>
      <dgm:spPr/>
    </dgm:pt>
  </dgm:ptLst>
  <dgm:cxnLst>
    <dgm:cxn modelId="{1BDE2908-9CC1-43BC-9C1F-D2D86E2FA933}" srcId="{DD4CA212-4576-4FFF-9C59-763166CE63BD}" destId="{6D647E5D-1CC9-44C8-AF62-69C26D5FB749}" srcOrd="0" destOrd="0" parTransId="{64A21DA4-8BB1-44A1-BD95-46E3004DDDA3}" sibTransId="{9C7DF776-B7A8-4F79-8545-E4344A530AF8}"/>
    <dgm:cxn modelId="{DE88A813-834D-4029-AC9D-DDC3028A9D62}" type="presOf" srcId="{6D647E5D-1CC9-44C8-AF62-69C26D5FB749}" destId="{A39B284D-0BBF-4EF8-AFC7-4FECF28220CF}" srcOrd="1" destOrd="0" presId="urn:microsoft.com/office/officeart/2005/8/layout/target3"/>
    <dgm:cxn modelId="{FBE25B35-5C7B-44FC-84C5-6E4A10BCDBBA}" type="presOf" srcId="{BB3185C8-2DED-4092-B72F-E121339C008E}" destId="{249EA418-7CFE-4211-AC6F-6A3962DFF3D6}" srcOrd="0" destOrd="0" presId="urn:microsoft.com/office/officeart/2005/8/layout/target3"/>
    <dgm:cxn modelId="{06B8275D-572A-4412-8284-EB06C6119E2A}" type="presOf" srcId="{DD4CA212-4576-4FFF-9C59-763166CE63BD}" destId="{B56AB7F7-E6C8-4598-9D08-CECBB8CCB0CD}" srcOrd="0" destOrd="0" presId="urn:microsoft.com/office/officeart/2005/8/layout/target3"/>
    <dgm:cxn modelId="{3C7D2362-B4A8-448A-90D0-FBE0C3D693C3}" type="presOf" srcId="{BB3185C8-2DED-4092-B72F-E121339C008E}" destId="{A26FE884-9C38-4734-B596-0B7C034112B6}" srcOrd="1" destOrd="0" presId="urn:microsoft.com/office/officeart/2005/8/layout/target3"/>
    <dgm:cxn modelId="{397EF96B-4528-43B0-ABDF-09C1C0F31EFF}" type="presOf" srcId="{6D647E5D-1CC9-44C8-AF62-69C26D5FB749}" destId="{E37B1A57-8175-4ECD-BA9A-ABD5A3213459}" srcOrd="0" destOrd="0" presId="urn:microsoft.com/office/officeart/2005/8/layout/target3"/>
    <dgm:cxn modelId="{9EF10F57-F139-496C-ACA3-BB34D9536451}" type="presOf" srcId="{0F54FD8A-9975-4B15-9D43-DE34240F7D2E}" destId="{C04B2B8F-B2DE-4975-B510-F3D1232451D2}" srcOrd="0" destOrd="0" presId="urn:microsoft.com/office/officeart/2005/8/layout/target3"/>
    <dgm:cxn modelId="{078D7578-D55D-42B9-838E-02E8C7479FBC}" srcId="{DD4CA212-4576-4FFF-9C59-763166CE63BD}" destId="{BB3185C8-2DED-4092-B72F-E121339C008E}" srcOrd="2" destOrd="0" parTransId="{D0DD92FC-36D8-49EB-A4D5-FDC3BC43362F}" sibTransId="{9F802E7C-DE21-4695-98C7-B3EFC407F754}"/>
    <dgm:cxn modelId="{EAC023CE-0F03-47B3-8C17-A988F32DB56E}" srcId="{DD4CA212-4576-4FFF-9C59-763166CE63BD}" destId="{0F54FD8A-9975-4B15-9D43-DE34240F7D2E}" srcOrd="1" destOrd="0" parTransId="{334EA5D1-9D8E-4CB3-B0D9-B6A6716985AD}" sibTransId="{2D185374-E02E-4702-8253-DAE557BF8925}"/>
    <dgm:cxn modelId="{09B23DF9-D335-485F-8247-36B5FE1E0341}" type="presOf" srcId="{0F54FD8A-9975-4B15-9D43-DE34240F7D2E}" destId="{6D2C9F9B-E5E8-4985-9419-FC2D2B4C3411}" srcOrd="1" destOrd="0" presId="urn:microsoft.com/office/officeart/2005/8/layout/target3"/>
    <dgm:cxn modelId="{523CD017-8196-477E-B4F8-AE834BA3BDBB}" type="presParOf" srcId="{B56AB7F7-E6C8-4598-9D08-CECBB8CCB0CD}" destId="{75FE9749-D78A-438C-97BD-AA0D944611C7}" srcOrd="0" destOrd="0" presId="urn:microsoft.com/office/officeart/2005/8/layout/target3"/>
    <dgm:cxn modelId="{A478DD83-0019-4EF9-90BB-6733DA102418}" type="presParOf" srcId="{B56AB7F7-E6C8-4598-9D08-CECBB8CCB0CD}" destId="{F7EF7367-CA7D-4B9D-A7DE-F9B94ABD2040}" srcOrd="1" destOrd="0" presId="urn:microsoft.com/office/officeart/2005/8/layout/target3"/>
    <dgm:cxn modelId="{00277A04-280F-4F10-8866-5155E1755B82}" type="presParOf" srcId="{B56AB7F7-E6C8-4598-9D08-CECBB8CCB0CD}" destId="{E37B1A57-8175-4ECD-BA9A-ABD5A3213459}" srcOrd="2" destOrd="0" presId="urn:microsoft.com/office/officeart/2005/8/layout/target3"/>
    <dgm:cxn modelId="{F9AC6C5A-3877-417B-AF75-85F3289372F0}" type="presParOf" srcId="{B56AB7F7-E6C8-4598-9D08-CECBB8CCB0CD}" destId="{E4EF671B-5A8A-4C9F-B226-58F9889CBD8D}" srcOrd="3" destOrd="0" presId="urn:microsoft.com/office/officeart/2005/8/layout/target3"/>
    <dgm:cxn modelId="{076D0730-2909-4D08-A429-E3172CD51A6F}" type="presParOf" srcId="{B56AB7F7-E6C8-4598-9D08-CECBB8CCB0CD}" destId="{0A45EF13-5C6A-44A2-91F3-215775AABF53}" srcOrd="4" destOrd="0" presId="urn:microsoft.com/office/officeart/2005/8/layout/target3"/>
    <dgm:cxn modelId="{BE907348-5A6F-4AFE-A1B4-C3349C446B87}" type="presParOf" srcId="{B56AB7F7-E6C8-4598-9D08-CECBB8CCB0CD}" destId="{C04B2B8F-B2DE-4975-B510-F3D1232451D2}" srcOrd="5" destOrd="0" presId="urn:microsoft.com/office/officeart/2005/8/layout/target3"/>
    <dgm:cxn modelId="{6012A2B9-AC78-4806-9034-1A8F329B16D8}" type="presParOf" srcId="{B56AB7F7-E6C8-4598-9D08-CECBB8CCB0CD}" destId="{CED13D97-EE0F-498C-A56B-E0C9F346D498}" srcOrd="6" destOrd="0" presId="urn:microsoft.com/office/officeart/2005/8/layout/target3"/>
    <dgm:cxn modelId="{14D533A2-19CE-4642-B2C6-C5FFFEB37E49}" type="presParOf" srcId="{B56AB7F7-E6C8-4598-9D08-CECBB8CCB0CD}" destId="{0E2A9F68-46D8-4735-A589-F2EDD2F95704}" srcOrd="7" destOrd="0" presId="urn:microsoft.com/office/officeart/2005/8/layout/target3"/>
    <dgm:cxn modelId="{D843D0E0-3154-4440-9C59-C883F311509B}" type="presParOf" srcId="{B56AB7F7-E6C8-4598-9D08-CECBB8CCB0CD}" destId="{249EA418-7CFE-4211-AC6F-6A3962DFF3D6}" srcOrd="8" destOrd="0" presId="urn:microsoft.com/office/officeart/2005/8/layout/target3"/>
    <dgm:cxn modelId="{772E9EBF-A3EB-4C7F-9FC4-9CD384A3212C}" type="presParOf" srcId="{B56AB7F7-E6C8-4598-9D08-CECBB8CCB0CD}" destId="{A39B284D-0BBF-4EF8-AFC7-4FECF28220CF}" srcOrd="9" destOrd="0" presId="urn:microsoft.com/office/officeart/2005/8/layout/target3"/>
    <dgm:cxn modelId="{B4ACF478-5B47-425F-819F-76F458624043}" type="presParOf" srcId="{B56AB7F7-E6C8-4598-9D08-CECBB8CCB0CD}" destId="{6D2C9F9B-E5E8-4985-9419-FC2D2B4C3411}" srcOrd="10" destOrd="0" presId="urn:microsoft.com/office/officeart/2005/8/layout/target3"/>
    <dgm:cxn modelId="{2D03E992-4E56-4D70-92DA-25F81C0439E4}" type="presParOf" srcId="{B56AB7F7-E6C8-4598-9D08-CECBB8CCB0CD}" destId="{A26FE884-9C38-4734-B596-0B7C034112B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C02F4D-3735-45F4-A12F-DF1F9E5431E5}"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en-US"/>
        </a:p>
      </dgm:t>
    </dgm:pt>
    <dgm:pt modelId="{B7573FCD-D70B-41D1-98C9-4F901436FFBE}">
      <dgm:prSet/>
      <dgm:spPr/>
      <dgm:t>
        <a:bodyPr/>
        <a:lstStyle/>
        <a:p>
          <a:pPr rtl="0"/>
          <a:r>
            <a:rPr lang="en-US" dirty="0"/>
            <a:t>EB practices could be skills, techniques, and strategies that can be used in various settings</a:t>
          </a:r>
          <a:br>
            <a:rPr lang="en-US" dirty="0"/>
          </a:br>
          <a:r>
            <a:rPr lang="en-US" dirty="0"/>
            <a:t> </a:t>
          </a:r>
        </a:p>
      </dgm:t>
    </dgm:pt>
    <dgm:pt modelId="{A448A966-5926-46E9-8673-FD428D9FA4A9}" type="parTrans" cxnId="{30449862-2C22-4042-BF4C-456E72820ABC}">
      <dgm:prSet/>
      <dgm:spPr/>
      <dgm:t>
        <a:bodyPr/>
        <a:lstStyle/>
        <a:p>
          <a:endParaRPr lang="en-US"/>
        </a:p>
      </dgm:t>
    </dgm:pt>
    <dgm:pt modelId="{AA8078ED-803F-4E88-839A-9BC71DDD1AA2}" type="sibTrans" cxnId="{30449862-2C22-4042-BF4C-456E72820ABC}">
      <dgm:prSet/>
      <dgm:spPr/>
      <dgm:t>
        <a:bodyPr/>
        <a:lstStyle/>
        <a:p>
          <a:endParaRPr lang="en-US"/>
        </a:p>
      </dgm:t>
    </dgm:pt>
    <dgm:pt modelId="{A2173E73-9727-4A60-BEDE-01C72B41EDA3}">
      <dgm:prSet/>
      <dgm:spPr/>
      <dgm:t>
        <a:bodyPr/>
        <a:lstStyle/>
        <a:p>
          <a:pPr rtl="0"/>
          <a:r>
            <a:rPr lang="en-US" dirty="0"/>
            <a:t>EB programs consist of collections of practices that are done within known parameters</a:t>
          </a:r>
        </a:p>
      </dgm:t>
    </dgm:pt>
    <dgm:pt modelId="{AC55E571-0B22-4A2E-8CC5-65F19CF2F049}" type="parTrans" cxnId="{569ECC26-8103-4FCD-8C5B-7DCAB3552B7C}">
      <dgm:prSet/>
      <dgm:spPr/>
      <dgm:t>
        <a:bodyPr/>
        <a:lstStyle/>
        <a:p>
          <a:endParaRPr lang="en-US"/>
        </a:p>
      </dgm:t>
    </dgm:pt>
    <dgm:pt modelId="{EF611C21-1947-4353-9E81-5151D6B4775A}" type="sibTrans" cxnId="{569ECC26-8103-4FCD-8C5B-7DCAB3552B7C}">
      <dgm:prSet/>
      <dgm:spPr/>
      <dgm:t>
        <a:bodyPr/>
        <a:lstStyle/>
        <a:p>
          <a:endParaRPr lang="en-US"/>
        </a:p>
      </dgm:t>
    </dgm:pt>
    <dgm:pt modelId="{1A0DD007-C436-4C69-9C95-9753DE0FC40D}" type="pres">
      <dgm:prSet presAssocID="{09C02F4D-3735-45F4-A12F-DF1F9E5431E5}" presName="diagram" presStyleCnt="0">
        <dgm:presLayoutVars>
          <dgm:dir/>
          <dgm:resizeHandles val="exact"/>
        </dgm:presLayoutVars>
      </dgm:prSet>
      <dgm:spPr/>
    </dgm:pt>
    <dgm:pt modelId="{6311D64A-99F8-4819-85C5-5C2641C92F85}" type="pres">
      <dgm:prSet presAssocID="{B7573FCD-D70B-41D1-98C9-4F901436FFBE}" presName="arrow" presStyleLbl="node1" presStyleIdx="0" presStyleCnt="2">
        <dgm:presLayoutVars>
          <dgm:bulletEnabled val="1"/>
        </dgm:presLayoutVars>
      </dgm:prSet>
      <dgm:spPr/>
    </dgm:pt>
    <dgm:pt modelId="{64A1B29A-3A37-43B1-84AD-51FA46857D27}" type="pres">
      <dgm:prSet presAssocID="{A2173E73-9727-4A60-BEDE-01C72B41EDA3}" presName="arrow" presStyleLbl="node1" presStyleIdx="1" presStyleCnt="2">
        <dgm:presLayoutVars>
          <dgm:bulletEnabled val="1"/>
        </dgm:presLayoutVars>
      </dgm:prSet>
      <dgm:spPr/>
    </dgm:pt>
  </dgm:ptLst>
  <dgm:cxnLst>
    <dgm:cxn modelId="{CE11BC1E-4338-4503-A032-F51866244330}" type="presOf" srcId="{09C02F4D-3735-45F4-A12F-DF1F9E5431E5}" destId="{1A0DD007-C436-4C69-9C95-9753DE0FC40D}" srcOrd="0" destOrd="0" presId="urn:microsoft.com/office/officeart/2005/8/layout/arrow5"/>
    <dgm:cxn modelId="{569ECC26-8103-4FCD-8C5B-7DCAB3552B7C}" srcId="{09C02F4D-3735-45F4-A12F-DF1F9E5431E5}" destId="{A2173E73-9727-4A60-BEDE-01C72B41EDA3}" srcOrd="1" destOrd="0" parTransId="{AC55E571-0B22-4A2E-8CC5-65F19CF2F049}" sibTransId="{EF611C21-1947-4353-9E81-5151D6B4775A}"/>
    <dgm:cxn modelId="{30449862-2C22-4042-BF4C-456E72820ABC}" srcId="{09C02F4D-3735-45F4-A12F-DF1F9E5431E5}" destId="{B7573FCD-D70B-41D1-98C9-4F901436FFBE}" srcOrd="0" destOrd="0" parTransId="{A448A966-5926-46E9-8673-FD428D9FA4A9}" sibTransId="{AA8078ED-803F-4E88-839A-9BC71DDD1AA2}"/>
    <dgm:cxn modelId="{5DCDD7CF-ED24-49E8-80DB-772C04DAB45A}" type="presOf" srcId="{A2173E73-9727-4A60-BEDE-01C72B41EDA3}" destId="{64A1B29A-3A37-43B1-84AD-51FA46857D27}" srcOrd="0" destOrd="0" presId="urn:microsoft.com/office/officeart/2005/8/layout/arrow5"/>
    <dgm:cxn modelId="{F2F708DC-49AB-4ED8-BB7D-E8780D5E920C}" type="presOf" srcId="{B7573FCD-D70B-41D1-98C9-4F901436FFBE}" destId="{6311D64A-99F8-4819-85C5-5C2641C92F85}" srcOrd="0" destOrd="0" presId="urn:microsoft.com/office/officeart/2005/8/layout/arrow5"/>
    <dgm:cxn modelId="{18CA21A7-3DD7-4505-8264-7691F5947F7A}" type="presParOf" srcId="{1A0DD007-C436-4C69-9C95-9753DE0FC40D}" destId="{6311D64A-99F8-4819-85C5-5C2641C92F85}" srcOrd="0" destOrd="0" presId="urn:microsoft.com/office/officeart/2005/8/layout/arrow5"/>
    <dgm:cxn modelId="{BC326BC4-6308-4AF4-B3B5-B39674F0803F}" type="presParOf" srcId="{1A0DD007-C436-4C69-9C95-9753DE0FC40D}" destId="{64A1B29A-3A37-43B1-84AD-51FA46857D2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818C05D3-17B7-48BD-8EF0-CC28F6B8A5AB}" type="doc">
      <dgm:prSet loTypeId="urn:microsoft.com/office/officeart/2005/8/layout/radial4" loCatId="relationship" qsTypeId="urn:microsoft.com/office/officeart/2005/8/quickstyle/simple1" qsCatId="simple" csTypeId="urn:microsoft.com/office/officeart/2005/8/colors/colorful4" csCatId="colorful"/>
      <dgm:spPr/>
      <dgm:t>
        <a:bodyPr/>
        <a:lstStyle/>
        <a:p>
          <a:endParaRPr lang="en-US"/>
        </a:p>
      </dgm:t>
    </dgm:pt>
    <dgm:pt modelId="{E007E224-EE3B-4A3D-9285-17BA286E425B}">
      <dgm:prSet/>
      <dgm:spPr/>
      <dgm:t>
        <a:bodyPr/>
        <a:lstStyle/>
        <a:p>
          <a:pPr rtl="0"/>
          <a:r>
            <a:rPr lang="en-US" b="1" dirty="0">
              <a:solidFill>
                <a:schemeClr val="tx1"/>
              </a:solidFill>
            </a:rPr>
            <a:t>Write outcome statements</a:t>
          </a:r>
          <a:endParaRPr lang="en-US" dirty="0">
            <a:solidFill>
              <a:schemeClr val="tx1"/>
            </a:solidFill>
          </a:endParaRPr>
        </a:p>
      </dgm:t>
    </dgm:pt>
    <dgm:pt modelId="{0AC45B40-29CB-494A-BA76-04605DE3C33D}" type="parTrans" cxnId="{9CF34A55-712C-49FA-96FB-B70039119289}">
      <dgm:prSet/>
      <dgm:spPr/>
      <dgm:t>
        <a:bodyPr/>
        <a:lstStyle/>
        <a:p>
          <a:endParaRPr lang="en-US"/>
        </a:p>
      </dgm:t>
    </dgm:pt>
    <dgm:pt modelId="{57AA17CE-33C4-47CA-8223-AEB2552550FE}" type="sibTrans" cxnId="{9CF34A55-712C-49FA-96FB-B70039119289}">
      <dgm:prSet/>
      <dgm:spPr/>
      <dgm:t>
        <a:bodyPr/>
        <a:lstStyle/>
        <a:p>
          <a:endParaRPr lang="en-US"/>
        </a:p>
      </dgm:t>
    </dgm:pt>
    <dgm:pt modelId="{32A52120-9F11-4041-8B30-888BF4313DCE}">
      <dgm:prSet/>
      <dgm:spPr/>
      <dgm:t>
        <a:bodyPr/>
        <a:lstStyle/>
        <a:p>
          <a:pPr rtl="0"/>
          <a:r>
            <a:rPr lang="en-US" b="1" dirty="0"/>
            <a:t>Who </a:t>
          </a:r>
          <a:endParaRPr lang="en-US" dirty="0"/>
        </a:p>
      </dgm:t>
    </dgm:pt>
    <dgm:pt modelId="{EF8FA9BC-6792-4E3B-B062-74B8275003E3}" type="parTrans" cxnId="{2DB50144-A257-482B-B7A1-F090C9CF3A3D}">
      <dgm:prSet/>
      <dgm:spPr/>
      <dgm:t>
        <a:bodyPr/>
        <a:lstStyle/>
        <a:p>
          <a:endParaRPr lang="en-US"/>
        </a:p>
      </dgm:t>
    </dgm:pt>
    <dgm:pt modelId="{D5AAB1A9-13CA-4E2F-8666-1CC5D87ED376}" type="sibTrans" cxnId="{2DB50144-A257-482B-B7A1-F090C9CF3A3D}">
      <dgm:prSet/>
      <dgm:spPr/>
      <dgm:t>
        <a:bodyPr/>
        <a:lstStyle/>
        <a:p>
          <a:endParaRPr lang="en-US"/>
        </a:p>
      </dgm:t>
    </dgm:pt>
    <dgm:pt modelId="{E96A4B45-911C-4CEE-96CE-17FD88CB0559}">
      <dgm:prSet/>
      <dgm:spPr/>
      <dgm:t>
        <a:bodyPr/>
        <a:lstStyle/>
        <a:p>
          <a:pPr rtl="0"/>
          <a:r>
            <a:rPr lang="en-US" b="1" dirty="0"/>
            <a:t>Will do</a:t>
          </a:r>
          <a:endParaRPr lang="en-US" dirty="0"/>
        </a:p>
      </dgm:t>
    </dgm:pt>
    <dgm:pt modelId="{16B5B829-551F-449C-985E-EE3E522BC111}" type="parTrans" cxnId="{3D2B0A6C-1B01-4BDB-9D5E-90E4A131E261}">
      <dgm:prSet/>
      <dgm:spPr/>
      <dgm:t>
        <a:bodyPr/>
        <a:lstStyle/>
        <a:p>
          <a:endParaRPr lang="en-US"/>
        </a:p>
      </dgm:t>
    </dgm:pt>
    <dgm:pt modelId="{A938CA76-5560-4409-AFD8-19DC082BA913}" type="sibTrans" cxnId="{3D2B0A6C-1B01-4BDB-9D5E-90E4A131E261}">
      <dgm:prSet/>
      <dgm:spPr/>
      <dgm:t>
        <a:bodyPr/>
        <a:lstStyle/>
        <a:p>
          <a:endParaRPr lang="en-US"/>
        </a:p>
      </dgm:t>
    </dgm:pt>
    <dgm:pt modelId="{B0D6F2CC-7FF9-4D02-B9AB-D93453CCED90}">
      <dgm:prSet/>
      <dgm:spPr/>
      <dgm:t>
        <a:bodyPr/>
        <a:lstStyle/>
        <a:p>
          <a:pPr rtl="0"/>
          <a:r>
            <a:rPr lang="en-US" b="1" dirty="0"/>
            <a:t>What?</a:t>
          </a:r>
          <a:endParaRPr lang="en-US" dirty="0"/>
        </a:p>
      </dgm:t>
    </dgm:pt>
    <dgm:pt modelId="{1664F5CE-955D-423C-A3DE-D4E1953C413D}" type="parTrans" cxnId="{90F81EE6-1DCE-4119-B70D-B94578967483}">
      <dgm:prSet/>
      <dgm:spPr/>
      <dgm:t>
        <a:bodyPr/>
        <a:lstStyle/>
        <a:p>
          <a:endParaRPr lang="en-US"/>
        </a:p>
      </dgm:t>
    </dgm:pt>
    <dgm:pt modelId="{C02D5769-704A-4F72-81CF-1E4958FA99B9}" type="sibTrans" cxnId="{90F81EE6-1DCE-4119-B70D-B94578967483}">
      <dgm:prSet/>
      <dgm:spPr/>
      <dgm:t>
        <a:bodyPr/>
        <a:lstStyle/>
        <a:p>
          <a:endParaRPr lang="en-US"/>
        </a:p>
      </dgm:t>
    </dgm:pt>
    <dgm:pt modelId="{6FDC7561-D06E-4912-B571-F1F01F9D6A2A}" type="pres">
      <dgm:prSet presAssocID="{818C05D3-17B7-48BD-8EF0-CC28F6B8A5AB}" presName="cycle" presStyleCnt="0">
        <dgm:presLayoutVars>
          <dgm:chMax val="1"/>
          <dgm:dir/>
          <dgm:animLvl val="ctr"/>
          <dgm:resizeHandles val="exact"/>
        </dgm:presLayoutVars>
      </dgm:prSet>
      <dgm:spPr/>
    </dgm:pt>
    <dgm:pt modelId="{F10C84AF-1840-4548-868B-AC18983598ED}" type="pres">
      <dgm:prSet presAssocID="{E007E224-EE3B-4A3D-9285-17BA286E425B}" presName="centerShape" presStyleLbl="node0" presStyleIdx="0" presStyleCnt="1"/>
      <dgm:spPr/>
    </dgm:pt>
    <dgm:pt modelId="{2AA5ECA4-1A0A-46B0-B886-DECCB6D5CBB5}" type="pres">
      <dgm:prSet presAssocID="{EF8FA9BC-6792-4E3B-B062-74B8275003E3}" presName="parTrans" presStyleLbl="bgSibTrans2D1" presStyleIdx="0" presStyleCnt="3"/>
      <dgm:spPr/>
    </dgm:pt>
    <dgm:pt modelId="{42C39DE7-3DD2-4C45-BF6D-510F23FE37F9}" type="pres">
      <dgm:prSet presAssocID="{32A52120-9F11-4041-8B30-888BF4313DCE}" presName="node" presStyleLbl="node1" presStyleIdx="0" presStyleCnt="3">
        <dgm:presLayoutVars>
          <dgm:bulletEnabled val="1"/>
        </dgm:presLayoutVars>
      </dgm:prSet>
      <dgm:spPr/>
    </dgm:pt>
    <dgm:pt modelId="{1AB45060-44C8-4A90-8AC9-AE64CAEDE7F8}" type="pres">
      <dgm:prSet presAssocID="{16B5B829-551F-449C-985E-EE3E522BC111}" presName="parTrans" presStyleLbl="bgSibTrans2D1" presStyleIdx="1" presStyleCnt="3"/>
      <dgm:spPr/>
    </dgm:pt>
    <dgm:pt modelId="{1F3BD414-6BDA-493D-ACD5-99226D43BFAA}" type="pres">
      <dgm:prSet presAssocID="{E96A4B45-911C-4CEE-96CE-17FD88CB0559}" presName="node" presStyleLbl="node1" presStyleIdx="1" presStyleCnt="3">
        <dgm:presLayoutVars>
          <dgm:bulletEnabled val="1"/>
        </dgm:presLayoutVars>
      </dgm:prSet>
      <dgm:spPr/>
    </dgm:pt>
    <dgm:pt modelId="{6FA65386-8DF8-44A4-865E-744631D32136}" type="pres">
      <dgm:prSet presAssocID="{1664F5CE-955D-423C-A3DE-D4E1953C413D}" presName="parTrans" presStyleLbl="bgSibTrans2D1" presStyleIdx="2" presStyleCnt="3"/>
      <dgm:spPr/>
    </dgm:pt>
    <dgm:pt modelId="{8B632231-8295-4ECC-82CA-72FA9D9EC0DB}" type="pres">
      <dgm:prSet presAssocID="{B0D6F2CC-7FF9-4D02-B9AB-D93453CCED90}" presName="node" presStyleLbl="node1" presStyleIdx="2" presStyleCnt="3">
        <dgm:presLayoutVars>
          <dgm:bulletEnabled val="1"/>
        </dgm:presLayoutVars>
      </dgm:prSet>
      <dgm:spPr/>
    </dgm:pt>
  </dgm:ptLst>
  <dgm:cxnLst>
    <dgm:cxn modelId="{E8B71417-BB00-45EA-A884-0F934FFCDC44}" type="presOf" srcId="{E96A4B45-911C-4CEE-96CE-17FD88CB0559}" destId="{1F3BD414-6BDA-493D-ACD5-99226D43BFAA}" srcOrd="0" destOrd="0" presId="urn:microsoft.com/office/officeart/2005/8/layout/radial4"/>
    <dgm:cxn modelId="{2B680D27-44B3-48B7-9EEA-9E5264B23991}" type="presOf" srcId="{1664F5CE-955D-423C-A3DE-D4E1953C413D}" destId="{6FA65386-8DF8-44A4-865E-744631D32136}" srcOrd="0" destOrd="0" presId="urn:microsoft.com/office/officeart/2005/8/layout/radial4"/>
    <dgm:cxn modelId="{480E2033-981C-4ADB-BFF6-D5C98EA7C8A0}" type="presOf" srcId="{818C05D3-17B7-48BD-8EF0-CC28F6B8A5AB}" destId="{6FDC7561-D06E-4912-B571-F1F01F9D6A2A}" srcOrd="0" destOrd="0" presId="urn:microsoft.com/office/officeart/2005/8/layout/radial4"/>
    <dgm:cxn modelId="{5EDBE73A-49EF-47F7-977F-D3549FEB732F}" type="presOf" srcId="{B0D6F2CC-7FF9-4D02-B9AB-D93453CCED90}" destId="{8B632231-8295-4ECC-82CA-72FA9D9EC0DB}" srcOrd="0" destOrd="0" presId="urn:microsoft.com/office/officeart/2005/8/layout/radial4"/>
    <dgm:cxn modelId="{2DB50144-A257-482B-B7A1-F090C9CF3A3D}" srcId="{E007E224-EE3B-4A3D-9285-17BA286E425B}" destId="{32A52120-9F11-4041-8B30-888BF4313DCE}" srcOrd="0" destOrd="0" parTransId="{EF8FA9BC-6792-4E3B-B062-74B8275003E3}" sibTransId="{D5AAB1A9-13CA-4E2F-8666-1CC5D87ED376}"/>
    <dgm:cxn modelId="{3D2B0A6C-1B01-4BDB-9D5E-90E4A131E261}" srcId="{E007E224-EE3B-4A3D-9285-17BA286E425B}" destId="{E96A4B45-911C-4CEE-96CE-17FD88CB0559}" srcOrd="1" destOrd="0" parTransId="{16B5B829-551F-449C-985E-EE3E522BC111}" sibTransId="{A938CA76-5560-4409-AFD8-19DC082BA913}"/>
    <dgm:cxn modelId="{99543853-8D56-4600-B52E-8440C534A30B}" type="presOf" srcId="{EF8FA9BC-6792-4E3B-B062-74B8275003E3}" destId="{2AA5ECA4-1A0A-46B0-B886-DECCB6D5CBB5}" srcOrd="0" destOrd="0" presId="urn:microsoft.com/office/officeart/2005/8/layout/radial4"/>
    <dgm:cxn modelId="{9CF34A55-712C-49FA-96FB-B70039119289}" srcId="{818C05D3-17B7-48BD-8EF0-CC28F6B8A5AB}" destId="{E007E224-EE3B-4A3D-9285-17BA286E425B}" srcOrd="0" destOrd="0" parTransId="{0AC45B40-29CB-494A-BA76-04605DE3C33D}" sibTransId="{57AA17CE-33C4-47CA-8223-AEB2552550FE}"/>
    <dgm:cxn modelId="{22B077C1-8BED-4047-A27A-4C57B9550BA5}" type="presOf" srcId="{16B5B829-551F-449C-985E-EE3E522BC111}" destId="{1AB45060-44C8-4A90-8AC9-AE64CAEDE7F8}" srcOrd="0" destOrd="0" presId="urn:microsoft.com/office/officeart/2005/8/layout/radial4"/>
    <dgm:cxn modelId="{9BD254C2-1A1E-4B8E-BCD0-F3ED4548027B}" type="presOf" srcId="{E007E224-EE3B-4A3D-9285-17BA286E425B}" destId="{F10C84AF-1840-4548-868B-AC18983598ED}" srcOrd="0" destOrd="0" presId="urn:microsoft.com/office/officeart/2005/8/layout/radial4"/>
    <dgm:cxn modelId="{E030B5C9-9CFA-408A-8C3D-7BF104F22657}" type="presOf" srcId="{32A52120-9F11-4041-8B30-888BF4313DCE}" destId="{42C39DE7-3DD2-4C45-BF6D-510F23FE37F9}" srcOrd="0" destOrd="0" presId="urn:microsoft.com/office/officeart/2005/8/layout/radial4"/>
    <dgm:cxn modelId="{90F81EE6-1DCE-4119-B70D-B94578967483}" srcId="{E007E224-EE3B-4A3D-9285-17BA286E425B}" destId="{B0D6F2CC-7FF9-4D02-B9AB-D93453CCED90}" srcOrd="2" destOrd="0" parTransId="{1664F5CE-955D-423C-A3DE-D4E1953C413D}" sibTransId="{C02D5769-704A-4F72-81CF-1E4958FA99B9}"/>
    <dgm:cxn modelId="{AB6D0542-A8A5-48E3-B0D5-124B2AC8E0A9}" type="presParOf" srcId="{6FDC7561-D06E-4912-B571-F1F01F9D6A2A}" destId="{F10C84AF-1840-4548-868B-AC18983598ED}" srcOrd="0" destOrd="0" presId="urn:microsoft.com/office/officeart/2005/8/layout/radial4"/>
    <dgm:cxn modelId="{B214DEA9-629C-48E0-8403-BD83FB96E35B}" type="presParOf" srcId="{6FDC7561-D06E-4912-B571-F1F01F9D6A2A}" destId="{2AA5ECA4-1A0A-46B0-B886-DECCB6D5CBB5}" srcOrd="1" destOrd="0" presId="urn:microsoft.com/office/officeart/2005/8/layout/radial4"/>
    <dgm:cxn modelId="{937FD34C-4D60-487D-8DAE-8816B6DF81B8}" type="presParOf" srcId="{6FDC7561-D06E-4912-B571-F1F01F9D6A2A}" destId="{42C39DE7-3DD2-4C45-BF6D-510F23FE37F9}" srcOrd="2" destOrd="0" presId="urn:microsoft.com/office/officeart/2005/8/layout/radial4"/>
    <dgm:cxn modelId="{C5F21B5A-2B83-4F43-9988-11C5A48A0882}" type="presParOf" srcId="{6FDC7561-D06E-4912-B571-F1F01F9D6A2A}" destId="{1AB45060-44C8-4A90-8AC9-AE64CAEDE7F8}" srcOrd="3" destOrd="0" presId="urn:microsoft.com/office/officeart/2005/8/layout/radial4"/>
    <dgm:cxn modelId="{781CB55F-C344-4B45-B84C-648CB4125D97}" type="presParOf" srcId="{6FDC7561-D06E-4912-B571-F1F01F9D6A2A}" destId="{1F3BD414-6BDA-493D-ACD5-99226D43BFAA}" srcOrd="4" destOrd="0" presId="urn:microsoft.com/office/officeart/2005/8/layout/radial4"/>
    <dgm:cxn modelId="{13C8B9DF-6B58-4E85-9986-0E022E19C61D}" type="presParOf" srcId="{6FDC7561-D06E-4912-B571-F1F01F9D6A2A}" destId="{6FA65386-8DF8-44A4-865E-744631D32136}" srcOrd="5" destOrd="0" presId="urn:microsoft.com/office/officeart/2005/8/layout/radial4"/>
    <dgm:cxn modelId="{CC75C382-8649-4E1D-AB96-71A3FBB4449F}" type="presParOf" srcId="{6FDC7561-D06E-4912-B571-F1F01F9D6A2A}" destId="{8B632231-8295-4ECC-82CA-72FA9D9EC0D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210558EA-FAE1-4DBF-A61D-838E2F657A7D}"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B5211AB2-0267-4490-A9DC-951A11AA4027}">
      <dgm:prSet/>
      <dgm:spPr/>
      <dgm:t>
        <a:bodyPr/>
        <a:lstStyle/>
        <a:p>
          <a:pPr rtl="0"/>
          <a:r>
            <a:rPr lang="en-US" dirty="0"/>
            <a:t>Specific signs needed to track progress</a:t>
          </a:r>
        </a:p>
      </dgm:t>
    </dgm:pt>
    <dgm:pt modelId="{6C47EA7F-FF22-419A-9EE7-19AB464707A2}" type="parTrans" cxnId="{526CDECE-B496-4C62-B7FC-56CE4042EF7B}">
      <dgm:prSet/>
      <dgm:spPr/>
      <dgm:t>
        <a:bodyPr/>
        <a:lstStyle/>
        <a:p>
          <a:endParaRPr lang="en-US"/>
        </a:p>
      </dgm:t>
    </dgm:pt>
    <dgm:pt modelId="{FB81DCAE-DF03-4036-A4C5-7C4FAD166046}" type="sibTrans" cxnId="{526CDECE-B496-4C62-B7FC-56CE4042EF7B}">
      <dgm:prSet/>
      <dgm:spPr/>
      <dgm:t>
        <a:bodyPr/>
        <a:lstStyle/>
        <a:p>
          <a:endParaRPr lang="en-US"/>
        </a:p>
      </dgm:t>
    </dgm:pt>
    <dgm:pt modelId="{E53E7618-2C0D-40AE-9F8D-0F6C6A9CC7B2}">
      <dgm:prSet/>
      <dgm:spPr/>
      <dgm:t>
        <a:bodyPr/>
        <a:lstStyle/>
        <a:p>
          <a:pPr rtl="0"/>
          <a:r>
            <a:rPr lang="en-US" dirty="0"/>
            <a:t>Can spell out what will be measured and can set a level of achievement to attain in #’s or %’s</a:t>
          </a:r>
          <a:endParaRPr lang="en-US" b="1" dirty="0"/>
        </a:p>
      </dgm:t>
    </dgm:pt>
    <dgm:pt modelId="{8270C01D-F806-4FC7-9952-1D454190D797}" type="parTrans" cxnId="{6A315E74-D39A-4473-A034-E9F6D0D56CFC}">
      <dgm:prSet/>
      <dgm:spPr/>
      <dgm:t>
        <a:bodyPr/>
        <a:lstStyle/>
        <a:p>
          <a:endParaRPr lang="en-US"/>
        </a:p>
      </dgm:t>
    </dgm:pt>
    <dgm:pt modelId="{F3A6636D-74CB-4D81-A848-ADE88564A928}" type="sibTrans" cxnId="{6A315E74-D39A-4473-A034-E9F6D0D56CFC}">
      <dgm:prSet/>
      <dgm:spPr/>
      <dgm:t>
        <a:bodyPr/>
        <a:lstStyle/>
        <a:p>
          <a:endParaRPr lang="en-US"/>
        </a:p>
      </dgm:t>
    </dgm:pt>
    <dgm:pt modelId="{E0C0DA22-FDE3-40CC-B34F-3AB39C8BE534}">
      <dgm:prSet/>
      <dgm:spPr/>
      <dgm:t>
        <a:bodyPr/>
        <a:lstStyle/>
        <a:p>
          <a:r>
            <a:rPr lang="en-US" dirty="0"/>
            <a:t>Answer the question: What would I see or hear that would tell me that the outcome was being achieved?</a:t>
          </a:r>
        </a:p>
      </dgm:t>
    </dgm:pt>
    <dgm:pt modelId="{32F75007-57E8-4B8F-B2F4-0D6E66CE1429}" type="parTrans" cxnId="{D81B7094-8A19-4A4C-BA00-38B4E53005D2}">
      <dgm:prSet/>
      <dgm:spPr/>
      <dgm:t>
        <a:bodyPr/>
        <a:lstStyle/>
        <a:p>
          <a:endParaRPr lang="en-US"/>
        </a:p>
      </dgm:t>
    </dgm:pt>
    <dgm:pt modelId="{49A11E1A-43C8-4AF5-A7CE-1BBDA362163F}" type="sibTrans" cxnId="{D81B7094-8A19-4A4C-BA00-38B4E53005D2}">
      <dgm:prSet/>
      <dgm:spPr/>
      <dgm:t>
        <a:bodyPr/>
        <a:lstStyle/>
        <a:p>
          <a:endParaRPr lang="en-US"/>
        </a:p>
      </dgm:t>
    </dgm:pt>
    <dgm:pt modelId="{220590B9-8EA8-4C43-A1AD-18144B73C82E}" type="pres">
      <dgm:prSet presAssocID="{210558EA-FAE1-4DBF-A61D-838E2F657A7D}" presName="Name0" presStyleCnt="0">
        <dgm:presLayoutVars>
          <dgm:dir/>
          <dgm:resizeHandles val="exact"/>
        </dgm:presLayoutVars>
      </dgm:prSet>
      <dgm:spPr/>
    </dgm:pt>
    <dgm:pt modelId="{F47BB88E-186A-443B-8DD3-D5E2EA45EF1C}" type="pres">
      <dgm:prSet presAssocID="{B5211AB2-0267-4490-A9DC-951A11AA4027}" presName="node" presStyleLbl="node1" presStyleIdx="0" presStyleCnt="3">
        <dgm:presLayoutVars>
          <dgm:bulletEnabled val="1"/>
        </dgm:presLayoutVars>
      </dgm:prSet>
      <dgm:spPr/>
    </dgm:pt>
    <dgm:pt modelId="{347855E8-5100-4A67-8ADF-8CDD4CED15DF}" type="pres">
      <dgm:prSet presAssocID="{FB81DCAE-DF03-4036-A4C5-7C4FAD166046}" presName="sibTrans" presStyleCnt="0"/>
      <dgm:spPr/>
    </dgm:pt>
    <dgm:pt modelId="{E98779DB-1A07-482D-BB26-0783EB8CE407}" type="pres">
      <dgm:prSet presAssocID="{E0C0DA22-FDE3-40CC-B34F-3AB39C8BE534}" presName="node" presStyleLbl="node1" presStyleIdx="1" presStyleCnt="3">
        <dgm:presLayoutVars>
          <dgm:bulletEnabled val="1"/>
        </dgm:presLayoutVars>
      </dgm:prSet>
      <dgm:spPr/>
    </dgm:pt>
    <dgm:pt modelId="{96D834FB-EC79-4204-AE26-D00A3308F8B2}" type="pres">
      <dgm:prSet presAssocID="{49A11E1A-43C8-4AF5-A7CE-1BBDA362163F}" presName="sibTrans" presStyleCnt="0"/>
      <dgm:spPr/>
    </dgm:pt>
    <dgm:pt modelId="{07FB1EBC-A181-4EDD-B5AA-A64867F1042A}" type="pres">
      <dgm:prSet presAssocID="{E53E7618-2C0D-40AE-9F8D-0F6C6A9CC7B2}" presName="node" presStyleLbl="node1" presStyleIdx="2" presStyleCnt="3">
        <dgm:presLayoutVars>
          <dgm:bulletEnabled val="1"/>
        </dgm:presLayoutVars>
      </dgm:prSet>
      <dgm:spPr/>
    </dgm:pt>
  </dgm:ptLst>
  <dgm:cxnLst>
    <dgm:cxn modelId="{681D1232-1367-472A-B189-5947A1C59B2C}" type="presOf" srcId="{210558EA-FAE1-4DBF-A61D-838E2F657A7D}" destId="{220590B9-8EA8-4C43-A1AD-18144B73C82E}" srcOrd="0" destOrd="0" presId="urn:microsoft.com/office/officeart/2005/8/layout/hList6"/>
    <dgm:cxn modelId="{4A726946-0117-44AA-8E65-ED958F0709C5}" type="presOf" srcId="{B5211AB2-0267-4490-A9DC-951A11AA4027}" destId="{F47BB88E-186A-443B-8DD3-D5E2EA45EF1C}" srcOrd="0" destOrd="0" presId="urn:microsoft.com/office/officeart/2005/8/layout/hList6"/>
    <dgm:cxn modelId="{6A315E74-D39A-4473-A034-E9F6D0D56CFC}" srcId="{210558EA-FAE1-4DBF-A61D-838E2F657A7D}" destId="{E53E7618-2C0D-40AE-9F8D-0F6C6A9CC7B2}" srcOrd="2" destOrd="0" parTransId="{8270C01D-F806-4FC7-9952-1D454190D797}" sibTransId="{F3A6636D-74CB-4D81-A848-ADE88564A928}"/>
    <dgm:cxn modelId="{D81B7094-8A19-4A4C-BA00-38B4E53005D2}" srcId="{210558EA-FAE1-4DBF-A61D-838E2F657A7D}" destId="{E0C0DA22-FDE3-40CC-B34F-3AB39C8BE534}" srcOrd="1" destOrd="0" parTransId="{32F75007-57E8-4B8F-B2F4-0D6E66CE1429}" sibTransId="{49A11E1A-43C8-4AF5-A7CE-1BBDA362163F}"/>
    <dgm:cxn modelId="{526CDECE-B496-4C62-B7FC-56CE4042EF7B}" srcId="{210558EA-FAE1-4DBF-A61D-838E2F657A7D}" destId="{B5211AB2-0267-4490-A9DC-951A11AA4027}" srcOrd="0" destOrd="0" parTransId="{6C47EA7F-FF22-419A-9EE7-19AB464707A2}" sibTransId="{FB81DCAE-DF03-4036-A4C5-7C4FAD166046}"/>
    <dgm:cxn modelId="{AD1ADFE7-E8D9-4AD6-8246-B2562ABCCBC4}" type="presOf" srcId="{E53E7618-2C0D-40AE-9F8D-0F6C6A9CC7B2}" destId="{07FB1EBC-A181-4EDD-B5AA-A64867F1042A}" srcOrd="0" destOrd="0" presId="urn:microsoft.com/office/officeart/2005/8/layout/hList6"/>
    <dgm:cxn modelId="{6209E3ED-AFB2-4DF0-9EAA-4FE70972A388}" type="presOf" srcId="{E0C0DA22-FDE3-40CC-B34F-3AB39C8BE534}" destId="{E98779DB-1A07-482D-BB26-0783EB8CE407}" srcOrd="0" destOrd="0" presId="urn:microsoft.com/office/officeart/2005/8/layout/hList6"/>
    <dgm:cxn modelId="{3D0EC535-19F0-49CC-8E69-195E02BB7910}" type="presParOf" srcId="{220590B9-8EA8-4C43-A1AD-18144B73C82E}" destId="{F47BB88E-186A-443B-8DD3-D5E2EA45EF1C}" srcOrd="0" destOrd="0" presId="urn:microsoft.com/office/officeart/2005/8/layout/hList6"/>
    <dgm:cxn modelId="{E71D8163-F98F-4B7D-8DF6-696E00FB1A27}" type="presParOf" srcId="{220590B9-8EA8-4C43-A1AD-18144B73C82E}" destId="{347855E8-5100-4A67-8ADF-8CDD4CED15DF}" srcOrd="1" destOrd="0" presId="urn:microsoft.com/office/officeart/2005/8/layout/hList6"/>
    <dgm:cxn modelId="{02F3B6DA-E526-43E8-A032-BF3D6C2C20B3}" type="presParOf" srcId="{220590B9-8EA8-4C43-A1AD-18144B73C82E}" destId="{E98779DB-1A07-482D-BB26-0783EB8CE407}" srcOrd="2" destOrd="0" presId="urn:microsoft.com/office/officeart/2005/8/layout/hList6"/>
    <dgm:cxn modelId="{BE6FAAEE-8D76-405D-BEB3-57DF9DFC9A1F}" type="presParOf" srcId="{220590B9-8EA8-4C43-A1AD-18144B73C82E}" destId="{96D834FB-EC79-4204-AE26-D00A3308F8B2}" srcOrd="3" destOrd="0" presId="urn:microsoft.com/office/officeart/2005/8/layout/hList6"/>
    <dgm:cxn modelId="{7EAD846D-A073-4147-995C-E0F2BD197AB4}" type="presParOf" srcId="{220590B9-8EA8-4C43-A1AD-18144B73C82E}" destId="{07FB1EBC-A181-4EDD-B5AA-A64867F1042A}"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7F4FDC8E-07D8-4D9B-8696-44F52EA6C1F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94DB239-C55C-42DF-9B26-9BC81B9D83AF}">
      <dgm:prSet custT="1"/>
      <dgm:spPr/>
      <dgm:t>
        <a:bodyPr/>
        <a:lstStyle/>
        <a:p>
          <a:pPr rtl="0"/>
          <a:r>
            <a:rPr lang="en-US" sz="2400" dirty="0"/>
            <a:t>You may need to identify performance targets  (benchmarks) for each indicator).</a:t>
          </a:r>
        </a:p>
      </dgm:t>
    </dgm:pt>
    <dgm:pt modelId="{89B8C014-8B58-473C-B420-7D3EBA639DC1}" type="parTrans" cxnId="{024ECA31-E8D3-44C1-A16C-5AC8B0690E07}">
      <dgm:prSet/>
      <dgm:spPr/>
      <dgm:t>
        <a:bodyPr/>
        <a:lstStyle/>
        <a:p>
          <a:endParaRPr lang="en-US"/>
        </a:p>
      </dgm:t>
    </dgm:pt>
    <dgm:pt modelId="{7AFC1B59-AD45-4466-83D6-B9BC7FBDDF50}" type="sibTrans" cxnId="{024ECA31-E8D3-44C1-A16C-5AC8B0690E07}">
      <dgm:prSet/>
      <dgm:spPr/>
      <dgm:t>
        <a:bodyPr/>
        <a:lstStyle/>
        <a:p>
          <a:endParaRPr lang="en-US"/>
        </a:p>
      </dgm:t>
    </dgm:pt>
    <dgm:pt modelId="{D89D1C9E-BCF7-45B7-B6EB-A303A5190FD7}">
      <dgm:prSet custT="1"/>
      <dgm:spPr/>
      <dgm:t>
        <a:bodyPr/>
        <a:lstStyle/>
        <a:p>
          <a:pPr rtl="0"/>
          <a:r>
            <a:rPr lang="en-US" sz="2400" dirty="0"/>
            <a:t>If possible, set benchmarks based on earlier evaluations.</a:t>
          </a:r>
        </a:p>
      </dgm:t>
    </dgm:pt>
    <dgm:pt modelId="{F5793F8F-AF21-4DEA-BBF5-BF7D155E9934}" type="parTrans" cxnId="{5686C027-D1B9-44D6-98D3-88C6758AA069}">
      <dgm:prSet/>
      <dgm:spPr/>
      <dgm:t>
        <a:bodyPr/>
        <a:lstStyle/>
        <a:p>
          <a:endParaRPr lang="en-US"/>
        </a:p>
      </dgm:t>
    </dgm:pt>
    <dgm:pt modelId="{A66A464C-8D76-44FA-AA78-4F30BD77916D}" type="sibTrans" cxnId="{5686C027-D1B9-44D6-98D3-88C6758AA069}">
      <dgm:prSet/>
      <dgm:spPr/>
      <dgm:t>
        <a:bodyPr/>
        <a:lstStyle/>
        <a:p>
          <a:endParaRPr lang="en-US"/>
        </a:p>
      </dgm:t>
    </dgm:pt>
    <dgm:pt modelId="{781537B7-7971-4B6B-8E0C-57498B5583F9}">
      <dgm:prSet custT="1"/>
      <dgm:spPr/>
      <dgm:t>
        <a:bodyPr/>
        <a:lstStyle/>
        <a:p>
          <a:pPr rtl="0"/>
          <a:r>
            <a:rPr lang="en-US" sz="2000" b="1" dirty="0"/>
            <a:t>If you need to set benchmarks </a:t>
          </a:r>
          <a:r>
            <a:rPr lang="en-US" sz="2000" b="1" i="1" dirty="0"/>
            <a:t>before</a:t>
          </a:r>
          <a:r>
            <a:rPr lang="en-US" sz="2000" b="1" dirty="0"/>
            <a:t> you provide service, consult with peers to set realistic benchmarks and adjust them based on your evaluation findings. </a:t>
          </a:r>
        </a:p>
      </dgm:t>
    </dgm:pt>
    <dgm:pt modelId="{0B950352-CD89-474D-810C-48CBEFB589FE}" type="parTrans" cxnId="{1237AB01-1817-4DFB-8E26-9BD4ADB9574C}">
      <dgm:prSet/>
      <dgm:spPr/>
      <dgm:t>
        <a:bodyPr/>
        <a:lstStyle/>
        <a:p>
          <a:endParaRPr lang="en-US"/>
        </a:p>
      </dgm:t>
    </dgm:pt>
    <dgm:pt modelId="{37E43B9A-7406-45C7-BF17-5ECB5957A71C}" type="sibTrans" cxnId="{1237AB01-1817-4DFB-8E26-9BD4ADB9574C}">
      <dgm:prSet/>
      <dgm:spPr/>
      <dgm:t>
        <a:bodyPr/>
        <a:lstStyle/>
        <a:p>
          <a:endParaRPr lang="en-US"/>
        </a:p>
      </dgm:t>
    </dgm:pt>
    <dgm:pt modelId="{2435793D-A357-49A3-A265-B8FED1565EE6}" type="pres">
      <dgm:prSet presAssocID="{7F4FDC8E-07D8-4D9B-8696-44F52EA6C1FD}" presName="cycle" presStyleCnt="0">
        <dgm:presLayoutVars>
          <dgm:dir/>
          <dgm:resizeHandles val="exact"/>
        </dgm:presLayoutVars>
      </dgm:prSet>
      <dgm:spPr/>
    </dgm:pt>
    <dgm:pt modelId="{08155133-3248-414B-8D3A-3549F4CE970A}" type="pres">
      <dgm:prSet presAssocID="{F94DB239-C55C-42DF-9B26-9BC81B9D83AF}" presName="node" presStyleLbl="node1" presStyleIdx="0" presStyleCnt="3" custScaleX="112176" custScaleY="110424">
        <dgm:presLayoutVars>
          <dgm:bulletEnabled val="1"/>
        </dgm:presLayoutVars>
      </dgm:prSet>
      <dgm:spPr/>
    </dgm:pt>
    <dgm:pt modelId="{CC199A5B-6619-489B-984F-0FF53C77E509}" type="pres">
      <dgm:prSet presAssocID="{7AFC1B59-AD45-4466-83D6-B9BC7FBDDF50}" presName="sibTrans" presStyleLbl="sibTrans2D1" presStyleIdx="0" presStyleCnt="3"/>
      <dgm:spPr/>
    </dgm:pt>
    <dgm:pt modelId="{7E292307-306E-4925-95E1-DDDEE3AF925C}" type="pres">
      <dgm:prSet presAssocID="{7AFC1B59-AD45-4466-83D6-B9BC7FBDDF50}" presName="connectorText" presStyleLbl="sibTrans2D1" presStyleIdx="0" presStyleCnt="3"/>
      <dgm:spPr/>
    </dgm:pt>
    <dgm:pt modelId="{DD661C59-599B-4A57-8363-4BEC59A5927E}" type="pres">
      <dgm:prSet presAssocID="{D89D1C9E-BCF7-45B7-B6EB-A303A5190FD7}" presName="node" presStyleLbl="node1" presStyleIdx="1" presStyleCnt="3" custScaleX="103687" custScaleY="110483" custRadScaleRad="110359" custRadScaleInc="-8208">
        <dgm:presLayoutVars>
          <dgm:bulletEnabled val="1"/>
        </dgm:presLayoutVars>
      </dgm:prSet>
      <dgm:spPr/>
    </dgm:pt>
    <dgm:pt modelId="{37E88E5C-7339-42BF-8B56-3631C7F9361A}" type="pres">
      <dgm:prSet presAssocID="{A66A464C-8D76-44FA-AA78-4F30BD77916D}" presName="sibTrans" presStyleLbl="sibTrans2D1" presStyleIdx="1" presStyleCnt="3"/>
      <dgm:spPr/>
    </dgm:pt>
    <dgm:pt modelId="{79A3E0BC-1421-4B29-B54F-4F2BB7F42A2D}" type="pres">
      <dgm:prSet presAssocID="{A66A464C-8D76-44FA-AA78-4F30BD77916D}" presName="connectorText" presStyleLbl="sibTrans2D1" presStyleIdx="1" presStyleCnt="3"/>
      <dgm:spPr/>
    </dgm:pt>
    <dgm:pt modelId="{E39B2259-5697-498C-ACA0-E94FD613E9DE}" type="pres">
      <dgm:prSet presAssocID="{781537B7-7971-4B6B-8E0C-57498B5583F9}" presName="node" presStyleLbl="node1" presStyleIdx="2" presStyleCnt="3" custScaleX="114129" custScaleY="110647">
        <dgm:presLayoutVars>
          <dgm:bulletEnabled val="1"/>
        </dgm:presLayoutVars>
      </dgm:prSet>
      <dgm:spPr/>
    </dgm:pt>
    <dgm:pt modelId="{5BA4C198-CEB1-4015-8D0C-C16D29BE590D}" type="pres">
      <dgm:prSet presAssocID="{37E43B9A-7406-45C7-BF17-5ECB5957A71C}" presName="sibTrans" presStyleLbl="sibTrans2D1" presStyleIdx="2" presStyleCnt="3"/>
      <dgm:spPr/>
    </dgm:pt>
    <dgm:pt modelId="{2673C0FF-DC81-42D1-9FC0-C0AF525C45F4}" type="pres">
      <dgm:prSet presAssocID="{37E43B9A-7406-45C7-BF17-5ECB5957A71C}" presName="connectorText" presStyleLbl="sibTrans2D1" presStyleIdx="2" presStyleCnt="3"/>
      <dgm:spPr/>
    </dgm:pt>
  </dgm:ptLst>
  <dgm:cxnLst>
    <dgm:cxn modelId="{1237AB01-1817-4DFB-8E26-9BD4ADB9574C}" srcId="{7F4FDC8E-07D8-4D9B-8696-44F52EA6C1FD}" destId="{781537B7-7971-4B6B-8E0C-57498B5583F9}" srcOrd="2" destOrd="0" parTransId="{0B950352-CD89-474D-810C-48CBEFB589FE}" sibTransId="{37E43B9A-7406-45C7-BF17-5ECB5957A71C}"/>
    <dgm:cxn modelId="{476EA518-3C17-4D44-96C4-2CCFF912725B}" type="presOf" srcId="{F94DB239-C55C-42DF-9B26-9BC81B9D83AF}" destId="{08155133-3248-414B-8D3A-3549F4CE970A}" srcOrd="0" destOrd="0" presId="urn:microsoft.com/office/officeart/2005/8/layout/cycle2"/>
    <dgm:cxn modelId="{5686C027-D1B9-44D6-98D3-88C6758AA069}" srcId="{7F4FDC8E-07D8-4D9B-8696-44F52EA6C1FD}" destId="{D89D1C9E-BCF7-45B7-B6EB-A303A5190FD7}" srcOrd="1" destOrd="0" parTransId="{F5793F8F-AF21-4DEA-BBF5-BF7D155E9934}" sibTransId="{A66A464C-8D76-44FA-AA78-4F30BD77916D}"/>
    <dgm:cxn modelId="{024ECA31-E8D3-44C1-A16C-5AC8B0690E07}" srcId="{7F4FDC8E-07D8-4D9B-8696-44F52EA6C1FD}" destId="{F94DB239-C55C-42DF-9B26-9BC81B9D83AF}" srcOrd="0" destOrd="0" parTransId="{89B8C014-8B58-473C-B420-7D3EBA639DC1}" sibTransId="{7AFC1B59-AD45-4466-83D6-B9BC7FBDDF50}"/>
    <dgm:cxn modelId="{F343BF32-C9E4-4574-8E4F-71C7FB15C6B2}" type="presOf" srcId="{7AFC1B59-AD45-4466-83D6-B9BC7FBDDF50}" destId="{CC199A5B-6619-489B-984F-0FF53C77E509}" srcOrd="0" destOrd="0" presId="urn:microsoft.com/office/officeart/2005/8/layout/cycle2"/>
    <dgm:cxn modelId="{94147D36-85C2-432F-A413-A151A82BCDC8}" type="presOf" srcId="{37E43B9A-7406-45C7-BF17-5ECB5957A71C}" destId="{5BA4C198-CEB1-4015-8D0C-C16D29BE590D}" srcOrd="0" destOrd="0" presId="urn:microsoft.com/office/officeart/2005/8/layout/cycle2"/>
    <dgm:cxn modelId="{F3BE5F44-D75F-4601-B6E7-95C6CF6AB679}" type="presOf" srcId="{37E43B9A-7406-45C7-BF17-5ECB5957A71C}" destId="{2673C0FF-DC81-42D1-9FC0-C0AF525C45F4}" srcOrd="1" destOrd="0" presId="urn:microsoft.com/office/officeart/2005/8/layout/cycle2"/>
    <dgm:cxn modelId="{DC95994E-9535-4698-934E-D2CF2BB5CAA5}" type="presOf" srcId="{A66A464C-8D76-44FA-AA78-4F30BD77916D}" destId="{37E88E5C-7339-42BF-8B56-3631C7F9361A}" srcOrd="0" destOrd="0" presId="urn:microsoft.com/office/officeart/2005/8/layout/cycle2"/>
    <dgm:cxn modelId="{BF2290A5-61F0-47B3-B440-CB16D91E28EC}" type="presOf" srcId="{781537B7-7971-4B6B-8E0C-57498B5583F9}" destId="{E39B2259-5697-498C-ACA0-E94FD613E9DE}" srcOrd="0" destOrd="0" presId="urn:microsoft.com/office/officeart/2005/8/layout/cycle2"/>
    <dgm:cxn modelId="{09FB72AC-5D81-4193-BEC0-87AB35B2CB63}" type="presOf" srcId="{A66A464C-8D76-44FA-AA78-4F30BD77916D}" destId="{79A3E0BC-1421-4B29-B54F-4F2BB7F42A2D}" srcOrd="1" destOrd="0" presId="urn:microsoft.com/office/officeart/2005/8/layout/cycle2"/>
    <dgm:cxn modelId="{0AD2E2AF-1E47-4662-995A-F48675958E5C}" type="presOf" srcId="{D89D1C9E-BCF7-45B7-B6EB-A303A5190FD7}" destId="{DD661C59-599B-4A57-8363-4BEC59A5927E}" srcOrd="0" destOrd="0" presId="urn:microsoft.com/office/officeart/2005/8/layout/cycle2"/>
    <dgm:cxn modelId="{4C14CFBA-E425-4ABC-ACA4-EDD31DD95C3E}" type="presOf" srcId="{7AFC1B59-AD45-4466-83D6-B9BC7FBDDF50}" destId="{7E292307-306E-4925-95E1-DDDEE3AF925C}" srcOrd="1" destOrd="0" presId="urn:microsoft.com/office/officeart/2005/8/layout/cycle2"/>
    <dgm:cxn modelId="{B49D90E3-0664-401C-94D5-B563A5423F6A}" type="presOf" srcId="{7F4FDC8E-07D8-4D9B-8696-44F52EA6C1FD}" destId="{2435793D-A357-49A3-A265-B8FED1565EE6}" srcOrd="0" destOrd="0" presId="urn:microsoft.com/office/officeart/2005/8/layout/cycle2"/>
    <dgm:cxn modelId="{558CAAF3-2C56-4C6A-AC62-7B78EF8BCE83}" type="presParOf" srcId="{2435793D-A357-49A3-A265-B8FED1565EE6}" destId="{08155133-3248-414B-8D3A-3549F4CE970A}" srcOrd="0" destOrd="0" presId="urn:microsoft.com/office/officeart/2005/8/layout/cycle2"/>
    <dgm:cxn modelId="{29B7BB65-910D-42E8-9DD2-EA73C76A2410}" type="presParOf" srcId="{2435793D-A357-49A3-A265-B8FED1565EE6}" destId="{CC199A5B-6619-489B-984F-0FF53C77E509}" srcOrd="1" destOrd="0" presId="urn:microsoft.com/office/officeart/2005/8/layout/cycle2"/>
    <dgm:cxn modelId="{A57B5FA5-32F0-41C9-92C2-C660C143A014}" type="presParOf" srcId="{CC199A5B-6619-489B-984F-0FF53C77E509}" destId="{7E292307-306E-4925-95E1-DDDEE3AF925C}" srcOrd="0" destOrd="0" presId="urn:microsoft.com/office/officeart/2005/8/layout/cycle2"/>
    <dgm:cxn modelId="{374280AD-AAC9-4CC1-AAB9-60956751C119}" type="presParOf" srcId="{2435793D-A357-49A3-A265-B8FED1565EE6}" destId="{DD661C59-599B-4A57-8363-4BEC59A5927E}" srcOrd="2" destOrd="0" presId="urn:microsoft.com/office/officeart/2005/8/layout/cycle2"/>
    <dgm:cxn modelId="{4582EDC2-FD0D-457A-964D-527BADBC75F1}" type="presParOf" srcId="{2435793D-A357-49A3-A265-B8FED1565EE6}" destId="{37E88E5C-7339-42BF-8B56-3631C7F9361A}" srcOrd="3" destOrd="0" presId="urn:microsoft.com/office/officeart/2005/8/layout/cycle2"/>
    <dgm:cxn modelId="{50D554D6-2CED-409B-A611-CC313009CE6A}" type="presParOf" srcId="{37E88E5C-7339-42BF-8B56-3631C7F9361A}" destId="{79A3E0BC-1421-4B29-B54F-4F2BB7F42A2D}" srcOrd="0" destOrd="0" presId="urn:microsoft.com/office/officeart/2005/8/layout/cycle2"/>
    <dgm:cxn modelId="{A33405EF-7B00-4ECA-8212-2696D2F39945}" type="presParOf" srcId="{2435793D-A357-49A3-A265-B8FED1565EE6}" destId="{E39B2259-5697-498C-ACA0-E94FD613E9DE}" srcOrd="4" destOrd="0" presId="urn:microsoft.com/office/officeart/2005/8/layout/cycle2"/>
    <dgm:cxn modelId="{CD3978FB-1B31-4C31-8784-8CE737291864}" type="presParOf" srcId="{2435793D-A357-49A3-A265-B8FED1565EE6}" destId="{5BA4C198-CEB1-4015-8D0C-C16D29BE590D}" srcOrd="5" destOrd="0" presId="urn:microsoft.com/office/officeart/2005/8/layout/cycle2"/>
    <dgm:cxn modelId="{0F6CE804-82F6-46F2-8418-F1CD52640B2C}" type="presParOf" srcId="{5BA4C198-CEB1-4015-8D0C-C16D29BE590D}" destId="{2673C0FF-DC81-42D1-9FC0-C0AF525C45F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5C16C4B2-7B2C-4B79-9495-1E89CF5EF1F2}" type="doc">
      <dgm:prSet loTypeId="urn:microsoft.com/office/officeart/2005/8/layout/venn1" loCatId="relationship" qsTypeId="urn:microsoft.com/office/officeart/2005/8/quickstyle/simple1" qsCatId="simple" csTypeId="urn:microsoft.com/office/officeart/2005/8/colors/colorful3" csCatId="colorful"/>
      <dgm:spPr/>
      <dgm:t>
        <a:bodyPr/>
        <a:lstStyle/>
        <a:p>
          <a:endParaRPr lang="en-US"/>
        </a:p>
      </dgm:t>
    </dgm:pt>
    <dgm:pt modelId="{7B94617E-2987-4CB3-B6C1-9006B0A6C0CF}">
      <dgm:prSet/>
      <dgm:spPr/>
      <dgm:t>
        <a:bodyPr/>
        <a:lstStyle/>
        <a:p>
          <a:pPr rtl="0"/>
          <a:r>
            <a:rPr lang="en-US" dirty="0"/>
            <a:t>Outcomes</a:t>
          </a:r>
        </a:p>
      </dgm:t>
    </dgm:pt>
    <dgm:pt modelId="{B2E18DF9-FB6C-415B-88F9-09C0A3A5D29E}" type="parTrans" cxnId="{D10BB9AD-68A3-4267-9B05-7873814FBA6E}">
      <dgm:prSet/>
      <dgm:spPr/>
      <dgm:t>
        <a:bodyPr/>
        <a:lstStyle/>
        <a:p>
          <a:endParaRPr lang="en-US"/>
        </a:p>
      </dgm:t>
    </dgm:pt>
    <dgm:pt modelId="{83D52CC7-A7DF-4B8B-AA30-318DEA23258C}" type="sibTrans" cxnId="{D10BB9AD-68A3-4267-9B05-7873814FBA6E}">
      <dgm:prSet/>
      <dgm:spPr/>
      <dgm:t>
        <a:bodyPr/>
        <a:lstStyle/>
        <a:p>
          <a:endParaRPr lang="en-US"/>
        </a:p>
      </dgm:t>
    </dgm:pt>
    <dgm:pt modelId="{41218D6A-0460-4D8F-A399-47852CF6C6D4}">
      <dgm:prSet/>
      <dgm:spPr/>
      <dgm:t>
        <a:bodyPr/>
        <a:lstStyle/>
        <a:p>
          <a:pPr rtl="0"/>
          <a:r>
            <a:rPr lang="en-US" dirty="0"/>
            <a:t>Indicators</a:t>
          </a:r>
        </a:p>
      </dgm:t>
    </dgm:pt>
    <dgm:pt modelId="{C6F097DC-CFCB-400A-B6D3-2A2BF908344A}" type="parTrans" cxnId="{7277F013-0907-43C7-91B7-EBD9709A8176}">
      <dgm:prSet/>
      <dgm:spPr/>
      <dgm:t>
        <a:bodyPr/>
        <a:lstStyle/>
        <a:p>
          <a:endParaRPr lang="en-US"/>
        </a:p>
      </dgm:t>
    </dgm:pt>
    <dgm:pt modelId="{8E3BAE00-555C-46EF-AA25-69689546664F}" type="sibTrans" cxnId="{7277F013-0907-43C7-91B7-EBD9709A8176}">
      <dgm:prSet/>
      <dgm:spPr/>
      <dgm:t>
        <a:bodyPr/>
        <a:lstStyle/>
        <a:p>
          <a:endParaRPr lang="en-US"/>
        </a:p>
      </dgm:t>
    </dgm:pt>
    <dgm:pt modelId="{838D20F7-1CCE-40D7-85E9-A5ADBA34A789}" type="pres">
      <dgm:prSet presAssocID="{5C16C4B2-7B2C-4B79-9495-1E89CF5EF1F2}" presName="compositeShape" presStyleCnt="0">
        <dgm:presLayoutVars>
          <dgm:chMax val="7"/>
          <dgm:dir/>
          <dgm:resizeHandles val="exact"/>
        </dgm:presLayoutVars>
      </dgm:prSet>
      <dgm:spPr/>
    </dgm:pt>
    <dgm:pt modelId="{6CA0FD92-3E2B-4C4E-80F0-FFB49FD1AB9B}" type="pres">
      <dgm:prSet presAssocID="{7B94617E-2987-4CB3-B6C1-9006B0A6C0CF}" presName="circ1" presStyleLbl="vennNode1" presStyleIdx="0" presStyleCnt="2"/>
      <dgm:spPr/>
    </dgm:pt>
    <dgm:pt modelId="{D218BBCA-A398-4FD1-A4A9-17268BE2CF23}" type="pres">
      <dgm:prSet presAssocID="{7B94617E-2987-4CB3-B6C1-9006B0A6C0CF}" presName="circ1Tx" presStyleLbl="revTx" presStyleIdx="0" presStyleCnt="0">
        <dgm:presLayoutVars>
          <dgm:chMax val="0"/>
          <dgm:chPref val="0"/>
          <dgm:bulletEnabled val="1"/>
        </dgm:presLayoutVars>
      </dgm:prSet>
      <dgm:spPr/>
    </dgm:pt>
    <dgm:pt modelId="{A6F6B71F-2734-4EB5-BA40-6134F33B8B21}" type="pres">
      <dgm:prSet presAssocID="{41218D6A-0460-4D8F-A399-47852CF6C6D4}" presName="circ2" presStyleLbl="vennNode1" presStyleIdx="1" presStyleCnt="2"/>
      <dgm:spPr/>
    </dgm:pt>
    <dgm:pt modelId="{A9F0CF0A-73A7-41FD-B9F5-C2B3998467AC}" type="pres">
      <dgm:prSet presAssocID="{41218D6A-0460-4D8F-A399-47852CF6C6D4}" presName="circ2Tx" presStyleLbl="revTx" presStyleIdx="0" presStyleCnt="0">
        <dgm:presLayoutVars>
          <dgm:chMax val="0"/>
          <dgm:chPref val="0"/>
          <dgm:bulletEnabled val="1"/>
        </dgm:presLayoutVars>
      </dgm:prSet>
      <dgm:spPr/>
    </dgm:pt>
  </dgm:ptLst>
  <dgm:cxnLst>
    <dgm:cxn modelId="{7277F013-0907-43C7-91B7-EBD9709A8176}" srcId="{5C16C4B2-7B2C-4B79-9495-1E89CF5EF1F2}" destId="{41218D6A-0460-4D8F-A399-47852CF6C6D4}" srcOrd="1" destOrd="0" parTransId="{C6F097DC-CFCB-400A-B6D3-2A2BF908344A}" sibTransId="{8E3BAE00-555C-46EF-AA25-69689546664F}"/>
    <dgm:cxn modelId="{D5F24D64-5224-436A-8170-9811690955D1}" type="presOf" srcId="{41218D6A-0460-4D8F-A399-47852CF6C6D4}" destId="{A6F6B71F-2734-4EB5-BA40-6134F33B8B21}" srcOrd="0" destOrd="0" presId="urn:microsoft.com/office/officeart/2005/8/layout/venn1"/>
    <dgm:cxn modelId="{ECC05074-E02B-4D02-A54E-DA5B7CAAAFEC}" type="presOf" srcId="{5C16C4B2-7B2C-4B79-9495-1E89CF5EF1F2}" destId="{838D20F7-1CCE-40D7-85E9-A5ADBA34A789}" srcOrd="0" destOrd="0" presId="urn:microsoft.com/office/officeart/2005/8/layout/venn1"/>
    <dgm:cxn modelId="{19703A78-6295-4396-AE27-80E25E926E7A}" type="presOf" srcId="{7B94617E-2987-4CB3-B6C1-9006B0A6C0CF}" destId="{D218BBCA-A398-4FD1-A4A9-17268BE2CF23}" srcOrd="1" destOrd="0" presId="urn:microsoft.com/office/officeart/2005/8/layout/venn1"/>
    <dgm:cxn modelId="{1FBEA28E-290D-4F03-A8E3-51DC321060F0}" type="presOf" srcId="{7B94617E-2987-4CB3-B6C1-9006B0A6C0CF}" destId="{6CA0FD92-3E2B-4C4E-80F0-FFB49FD1AB9B}" srcOrd="0" destOrd="0" presId="urn:microsoft.com/office/officeart/2005/8/layout/venn1"/>
    <dgm:cxn modelId="{75A8AB95-5BCB-44E2-AE83-84A13BF96C3D}" type="presOf" srcId="{41218D6A-0460-4D8F-A399-47852CF6C6D4}" destId="{A9F0CF0A-73A7-41FD-B9F5-C2B3998467AC}" srcOrd="1" destOrd="0" presId="urn:microsoft.com/office/officeart/2005/8/layout/venn1"/>
    <dgm:cxn modelId="{D10BB9AD-68A3-4267-9B05-7873814FBA6E}" srcId="{5C16C4B2-7B2C-4B79-9495-1E89CF5EF1F2}" destId="{7B94617E-2987-4CB3-B6C1-9006B0A6C0CF}" srcOrd="0" destOrd="0" parTransId="{B2E18DF9-FB6C-415B-88F9-09C0A3A5D29E}" sibTransId="{83D52CC7-A7DF-4B8B-AA30-318DEA23258C}"/>
    <dgm:cxn modelId="{6CD7355E-F365-494E-91B6-04DEC312E95A}" type="presParOf" srcId="{838D20F7-1CCE-40D7-85E9-A5ADBA34A789}" destId="{6CA0FD92-3E2B-4C4E-80F0-FFB49FD1AB9B}" srcOrd="0" destOrd="0" presId="urn:microsoft.com/office/officeart/2005/8/layout/venn1"/>
    <dgm:cxn modelId="{95481CF7-7AFF-44AF-A5EB-A44066B55B82}" type="presParOf" srcId="{838D20F7-1CCE-40D7-85E9-A5ADBA34A789}" destId="{D218BBCA-A398-4FD1-A4A9-17268BE2CF23}" srcOrd="1" destOrd="0" presId="urn:microsoft.com/office/officeart/2005/8/layout/venn1"/>
    <dgm:cxn modelId="{C9D7096D-5237-4999-BA94-CCBDAFC40F60}" type="presParOf" srcId="{838D20F7-1CCE-40D7-85E9-A5ADBA34A789}" destId="{A6F6B71F-2734-4EB5-BA40-6134F33B8B21}" srcOrd="2" destOrd="0" presId="urn:microsoft.com/office/officeart/2005/8/layout/venn1"/>
    <dgm:cxn modelId="{88AF36B4-7A7E-4410-BEDD-F784B3205B03}" type="presParOf" srcId="{838D20F7-1CCE-40D7-85E9-A5ADBA34A789}" destId="{A9F0CF0A-73A7-41FD-B9F5-C2B3998467AC}"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A3A749F2-9193-471F-9455-C5C725F96710}" type="doc">
      <dgm:prSet loTypeId="urn:microsoft.com/office/officeart/2005/8/layout/process4" loCatId="process" qsTypeId="urn:microsoft.com/office/officeart/2005/8/quickstyle/simple1" qsCatId="simple" csTypeId="urn:microsoft.com/office/officeart/2005/8/colors/colorful4" csCatId="colorful"/>
      <dgm:spPr/>
      <dgm:t>
        <a:bodyPr/>
        <a:lstStyle/>
        <a:p>
          <a:endParaRPr lang="en-US"/>
        </a:p>
      </dgm:t>
    </dgm:pt>
    <dgm:pt modelId="{F609E3B8-50A5-4941-9975-B7469106E5EC}">
      <dgm:prSet/>
      <dgm:spPr/>
      <dgm:t>
        <a:bodyPr/>
        <a:lstStyle/>
        <a:p>
          <a:pPr rtl="0"/>
          <a:r>
            <a:rPr lang="en-US"/>
            <a:t>Outcomes</a:t>
          </a:r>
        </a:p>
      </dgm:t>
    </dgm:pt>
    <dgm:pt modelId="{5E93301F-A8D4-463E-BDA6-4AD61601FB14}" type="parTrans" cxnId="{C457B233-F4EA-456D-BF72-A18B8627329A}">
      <dgm:prSet/>
      <dgm:spPr/>
      <dgm:t>
        <a:bodyPr/>
        <a:lstStyle/>
        <a:p>
          <a:endParaRPr lang="en-US"/>
        </a:p>
      </dgm:t>
    </dgm:pt>
    <dgm:pt modelId="{C848909F-DA8E-408D-BC65-8C6A5784F4F8}" type="sibTrans" cxnId="{C457B233-F4EA-456D-BF72-A18B8627329A}">
      <dgm:prSet/>
      <dgm:spPr/>
      <dgm:t>
        <a:bodyPr/>
        <a:lstStyle/>
        <a:p>
          <a:endParaRPr lang="en-US"/>
        </a:p>
      </dgm:t>
    </dgm:pt>
    <dgm:pt modelId="{6A3E8160-AC67-478E-8359-07565A68E71F}">
      <dgm:prSet/>
      <dgm:spPr/>
      <dgm:t>
        <a:bodyPr/>
        <a:lstStyle/>
        <a:p>
          <a:pPr rtl="0"/>
          <a:r>
            <a:rPr lang="en-US"/>
            <a:t>Indicators</a:t>
          </a:r>
        </a:p>
      </dgm:t>
    </dgm:pt>
    <dgm:pt modelId="{7B10CD1E-575B-4334-900A-27AFBB57F909}" type="parTrans" cxnId="{EF29C361-B51D-406E-B4AE-C31F5F786F49}">
      <dgm:prSet/>
      <dgm:spPr/>
      <dgm:t>
        <a:bodyPr/>
        <a:lstStyle/>
        <a:p>
          <a:endParaRPr lang="en-US"/>
        </a:p>
      </dgm:t>
    </dgm:pt>
    <dgm:pt modelId="{72155418-CB89-424C-973E-271D637D7E1E}" type="sibTrans" cxnId="{EF29C361-B51D-406E-B4AE-C31F5F786F49}">
      <dgm:prSet/>
      <dgm:spPr/>
      <dgm:t>
        <a:bodyPr/>
        <a:lstStyle/>
        <a:p>
          <a:endParaRPr lang="en-US"/>
        </a:p>
      </dgm:t>
    </dgm:pt>
    <dgm:pt modelId="{FB990A1A-52C3-409E-8CA0-49927EBD707C}">
      <dgm:prSet/>
      <dgm:spPr/>
      <dgm:t>
        <a:bodyPr/>
        <a:lstStyle/>
        <a:p>
          <a:pPr rtl="0"/>
          <a:r>
            <a:rPr lang="en-US"/>
            <a:t>Measurement</a:t>
          </a:r>
        </a:p>
      </dgm:t>
    </dgm:pt>
    <dgm:pt modelId="{7376095D-F76C-4B5E-A341-8DFFF275EEFB}" type="parTrans" cxnId="{CD42DD54-64AA-4F37-9D79-E340CB85E94C}">
      <dgm:prSet/>
      <dgm:spPr/>
      <dgm:t>
        <a:bodyPr/>
        <a:lstStyle/>
        <a:p>
          <a:endParaRPr lang="en-US"/>
        </a:p>
      </dgm:t>
    </dgm:pt>
    <dgm:pt modelId="{F5328EEC-60F7-444A-8C47-48B5EAEA9F66}" type="sibTrans" cxnId="{CD42DD54-64AA-4F37-9D79-E340CB85E94C}">
      <dgm:prSet/>
      <dgm:spPr/>
      <dgm:t>
        <a:bodyPr/>
        <a:lstStyle/>
        <a:p>
          <a:endParaRPr lang="en-US"/>
        </a:p>
      </dgm:t>
    </dgm:pt>
    <dgm:pt modelId="{66756403-6462-445A-A16B-3F53C328AEDF}" type="pres">
      <dgm:prSet presAssocID="{A3A749F2-9193-471F-9455-C5C725F96710}" presName="Name0" presStyleCnt="0">
        <dgm:presLayoutVars>
          <dgm:dir/>
          <dgm:animLvl val="lvl"/>
          <dgm:resizeHandles val="exact"/>
        </dgm:presLayoutVars>
      </dgm:prSet>
      <dgm:spPr/>
    </dgm:pt>
    <dgm:pt modelId="{BF464703-8991-43BD-B0FB-062B8E664F54}" type="pres">
      <dgm:prSet presAssocID="{FB990A1A-52C3-409E-8CA0-49927EBD707C}" presName="boxAndChildren" presStyleCnt="0"/>
      <dgm:spPr/>
    </dgm:pt>
    <dgm:pt modelId="{244CCAC8-CC36-4AB5-94CD-98EA69CB527A}" type="pres">
      <dgm:prSet presAssocID="{FB990A1A-52C3-409E-8CA0-49927EBD707C}" presName="parentTextBox" presStyleLbl="node1" presStyleIdx="0" presStyleCnt="3"/>
      <dgm:spPr/>
    </dgm:pt>
    <dgm:pt modelId="{0EC5B2C4-1A33-4B06-B151-3615CBE123F1}" type="pres">
      <dgm:prSet presAssocID="{72155418-CB89-424C-973E-271D637D7E1E}" presName="sp" presStyleCnt="0"/>
      <dgm:spPr/>
    </dgm:pt>
    <dgm:pt modelId="{DD60A41B-3301-4F1F-B8F8-ABD29FB6C6E5}" type="pres">
      <dgm:prSet presAssocID="{6A3E8160-AC67-478E-8359-07565A68E71F}" presName="arrowAndChildren" presStyleCnt="0"/>
      <dgm:spPr/>
    </dgm:pt>
    <dgm:pt modelId="{61A8B823-2FD3-426E-959A-D6A6E7992BC7}" type="pres">
      <dgm:prSet presAssocID="{6A3E8160-AC67-478E-8359-07565A68E71F}" presName="parentTextArrow" presStyleLbl="node1" presStyleIdx="1" presStyleCnt="3"/>
      <dgm:spPr/>
    </dgm:pt>
    <dgm:pt modelId="{1D9C86D5-60D9-4850-A72F-7B5C6C52322F}" type="pres">
      <dgm:prSet presAssocID="{C848909F-DA8E-408D-BC65-8C6A5784F4F8}" presName="sp" presStyleCnt="0"/>
      <dgm:spPr/>
    </dgm:pt>
    <dgm:pt modelId="{E7DC75A5-219C-4027-B6B6-882FE868CA53}" type="pres">
      <dgm:prSet presAssocID="{F609E3B8-50A5-4941-9975-B7469106E5EC}" presName="arrowAndChildren" presStyleCnt="0"/>
      <dgm:spPr/>
    </dgm:pt>
    <dgm:pt modelId="{21D34404-9D4B-4D63-96FA-AD6CA173C2CE}" type="pres">
      <dgm:prSet presAssocID="{F609E3B8-50A5-4941-9975-B7469106E5EC}" presName="parentTextArrow" presStyleLbl="node1" presStyleIdx="2" presStyleCnt="3"/>
      <dgm:spPr/>
    </dgm:pt>
  </dgm:ptLst>
  <dgm:cxnLst>
    <dgm:cxn modelId="{7E8A4E32-6E71-4611-BDF9-C3B889B93120}" type="presOf" srcId="{6A3E8160-AC67-478E-8359-07565A68E71F}" destId="{61A8B823-2FD3-426E-959A-D6A6E7992BC7}" srcOrd="0" destOrd="0" presId="urn:microsoft.com/office/officeart/2005/8/layout/process4"/>
    <dgm:cxn modelId="{C457B233-F4EA-456D-BF72-A18B8627329A}" srcId="{A3A749F2-9193-471F-9455-C5C725F96710}" destId="{F609E3B8-50A5-4941-9975-B7469106E5EC}" srcOrd="0" destOrd="0" parTransId="{5E93301F-A8D4-463E-BDA6-4AD61601FB14}" sibTransId="{C848909F-DA8E-408D-BC65-8C6A5784F4F8}"/>
    <dgm:cxn modelId="{EF29C361-B51D-406E-B4AE-C31F5F786F49}" srcId="{A3A749F2-9193-471F-9455-C5C725F96710}" destId="{6A3E8160-AC67-478E-8359-07565A68E71F}" srcOrd="1" destOrd="0" parTransId="{7B10CD1E-575B-4334-900A-27AFBB57F909}" sibTransId="{72155418-CB89-424C-973E-271D637D7E1E}"/>
    <dgm:cxn modelId="{CD42DD54-64AA-4F37-9D79-E340CB85E94C}" srcId="{A3A749F2-9193-471F-9455-C5C725F96710}" destId="{FB990A1A-52C3-409E-8CA0-49927EBD707C}" srcOrd="2" destOrd="0" parTransId="{7376095D-F76C-4B5E-A341-8DFFF275EEFB}" sibTransId="{F5328EEC-60F7-444A-8C47-48B5EAEA9F66}"/>
    <dgm:cxn modelId="{54ED3088-9B24-46DB-AB19-565F1F2A4D77}" type="presOf" srcId="{F609E3B8-50A5-4941-9975-B7469106E5EC}" destId="{21D34404-9D4B-4D63-96FA-AD6CA173C2CE}" srcOrd="0" destOrd="0" presId="urn:microsoft.com/office/officeart/2005/8/layout/process4"/>
    <dgm:cxn modelId="{946C059F-D0E1-4636-81C9-D1983B7D8589}" type="presOf" srcId="{FB990A1A-52C3-409E-8CA0-49927EBD707C}" destId="{244CCAC8-CC36-4AB5-94CD-98EA69CB527A}" srcOrd="0" destOrd="0" presId="urn:microsoft.com/office/officeart/2005/8/layout/process4"/>
    <dgm:cxn modelId="{94BB35AD-64C8-4433-8E9E-4CA27D231006}" type="presOf" srcId="{A3A749F2-9193-471F-9455-C5C725F96710}" destId="{66756403-6462-445A-A16B-3F53C328AEDF}" srcOrd="0" destOrd="0" presId="urn:microsoft.com/office/officeart/2005/8/layout/process4"/>
    <dgm:cxn modelId="{00A0A2E9-4151-44F8-B26C-EC151A47282D}" type="presParOf" srcId="{66756403-6462-445A-A16B-3F53C328AEDF}" destId="{BF464703-8991-43BD-B0FB-062B8E664F54}" srcOrd="0" destOrd="0" presId="urn:microsoft.com/office/officeart/2005/8/layout/process4"/>
    <dgm:cxn modelId="{2B4028B5-812A-4389-8437-173634696667}" type="presParOf" srcId="{BF464703-8991-43BD-B0FB-062B8E664F54}" destId="{244CCAC8-CC36-4AB5-94CD-98EA69CB527A}" srcOrd="0" destOrd="0" presId="urn:microsoft.com/office/officeart/2005/8/layout/process4"/>
    <dgm:cxn modelId="{9698C9FC-87C6-4D0E-8896-AB6602C32CA3}" type="presParOf" srcId="{66756403-6462-445A-A16B-3F53C328AEDF}" destId="{0EC5B2C4-1A33-4B06-B151-3615CBE123F1}" srcOrd="1" destOrd="0" presId="urn:microsoft.com/office/officeart/2005/8/layout/process4"/>
    <dgm:cxn modelId="{7B365638-00BC-44B4-8EB1-7D7CB73B930F}" type="presParOf" srcId="{66756403-6462-445A-A16B-3F53C328AEDF}" destId="{DD60A41B-3301-4F1F-B8F8-ABD29FB6C6E5}" srcOrd="2" destOrd="0" presId="urn:microsoft.com/office/officeart/2005/8/layout/process4"/>
    <dgm:cxn modelId="{566243E9-930A-4908-9773-233D33D11606}" type="presParOf" srcId="{DD60A41B-3301-4F1F-B8F8-ABD29FB6C6E5}" destId="{61A8B823-2FD3-426E-959A-D6A6E7992BC7}" srcOrd="0" destOrd="0" presId="urn:microsoft.com/office/officeart/2005/8/layout/process4"/>
    <dgm:cxn modelId="{BB770A3B-B406-4EB7-92DA-1324E1FC9743}" type="presParOf" srcId="{66756403-6462-445A-A16B-3F53C328AEDF}" destId="{1D9C86D5-60D9-4850-A72F-7B5C6C52322F}" srcOrd="3" destOrd="0" presId="urn:microsoft.com/office/officeart/2005/8/layout/process4"/>
    <dgm:cxn modelId="{5F2ECCDC-05CD-4ACC-A9EC-7EF7257DBEE1}" type="presParOf" srcId="{66756403-6462-445A-A16B-3F53C328AEDF}" destId="{E7DC75A5-219C-4027-B6B6-882FE868CA53}" srcOrd="4" destOrd="0" presId="urn:microsoft.com/office/officeart/2005/8/layout/process4"/>
    <dgm:cxn modelId="{B9E141C9-3AF6-48CC-B9EA-CC6BEF1AF690}" type="presParOf" srcId="{E7DC75A5-219C-4027-B6B6-882FE868CA53}" destId="{21D34404-9D4B-4D63-96FA-AD6CA173C2C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B02E70F3-9BB2-4CF0-BFA3-24576D742B09}"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n-US"/>
        </a:p>
      </dgm:t>
    </dgm:pt>
    <dgm:pt modelId="{E8D77F33-454E-494E-B329-0F6DEAFBBCCD}">
      <dgm:prSet custT="1"/>
      <dgm:spPr/>
      <dgm:t>
        <a:bodyPr/>
        <a:lstStyle/>
        <a:p>
          <a:pPr rtl="0"/>
          <a:r>
            <a:rPr lang="en-US" sz="2000" b="1" dirty="0"/>
            <a:t>Outcome:</a:t>
          </a:r>
          <a:endParaRPr lang="en-US" sz="2000" dirty="0"/>
        </a:p>
      </dgm:t>
    </dgm:pt>
    <dgm:pt modelId="{449EB3F4-C2AA-4430-A165-EA588FFB01AD}" type="parTrans" cxnId="{2F255133-32BD-46F6-989D-98CD4EE15793}">
      <dgm:prSet/>
      <dgm:spPr/>
      <dgm:t>
        <a:bodyPr/>
        <a:lstStyle/>
        <a:p>
          <a:endParaRPr lang="en-US"/>
        </a:p>
      </dgm:t>
    </dgm:pt>
    <dgm:pt modelId="{00A2D796-C584-4A46-8BE2-97D9B42073D4}" type="sibTrans" cxnId="{2F255133-32BD-46F6-989D-98CD4EE15793}">
      <dgm:prSet/>
      <dgm:spPr/>
      <dgm:t>
        <a:bodyPr/>
        <a:lstStyle/>
        <a:p>
          <a:endParaRPr lang="en-US"/>
        </a:p>
      </dgm:t>
    </dgm:pt>
    <dgm:pt modelId="{11B5A8CD-99DC-4A8C-A2C5-8267B42B301A}">
      <dgm:prSet/>
      <dgm:spPr/>
      <dgm:t>
        <a:bodyPr/>
        <a:lstStyle/>
        <a:p>
          <a:pPr rtl="0"/>
          <a:r>
            <a:rPr lang="en-US" dirty="0"/>
            <a:t>Students are proficient in 4</a:t>
          </a:r>
          <a:r>
            <a:rPr lang="en-US" baseline="30000" dirty="0"/>
            <a:t>th</a:t>
          </a:r>
          <a:r>
            <a:rPr lang="en-US" dirty="0"/>
            <a:t> grade math</a:t>
          </a:r>
          <a:br>
            <a:rPr lang="en-US" dirty="0"/>
          </a:br>
          <a:r>
            <a:rPr lang="en-US" dirty="0"/>
            <a:t> </a:t>
          </a:r>
        </a:p>
      </dgm:t>
    </dgm:pt>
    <dgm:pt modelId="{6F6FD284-1224-4F9D-B0EC-EF85F888C869}" type="parTrans" cxnId="{4179C7DD-8028-4F1C-9D80-9BB4E43D4404}">
      <dgm:prSet/>
      <dgm:spPr/>
      <dgm:t>
        <a:bodyPr/>
        <a:lstStyle/>
        <a:p>
          <a:endParaRPr lang="en-US"/>
        </a:p>
      </dgm:t>
    </dgm:pt>
    <dgm:pt modelId="{906FB64E-37DD-4E09-98E7-1DC31CDCBF47}" type="sibTrans" cxnId="{4179C7DD-8028-4F1C-9D80-9BB4E43D4404}">
      <dgm:prSet/>
      <dgm:spPr/>
      <dgm:t>
        <a:bodyPr/>
        <a:lstStyle/>
        <a:p>
          <a:endParaRPr lang="en-US"/>
        </a:p>
      </dgm:t>
    </dgm:pt>
    <dgm:pt modelId="{3292BD61-5CE4-4605-A8A5-922EA6164DA6}">
      <dgm:prSet custT="1"/>
      <dgm:spPr/>
      <dgm:t>
        <a:bodyPr/>
        <a:lstStyle/>
        <a:p>
          <a:pPr rtl="0"/>
          <a:r>
            <a:rPr lang="en-US" sz="2000" b="1" dirty="0"/>
            <a:t>One Indicator</a:t>
          </a:r>
          <a:r>
            <a:rPr lang="en-US" sz="1300" b="1" dirty="0"/>
            <a:t>: </a:t>
          </a:r>
          <a:endParaRPr lang="en-US" sz="1300" dirty="0"/>
        </a:p>
      </dgm:t>
    </dgm:pt>
    <dgm:pt modelId="{08376943-072F-4A60-B927-43909FB22A37}" type="parTrans" cxnId="{0948261A-36A9-497F-8F4A-538F588C0E04}">
      <dgm:prSet/>
      <dgm:spPr/>
      <dgm:t>
        <a:bodyPr/>
        <a:lstStyle/>
        <a:p>
          <a:endParaRPr lang="en-US"/>
        </a:p>
      </dgm:t>
    </dgm:pt>
    <dgm:pt modelId="{B1BFC0FB-AEF6-43C8-8D35-B1EC36D154EC}" type="sibTrans" cxnId="{0948261A-36A9-497F-8F4A-538F588C0E04}">
      <dgm:prSet/>
      <dgm:spPr/>
      <dgm:t>
        <a:bodyPr/>
        <a:lstStyle/>
        <a:p>
          <a:endParaRPr lang="en-US"/>
        </a:p>
      </dgm:t>
    </dgm:pt>
    <dgm:pt modelId="{007A8F74-324F-400E-BB58-C97A3A093406}">
      <dgm:prSet/>
      <dgm:spPr/>
      <dgm:t>
        <a:bodyPr/>
        <a:lstStyle/>
        <a:p>
          <a:pPr rtl="0"/>
          <a:r>
            <a:rPr lang="en-US" dirty="0"/>
            <a:t>Student knows multiplication tables up to 12</a:t>
          </a:r>
          <a:br>
            <a:rPr lang="en-US" dirty="0"/>
          </a:br>
          <a:endParaRPr lang="en-US" dirty="0"/>
        </a:p>
      </dgm:t>
    </dgm:pt>
    <dgm:pt modelId="{65697F36-7FFE-493C-A6EE-E78A96730CF8}" type="parTrans" cxnId="{3BFDB7AE-EFF7-4CE4-8AFB-DB078E172DE3}">
      <dgm:prSet/>
      <dgm:spPr/>
      <dgm:t>
        <a:bodyPr/>
        <a:lstStyle/>
        <a:p>
          <a:endParaRPr lang="en-US"/>
        </a:p>
      </dgm:t>
    </dgm:pt>
    <dgm:pt modelId="{E971CF36-EC74-4CE4-96EF-3949DEA5C93C}" type="sibTrans" cxnId="{3BFDB7AE-EFF7-4CE4-8AFB-DB078E172DE3}">
      <dgm:prSet/>
      <dgm:spPr/>
      <dgm:t>
        <a:bodyPr/>
        <a:lstStyle/>
        <a:p>
          <a:endParaRPr lang="en-US"/>
        </a:p>
      </dgm:t>
    </dgm:pt>
    <dgm:pt modelId="{4540EB8B-4AD8-493D-85A0-143CB685A57B}">
      <dgm:prSet custT="1"/>
      <dgm:spPr/>
      <dgm:t>
        <a:bodyPr/>
        <a:lstStyle/>
        <a:p>
          <a:pPr rtl="0"/>
          <a:r>
            <a:rPr lang="en-US" sz="2000" b="1" dirty="0"/>
            <a:t>One Measure:</a:t>
          </a:r>
          <a:endParaRPr lang="en-US" sz="2000" dirty="0"/>
        </a:p>
      </dgm:t>
    </dgm:pt>
    <dgm:pt modelId="{51AF950E-B462-4FCC-855A-796B5928941A}" type="parTrans" cxnId="{EAC1C2A3-E38C-44D3-8313-CF68AF26760D}">
      <dgm:prSet/>
      <dgm:spPr/>
      <dgm:t>
        <a:bodyPr/>
        <a:lstStyle/>
        <a:p>
          <a:endParaRPr lang="en-US"/>
        </a:p>
      </dgm:t>
    </dgm:pt>
    <dgm:pt modelId="{8ECB5CD3-6220-4CF5-A3BF-3F512759544A}" type="sibTrans" cxnId="{EAC1C2A3-E38C-44D3-8313-CF68AF26760D}">
      <dgm:prSet/>
      <dgm:spPr/>
      <dgm:t>
        <a:bodyPr/>
        <a:lstStyle/>
        <a:p>
          <a:endParaRPr lang="en-US"/>
        </a:p>
      </dgm:t>
    </dgm:pt>
    <dgm:pt modelId="{0E48E586-1B49-4F9D-AE90-D9E7411F21F3}">
      <dgm:prSet/>
      <dgm:spPr/>
      <dgm:t>
        <a:bodyPr/>
        <a:lstStyle/>
        <a:p>
          <a:pPr rtl="0"/>
          <a:r>
            <a:rPr lang="en-US" dirty="0"/>
            <a:t>The Tedious Tables Test in the  </a:t>
          </a:r>
          <a:r>
            <a:rPr lang="en-US" i="1" dirty="0"/>
            <a:t>Nuts about Numbers</a:t>
          </a:r>
          <a:r>
            <a:rPr lang="en-US" dirty="0"/>
            <a:t> text book</a:t>
          </a:r>
        </a:p>
      </dgm:t>
    </dgm:pt>
    <dgm:pt modelId="{F53CB62F-952F-4C55-912B-DD7B88F316E5}" type="parTrans" cxnId="{FD8441EB-189D-4E8F-ACAF-113E4A1FF014}">
      <dgm:prSet/>
      <dgm:spPr/>
      <dgm:t>
        <a:bodyPr/>
        <a:lstStyle/>
        <a:p>
          <a:endParaRPr lang="en-US"/>
        </a:p>
      </dgm:t>
    </dgm:pt>
    <dgm:pt modelId="{CED81810-3F31-46FB-B7F5-1D0F3DB4DA24}" type="sibTrans" cxnId="{FD8441EB-189D-4E8F-ACAF-113E4A1FF014}">
      <dgm:prSet/>
      <dgm:spPr/>
      <dgm:t>
        <a:bodyPr/>
        <a:lstStyle/>
        <a:p>
          <a:endParaRPr lang="en-US"/>
        </a:p>
      </dgm:t>
    </dgm:pt>
    <dgm:pt modelId="{512F0AF7-405B-4673-99C5-17C724BF0E7B}" type="pres">
      <dgm:prSet presAssocID="{B02E70F3-9BB2-4CF0-BFA3-24576D742B09}" presName="theList" presStyleCnt="0">
        <dgm:presLayoutVars>
          <dgm:dir/>
          <dgm:animLvl val="lvl"/>
          <dgm:resizeHandles val="exact"/>
        </dgm:presLayoutVars>
      </dgm:prSet>
      <dgm:spPr/>
    </dgm:pt>
    <dgm:pt modelId="{6AE4A86E-649D-44B7-B38E-915A5E1B1AE7}" type="pres">
      <dgm:prSet presAssocID="{E8D77F33-454E-494E-B329-0F6DEAFBBCCD}" presName="compNode" presStyleCnt="0"/>
      <dgm:spPr/>
    </dgm:pt>
    <dgm:pt modelId="{59E6A63C-661B-4BFE-8B65-AB2AE61E809A}" type="pres">
      <dgm:prSet presAssocID="{E8D77F33-454E-494E-B329-0F6DEAFBBCCD}" presName="aNode" presStyleLbl="bgShp" presStyleIdx="0" presStyleCnt="3"/>
      <dgm:spPr/>
    </dgm:pt>
    <dgm:pt modelId="{A7023937-7999-4716-BAA7-0F028CE3309E}" type="pres">
      <dgm:prSet presAssocID="{E8D77F33-454E-494E-B329-0F6DEAFBBCCD}" presName="textNode" presStyleLbl="bgShp" presStyleIdx="0" presStyleCnt="3"/>
      <dgm:spPr/>
    </dgm:pt>
    <dgm:pt modelId="{23967C3F-E70D-4400-B6E7-40C8726BC986}" type="pres">
      <dgm:prSet presAssocID="{E8D77F33-454E-494E-B329-0F6DEAFBBCCD}" presName="compChildNode" presStyleCnt="0"/>
      <dgm:spPr/>
    </dgm:pt>
    <dgm:pt modelId="{D54D5CB5-92C0-4894-9BC5-D2B40A029B2A}" type="pres">
      <dgm:prSet presAssocID="{E8D77F33-454E-494E-B329-0F6DEAFBBCCD}" presName="theInnerList" presStyleCnt="0"/>
      <dgm:spPr/>
    </dgm:pt>
    <dgm:pt modelId="{B674D105-67F6-46E2-9627-FCECCAAFF30C}" type="pres">
      <dgm:prSet presAssocID="{11B5A8CD-99DC-4A8C-A2C5-8267B42B301A}" presName="childNode" presStyleLbl="node1" presStyleIdx="0" presStyleCnt="3">
        <dgm:presLayoutVars>
          <dgm:bulletEnabled val="1"/>
        </dgm:presLayoutVars>
      </dgm:prSet>
      <dgm:spPr/>
    </dgm:pt>
    <dgm:pt modelId="{9337B083-719E-423B-BF55-74FF22287282}" type="pres">
      <dgm:prSet presAssocID="{E8D77F33-454E-494E-B329-0F6DEAFBBCCD}" presName="aSpace" presStyleCnt="0"/>
      <dgm:spPr/>
    </dgm:pt>
    <dgm:pt modelId="{73CBCAFB-ECE2-4527-B66B-91D3C0011CC8}" type="pres">
      <dgm:prSet presAssocID="{3292BD61-5CE4-4605-A8A5-922EA6164DA6}" presName="compNode" presStyleCnt="0"/>
      <dgm:spPr/>
    </dgm:pt>
    <dgm:pt modelId="{3314F46C-D5E9-4FEA-ADC3-8537F83E3CA3}" type="pres">
      <dgm:prSet presAssocID="{3292BD61-5CE4-4605-A8A5-922EA6164DA6}" presName="aNode" presStyleLbl="bgShp" presStyleIdx="1" presStyleCnt="3"/>
      <dgm:spPr/>
    </dgm:pt>
    <dgm:pt modelId="{40A6B65F-A12E-4E44-BDFA-F7A759A973C0}" type="pres">
      <dgm:prSet presAssocID="{3292BD61-5CE4-4605-A8A5-922EA6164DA6}" presName="textNode" presStyleLbl="bgShp" presStyleIdx="1" presStyleCnt="3"/>
      <dgm:spPr/>
    </dgm:pt>
    <dgm:pt modelId="{4DCF119C-AF39-4CE4-BBCA-862EC1E6109E}" type="pres">
      <dgm:prSet presAssocID="{3292BD61-5CE4-4605-A8A5-922EA6164DA6}" presName="compChildNode" presStyleCnt="0"/>
      <dgm:spPr/>
    </dgm:pt>
    <dgm:pt modelId="{EA131EA0-D38A-4F41-B2C2-5AED98368A90}" type="pres">
      <dgm:prSet presAssocID="{3292BD61-5CE4-4605-A8A5-922EA6164DA6}" presName="theInnerList" presStyleCnt="0"/>
      <dgm:spPr/>
    </dgm:pt>
    <dgm:pt modelId="{F228656D-A746-4BE9-BDCC-C854179AA306}" type="pres">
      <dgm:prSet presAssocID="{007A8F74-324F-400E-BB58-C97A3A093406}" presName="childNode" presStyleLbl="node1" presStyleIdx="1" presStyleCnt="3">
        <dgm:presLayoutVars>
          <dgm:bulletEnabled val="1"/>
        </dgm:presLayoutVars>
      </dgm:prSet>
      <dgm:spPr/>
    </dgm:pt>
    <dgm:pt modelId="{66CF6519-8EE0-43EE-A840-C5C93809EA20}" type="pres">
      <dgm:prSet presAssocID="{3292BD61-5CE4-4605-A8A5-922EA6164DA6}" presName="aSpace" presStyleCnt="0"/>
      <dgm:spPr/>
    </dgm:pt>
    <dgm:pt modelId="{CF3C6847-8339-4B58-842C-6F2A8A7082F0}" type="pres">
      <dgm:prSet presAssocID="{4540EB8B-4AD8-493D-85A0-143CB685A57B}" presName="compNode" presStyleCnt="0"/>
      <dgm:spPr/>
    </dgm:pt>
    <dgm:pt modelId="{951EA610-E450-4EB9-B764-8B615E8359FB}" type="pres">
      <dgm:prSet presAssocID="{4540EB8B-4AD8-493D-85A0-143CB685A57B}" presName="aNode" presStyleLbl="bgShp" presStyleIdx="2" presStyleCnt="3"/>
      <dgm:spPr/>
    </dgm:pt>
    <dgm:pt modelId="{6ADC9771-2CAE-400F-9565-C44DE424E036}" type="pres">
      <dgm:prSet presAssocID="{4540EB8B-4AD8-493D-85A0-143CB685A57B}" presName="textNode" presStyleLbl="bgShp" presStyleIdx="2" presStyleCnt="3"/>
      <dgm:spPr/>
    </dgm:pt>
    <dgm:pt modelId="{62EED67C-F496-418F-A2C2-106CC3A70A52}" type="pres">
      <dgm:prSet presAssocID="{4540EB8B-4AD8-493D-85A0-143CB685A57B}" presName="compChildNode" presStyleCnt="0"/>
      <dgm:spPr/>
    </dgm:pt>
    <dgm:pt modelId="{BBAE8AEC-C93F-4CC4-9759-690B6CD75DFD}" type="pres">
      <dgm:prSet presAssocID="{4540EB8B-4AD8-493D-85A0-143CB685A57B}" presName="theInnerList" presStyleCnt="0"/>
      <dgm:spPr/>
    </dgm:pt>
    <dgm:pt modelId="{DA62AA50-B1C4-418A-BBA2-B0CE48824985}" type="pres">
      <dgm:prSet presAssocID="{0E48E586-1B49-4F9D-AE90-D9E7411F21F3}" presName="childNode" presStyleLbl="node1" presStyleIdx="2" presStyleCnt="3">
        <dgm:presLayoutVars>
          <dgm:bulletEnabled val="1"/>
        </dgm:presLayoutVars>
      </dgm:prSet>
      <dgm:spPr/>
    </dgm:pt>
  </dgm:ptLst>
  <dgm:cxnLst>
    <dgm:cxn modelId="{0948261A-36A9-497F-8F4A-538F588C0E04}" srcId="{B02E70F3-9BB2-4CF0-BFA3-24576D742B09}" destId="{3292BD61-5CE4-4605-A8A5-922EA6164DA6}" srcOrd="1" destOrd="0" parTransId="{08376943-072F-4A60-B927-43909FB22A37}" sibTransId="{B1BFC0FB-AEF6-43C8-8D35-B1EC36D154EC}"/>
    <dgm:cxn modelId="{3ED92D2E-05B6-4B2C-B4F7-BE8FFED1592B}" type="presOf" srcId="{4540EB8B-4AD8-493D-85A0-143CB685A57B}" destId="{6ADC9771-2CAE-400F-9565-C44DE424E036}" srcOrd="1" destOrd="0" presId="urn:microsoft.com/office/officeart/2005/8/layout/lProcess2"/>
    <dgm:cxn modelId="{2F255133-32BD-46F6-989D-98CD4EE15793}" srcId="{B02E70F3-9BB2-4CF0-BFA3-24576D742B09}" destId="{E8D77F33-454E-494E-B329-0F6DEAFBBCCD}" srcOrd="0" destOrd="0" parTransId="{449EB3F4-C2AA-4430-A165-EA588FFB01AD}" sibTransId="{00A2D796-C584-4A46-8BE2-97D9B42073D4}"/>
    <dgm:cxn modelId="{00D14E3A-A4A2-4C28-9A56-4A79424BE4AB}" type="presOf" srcId="{B02E70F3-9BB2-4CF0-BFA3-24576D742B09}" destId="{512F0AF7-405B-4673-99C5-17C724BF0E7B}" srcOrd="0" destOrd="0" presId="urn:microsoft.com/office/officeart/2005/8/layout/lProcess2"/>
    <dgm:cxn modelId="{3EDE893F-D454-4EE8-A74C-B15C497E54FA}" type="presOf" srcId="{E8D77F33-454E-494E-B329-0F6DEAFBBCCD}" destId="{59E6A63C-661B-4BFE-8B65-AB2AE61E809A}" srcOrd="0" destOrd="0" presId="urn:microsoft.com/office/officeart/2005/8/layout/lProcess2"/>
    <dgm:cxn modelId="{BAF5B83F-2CA8-4D8D-A6C8-BB8A98A211E2}" type="presOf" srcId="{E8D77F33-454E-494E-B329-0F6DEAFBBCCD}" destId="{A7023937-7999-4716-BAA7-0F028CE3309E}" srcOrd="1" destOrd="0" presId="urn:microsoft.com/office/officeart/2005/8/layout/lProcess2"/>
    <dgm:cxn modelId="{AE7CC264-6B54-483C-A30C-9F7DB223BEB8}" type="presOf" srcId="{007A8F74-324F-400E-BB58-C97A3A093406}" destId="{F228656D-A746-4BE9-BDCC-C854179AA306}" srcOrd="0" destOrd="0" presId="urn:microsoft.com/office/officeart/2005/8/layout/lProcess2"/>
    <dgm:cxn modelId="{FE66A456-6557-4829-8FF1-A0AC64DEF762}" type="presOf" srcId="{11B5A8CD-99DC-4A8C-A2C5-8267B42B301A}" destId="{B674D105-67F6-46E2-9627-FCECCAAFF30C}" srcOrd="0" destOrd="0" presId="urn:microsoft.com/office/officeart/2005/8/layout/lProcess2"/>
    <dgm:cxn modelId="{EAC1C2A3-E38C-44D3-8313-CF68AF26760D}" srcId="{B02E70F3-9BB2-4CF0-BFA3-24576D742B09}" destId="{4540EB8B-4AD8-493D-85A0-143CB685A57B}" srcOrd="2" destOrd="0" parTransId="{51AF950E-B462-4FCC-855A-796B5928941A}" sibTransId="{8ECB5CD3-6220-4CF5-A3BF-3F512759544A}"/>
    <dgm:cxn modelId="{6816DCA4-241D-460D-A12F-20FA34CC6C45}" type="presOf" srcId="{3292BD61-5CE4-4605-A8A5-922EA6164DA6}" destId="{40A6B65F-A12E-4E44-BDFA-F7A759A973C0}" srcOrd="1" destOrd="0" presId="urn:microsoft.com/office/officeart/2005/8/layout/lProcess2"/>
    <dgm:cxn modelId="{3BFDB7AE-EFF7-4CE4-8AFB-DB078E172DE3}" srcId="{3292BD61-5CE4-4605-A8A5-922EA6164DA6}" destId="{007A8F74-324F-400E-BB58-C97A3A093406}" srcOrd="0" destOrd="0" parTransId="{65697F36-7FFE-493C-A6EE-E78A96730CF8}" sibTransId="{E971CF36-EC74-4CE4-96EF-3949DEA5C93C}"/>
    <dgm:cxn modelId="{929652C5-A848-4CC5-839F-761E7056EEA5}" type="presOf" srcId="{0E48E586-1B49-4F9D-AE90-D9E7411F21F3}" destId="{DA62AA50-B1C4-418A-BBA2-B0CE48824985}" srcOrd="0" destOrd="0" presId="urn:microsoft.com/office/officeart/2005/8/layout/lProcess2"/>
    <dgm:cxn modelId="{70A89FD9-8CB8-43A2-82A0-02628C3966BC}" type="presOf" srcId="{3292BD61-5CE4-4605-A8A5-922EA6164DA6}" destId="{3314F46C-D5E9-4FEA-ADC3-8537F83E3CA3}" srcOrd="0" destOrd="0" presId="urn:microsoft.com/office/officeart/2005/8/layout/lProcess2"/>
    <dgm:cxn modelId="{4179C7DD-8028-4F1C-9D80-9BB4E43D4404}" srcId="{E8D77F33-454E-494E-B329-0F6DEAFBBCCD}" destId="{11B5A8CD-99DC-4A8C-A2C5-8267B42B301A}" srcOrd="0" destOrd="0" parTransId="{6F6FD284-1224-4F9D-B0EC-EF85F888C869}" sibTransId="{906FB64E-37DD-4E09-98E7-1DC31CDCBF47}"/>
    <dgm:cxn modelId="{FD8441EB-189D-4E8F-ACAF-113E4A1FF014}" srcId="{4540EB8B-4AD8-493D-85A0-143CB685A57B}" destId="{0E48E586-1B49-4F9D-AE90-D9E7411F21F3}" srcOrd="0" destOrd="0" parTransId="{F53CB62F-952F-4C55-912B-DD7B88F316E5}" sibTransId="{CED81810-3F31-46FB-B7F5-1D0F3DB4DA24}"/>
    <dgm:cxn modelId="{A66E0DF9-D50B-4006-BBB4-6A11D0EB1DDF}" type="presOf" srcId="{4540EB8B-4AD8-493D-85A0-143CB685A57B}" destId="{951EA610-E450-4EB9-B764-8B615E8359FB}" srcOrd="0" destOrd="0" presId="urn:microsoft.com/office/officeart/2005/8/layout/lProcess2"/>
    <dgm:cxn modelId="{D82D52F2-CEB9-41F1-9A01-AB86FF3C9888}" type="presParOf" srcId="{512F0AF7-405B-4673-99C5-17C724BF0E7B}" destId="{6AE4A86E-649D-44B7-B38E-915A5E1B1AE7}" srcOrd="0" destOrd="0" presId="urn:microsoft.com/office/officeart/2005/8/layout/lProcess2"/>
    <dgm:cxn modelId="{43838A30-2DC3-4215-B203-A6047A872FDE}" type="presParOf" srcId="{6AE4A86E-649D-44B7-B38E-915A5E1B1AE7}" destId="{59E6A63C-661B-4BFE-8B65-AB2AE61E809A}" srcOrd="0" destOrd="0" presId="urn:microsoft.com/office/officeart/2005/8/layout/lProcess2"/>
    <dgm:cxn modelId="{8E954EB7-CB0D-4EE3-BB5C-086CC5E36E80}" type="presParOf" srcId="{6AE4A86E-649D-44B7-B38E-915A5E1B1AE7}" destId="{A7023937-7999-4716-BAA7-0F028CE3309E}" srcOrd="1" destOrd="0" presId="urn:microsoft.com/office/officeart/2005/8/layout/lProcess2"/>
    <dgm:cxn modelId="{4CCC034B-8A4C-4BE9-991D-B6A019C79D27}" type="presParOf" srcId="{6AE4A86E-649D-44B7-B38E-915A5E1B1AE7}" destId="{23967C3F-E70D-4400-B6E7-40C8726BC986}" srcOrd="2" destOrd="0" presId="urn:microsoft.com/office/officeart/2005/8/layout/lProcess2"/>
    <dgm:cxn modelId="{BDC6D38C-647C-44FE-9B4A-D82E964EC99D}" type="presParOf" srcId="{23967C3F-E70D-4400-B6E7-40C8726BC986}" destId="{D54D5CB5-92C0-4894-9BC5-D2B40A029B2A}" srcOrd="0" destOrd="0" presId="urn:microsoft.com/office/officeart/2005/8/layout/lProcess2"/>
    <dgm:cxn modelId="{D0AE5C59-15BB-4086-8792-14ADF4ABA891}" type="presParOf" srcId="{D54D5CB5-92C0-4894-9BC5-D2B40A029B2A}" destId="{B674D105-67F6-46E2-9627-FCECCAAFF30C}" srcOrd="0" destOrd="0" presId="urn:microsoft.com/office/officeart/2005/8/layout/lProcess2"/>
    <dgm:cxn modelId="{D3BD5B98-65F8-4956-BE0B-55978218D2AC}" type="presParOf" srcId="{512F0AF7-405B-4673-99C5-17C724BF0E7B}" destId="{9337B083-719E-423B-BF55-74FF22287282}" srcOrd="1" destOrd="0" presId="urn:microsoft.com/office/officeart/2005/8/layout/lProcess2"/>
    <dgm:cxn modelId="{67ACF799-1F25-4745-8A9F-5063D8D10BA9}" type="presParOf" srcId="{512F0AF7-405B-4673-99C5-17C724BF0E7B}" destId="{73CBCAFB-ECE2-4527-B66B-91D3C0011CC8}" srcOrd="2" destOrd="0" presId="urn:microsoft.com/office/officeart/2005/8/layout/lProcess2"/>
    <dgm:cxn modelId="{CEA12CA0-45CF-4A69-A39B-BBEFECD35EF9}" type="presParOf" srcId="{73CBCAFB-ECE2-4527-B66B-91D3C0011CC8}" destId="{3314F46C-D5E9-4FEA-ADC3-8537F83E3CA3}" srcOrd="0" destOrd="0" presId="urn:microsoft.com/office/officeart/2005/8/layout/lProcess2"/>
    <dgm:cxn modelId="{7F2C486D-2F84-4903-993A-B4301C6D4C1B}" type="presParOf" srcId="{73CBCAFB-ECE2-4527-B66B-91D3C0011CC8}" destId="{40A6B65F-A12E-4E44-BDFA-F7A759A973C0}" srcOrd="1" destOrd="0" presId="urn:microsoft.com/office/officeart/2005/8/layout/lProcess2"/>
    <dgm:cxn modelId="{128FEE48-5C12-410C-AFC1-AAA58392B8C9}" type="presParOf" srcId="{73CBCAFB-ECE2-4527-B66B-91D3C0011CC8}" destId="{4DCF119C-AF39-4CE4-BBCA-862EC1E6109E}" srcOrd="2" destOrd="0" presId="urn:microsoft.com/office/officeart/2005/8/layout/lProcess2"/>
    <dgm:cxn modelId="{2C8CE453-F65A-4B5A-87BB-4AFF3E3F52E7}" type="presParOf" srcId="{4DCF119C-AF39-4CE4-BBCA-862EC1E6109E}" destId="{EA131EA0-D38A-4F41-B2C2-5AED98368A90}" srcOrd="0" destOrd="0" presId="urn:microsoft.com/office/officeart/2005/8/layout/lProcess2"/>
    <dgm:cxn modelId="{C35CFE07-56DA-4542-B7B1-D4058B1EF436}" type="presParOf" srcId="{EA131EA0-D38A-4F41-B2C2-5AED98368A90}" destId="{F228656D-A746-4BE9-BDCC-C854179AA306}" srcOrd="0" destOrd="0" presId="urn:microsoft.com/office/officeart/2005/8/layout/lProcess2"/>
    <dgm:cxn modelId="{870F31B6-9551-45C1-AD08-08E536890D1E}" type="presParOf" srcId="{512F0AF7-405B-4673-99C5-17C724BF0E7B}" destId="{66CF6519-8EE0-43EE-A840-C5C93809EA20}" srcOrd="3" destOrd="0" presId="urn:microsoft.com/office/officeart/2005/8/layout/lProcess2"/>
    <dgm:cxn modelId="{08C40358-F863-41E1-9644-C833B6412F41}" type="presParOf" srcId="{512F0AF7-405B-4673-99C5-17C724BF0E7B}" destId="{CF3C6847-8339-4B58-842C-6F2A8A7082F0}" srcOrd="4" destOrd="0" presId="urn:microsoft.com/office/officeart/2005/8/layout/lProcess2"/>
    <dgm:cxn modelId="{61EFA2B3-0EBF-4B2E-AE7F-5BA3C2C733EC}" type="presParOf" srcId="{CF3C6847-8339-4B58-842C-6F2A8A7082F0}" destId="{951EA610-E450-4EB9-B764-8B615E8359FB}" srcOrd="0" destOrd="0" presId="urn:microsoft.com/office/officeart/2005/8/layout/lProcess2"/>
    <dgm:cxn modelId="{28907279-E840-4FE4-A4D6-1A96160E5B7C}" type="presParOf" srcId="{CF3C6847-8339-4B58-842C-6F2A8A7082F0}" destId="{6ADC9771-2CAE-400F-9565-C44DE424E036}" srcOrd="1" destOrd="0" presId="urn:microsoft.com/office/officeart/2005/8/layout/lProcess2"/>
    <dgm:cxn modelId="{38CFDD2B-3CDE-486B-9324-CE8C879DB7D6}" type="presParOf" srcId="{CF3C6847-8339-4B58-842C-6F2A8A7082F0}" destId="{62EED67C-F496-418F-A2C2-106CC3A70A52}" srcOrd="2" destOrd="0" presId="urn:microsoft.com/office/officeart/2005/8/layout/lProcess2"/>
    <dgm:cxn modelId="{C34952F7-E37D-4779-8DF6-8CF516B64A8A}" type="presParOf" srcId="{62EED67C-F496-418F-A2C2-106CC3A70A52}" destId="{BBAE8AEC-C93F-4CC4-9759-690B6CD75DFD}" srcOrd="0" destOrd="0" presId="urn:microsoft.com/office/officeart/2005/8/layout/lProcess2"/>
    <dgm:cxn modelId="{463E6742-D3C9-4E77-9793-AD3641B63169}" type="presParOf" srcId="{BBAE8AEC-C93F-4CC4-9759-690B6CD75DFD}" destId="{DA62AA50-B1C4-418A-BBA2-B0CE4882498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FB8D4F91-07D0-48D4-93F8-832A5C22F56F}"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en-US"/>
        </a:p>
      </dgm:t>
    </dgm:pt>
    <dgm:pt modelId="{948B3185-78B2-49C5-9996-F16B018AED73}">
      <dgm:prSet custT="1"/>
      <dgm:spPr>
        <a:solidFill>
          <a:srgbClr val="0070C0"/>
        </a:solidFill>
      </dgm:spPr>
      <dgm:t>
        <a:bodyPr/>
        <a:lstStyle/>
        <a:p>
          <a:pPr rtl="0"/>
          <a:r>
            <a:rPr lang="en-US" sz="2800" dirty="0"/>
            <a:t>Is the tool…</a:t>
          </a:r>
        </a:p>
      </dgm:t>
    </dgm:pt>
    <dgm:pt modelId="{EB9FC817-504A-4EE3-8DF7-2A8611F453B1}" type="parTrans" cxnId="{6F122CEA-665F-4CE5-A713-3125EDF8387B}">
      <dgm:prSet/>
      <dgm:spPr/>
      <dgm:t>
        <a:bodyPr/>
        <a:lstStyle/>
        <a:p>
          <a:endParaRPr lang="en-US" sz="1800"/>
        </a:p>
      </dgm:t>
    </dgm:pt>
    <dgm:pt modelId="{2674F13F-15DF-450B-A127-18D0FCEC8936}" type="sibTrans" cxnId="{6F122CEA-665F-4CE5-A713-3125EDF8387B}">
      <dgm:prSet custT="1"/>
      <dgm:spPr/>
      <dgm:t>
        <a:bodyPr/>
        <a:lstStyle/>
        <a:p>
          <a:endParaRPr lang="en-US" sz="1800"/>
        </a:p>
      </dgm:t>
    </dgm:pt>
    <dgm:pt modelId="{E0FD8193-8416-4EC2-921C-18E808463A0F}">
      <dgm:prSet custT="1"/>
      <dgm:spPr/>
      <dgm:t>
        <a:bodyPr/>
        <a:lstStyle/>
        <a:p>
          <a:pPr rtl="0"/>
          <a:r>
            <a:rPr lang="en-US" sz="2400" dirty="0"/>
            <a:t>linked to outcomes? </a:t>
          </a:r>
        </a:p>
      </dgm:t>
    </dgm:pt>
    <dgm:pt modelId="{C6B74CC1-88C5-497A-80CF-FF590979B491}" type="parTrans" cxnId="{A5A97CD4-2EE4-4587-A77E-FE7AEE2952BE}">
      <dgm:prSet/>
      <dgm:spPr/>
      <dgm:t>
        <a:bodyPr/>
        <a:lstStyle/>
        <a:p>
          <a:endParaRPr lang="en-US" sz="1800"/>
        </a:p>
      </dgm:t>
    </dgm:pt>
    <dgm:pt modelId="{89BE3B13-4100-494E-AA1D-B990D62DAAE4}" type="sibTrans" cxnId="{A5A97CD4-2EE4-4587-A77E-FE7AEE2952BE}">
      <dgm:prSet custT="1"/>
      <dgm:spPr/>
      <dgm:t>
        <a:bodyPr/>
        <a:lstStyle/>
        <a:p>
          <a:endParaRPr lang="en-US" sz="1800"/>
        </a:p>
      </dgm:t>
    </dgm:pt>
    <dgm:pt modelId="{A39B708E-F53A-4A86-8E78-845F2AF890CF}">
      <dgm:prSet custT="1"/>
      <dgm:spPr/>
      <dgm:t>
        <a:bodyPr/>
        <a:lstStyle/>
        <a:p>
          <a:pPr rtl="0"/>
          <a:r>
            <a:rPr lang="en-US" sz="2400" dirty="0"/>
            <a:t>culturally appropriate?</a:t>
          </a:r>
        </a:p>
      </dgm:t>
    </dgm:pt>
    <dgm:pt modelId="{B5B5E79C-DF7C-4E4B-846B-5730D50AC93E}" type="parTrans" cxnId="{501F63EB-3F04-4491-8089-E975A288EACF}">
      <dgm:prSet/>
      <dgm:spPr/>
      <dgm:t>
        <a:bodyPr/>
        <a:lstStyle/>
        <a:p>
          <a:endParaRPr lang="en-US" sz="1800"/>
        </a:p>
      </dgm:t>
    </dgm:pt>
    <dgm:pt modelId="{6950FF0A-C4CA-4FE9-8532-30C1E31B30C4}" type="sibTrans" cxnId="{501F63EB-3F04-4491-8089-E975A288EACF}">
      <dgm:prSet custT="1"/>
      <dgm:spPr/>
      <dgm:t>
        <a:bodyPr/>
        <a:lstStyle/>
        <a:p>
          <a:endParaRPr lang="en-US" sz="1800"/>
        </a:p>
      </dgm:t>
    </dgm:pt>
    <dgm:pt modelId="{A507ED62-2E62-4C85-882A-46B59C180F14}">
      <dgm:prSet custT="1"/>
      <dgm:spPr/>
      <dgm:t>
        <a:bodyPr/>
        <a:lstStyle/>
        <a:p>
          <a:pPr algn="ctr" rtl="0"/>
          <a:r>
            <a:rPr lang="en-US" sz="2400" dirty="0"/>
            <a:t>practical? </a:t>
          </a:r>
        </a:p>
      </dgm:t>
    </dgm:pt>
    <dgm:pt modelId="{4BE907CD-E635-46E4-BFDD-5B21D094D78A}" type="parTrans" cxnId="{B52888A3-DB33-437E-826D-666CD1404A49}">
      <dgm:prSet/>
      <dgm:spPr/>
      <dgm:t>
        <a:bodyPr/>
        <a:lstStyle/>
        <a:p>
          <a:endParaRPr lang="en-US" sz="1800"/>
        </a:p>
      </dgm:t>
    </dgm:pt>
    <dgm:pt modelId="{62590D81-58C4-46DF-BB1D-B05FFD2C104D}" type="sibTrans" cxnId="{B52888A3-DB33-437E-826D-666CD1404A49}">
      <dgm:prSet custT="1"/>
      <dgm:spPr/>
      <dgm:t>
        <a:bodyPr/>
        <a:lstStyle/>
        <a:p>
          <a:endParaRPr lang="en-US" sz="1800"/>
        </a:p>
      </dgm:t>
    </dgm:pt>
    <dgm:pt modelId="{008B7D7D-84CB-4DAD-A16B-5777EE398B22}" type="pres">
      <dgm:prSet presAssocID="{FB8D4F91-07D0-48D4-93F8-832A5C22F56F}" presName="Name0" presStyleCnt="0">
        <dgm:presLayoutVars>
          <dgm:dir/>
          <dgm:resizeHandles val="exact"/>
        </dgm:presLayoutVars>
      </dgm:prSet>
      <dgm:spPr/>
    </dgm:pt>
    <dgm:pt modelId="{6865CB3E-201A-4BE0-92E4-00B41CE98AE7}" type="pres">
      <dgm:prSet presAssocID="{948B3185-78B2-49C5-9996-F16B018AED73}" presName="node" presStyleLbl="node1" presStyleIdx="0" presStyleCnt="4" custRadScaleRad="97563" custRadScaleInc="-2261">
        <dgm:presLayoutVars>
          <dgm:bulletEnabled val="1"/>
        </dgm:presLayoutVars>
      </dgm:prSet>
      <dgm:spPr/>
    </dgm:pt>
    <dgm:pt modelId="{546BD372-8324-43B5-B7D4-28FB0B5E3F3E}" type="pres">
      <dgm:prSet presAssocID="{2674F13F-15DF-450B-A127-18D0FCEC8936}" presName="sibTrans" presStyleLbl="sibTrans2D1" presStyleIdx="0" presStyleCnt="4"/>
      <dgm:spPr/>
    </dgm:pt>
    <dgm:pt modelId="{F9A541D8-A30C-4738-B892-E07726199B78}" type="pres">
      <dgm:prSet presAssocID="{2674F13F-15DF-450B-A127-18D0FCEC8936}" presName="connectorText" presStyleLbl="sibTrans2D1" presStyleIdx="0" presStyleCnt="4"/>
      <dgm:spPr/>
    </dgm:pt>
    <dgm:pt modelId="{4CAC3F48-E49F-4261-8382-A5873F778938}" type="pres">
      <dgm:prSet presAssocID="{E0FD8193-8416-4EC2-921C-18E808463A0F}" presName="node" presStyleLbl="node1" presStyleIdx="1" presStyleCnt="4" custRadScaleRad="92996" custRadScaleInc="291">
        <dgm:presLayoutVars>
          <dgm:bulletEnabled val="1"/>
        </dgm:presLayoutVars>
      </dgm:prSet>
      <dgm:spPr/>
    </dgm:pt>
    <dgm:pt modelId="{1B150898-77C6-4C7A-A220-4D5F12E3F4E6}" type="pres">
      <dgm:prSet presAssocID="{89BE3B13-4100-494E-AA1D-B990D62DAAE4}" presName="sibTrans" presStyleLbl="sibTrans2D1" presStyleIdx="1" presStyleCnt="4"/>
      <dgm:spPr/>
    </dgm:pt>
    <dgm:pt modelId="{DECDB460-AF91-4396-ACBA-3F3D1B9DA20D}" type="pres">
      <dgm:prSet presAssocID="{89BE3B13-4100-494E-AA1D-B990D62DAAE4}" presName="connectorText" presStyleLbl="sibTrans2D1" presStyleIdx="1" presStyleCnt="4"/>
      <dgm:spPr/>
    </dgm:pt>
    <dgm:pt modelId="{E6B07367-688B-4E84-8771-FC2B374949DD}" type="pres">
      <dgm:prSet presAssocID="{A39B708E-F53A-4A86-8E78-845F2AF890CF}" presName="node" presStyleLbl="node1" presStyleIdx="2" presStyleCnt="4" custRadScaleRad="94148" custRadScaleInc="-13499">
        <dgm:presLayoutVars>
          <dgm:bulletEnabled val="1"/>
        </dgm:presLayoutVars>
      </dgm:prSet>
      <dgm:spPr/>
    </dgm:pt>
    <dgm:pt modelId="{E92C4EBC-90C5-4245-B2EB-D9E4ACC72EC4}" type="pres">
      <dgm:prSet presAssocID="{6950FF0A-C4CA-4FE9-8532-30C1E31B30C4}" presName="sibTrans" presStyleLbl="sibTrans2D1" presStyleIdx="2" presStyleCnt="4"/>
      <dgm:spPr/>
    </dgm:pt>
    <dgm:pt modelId="{41C0551C-0C77-462E-8EAE-33781E08DB93}" type="pres">
      <dgm:prSet presAssocID="{6950FF0A-C4CA-4FE9-8532-30C1E31B30C4}" presName="connectorText" presStyleLbl="sibTrans2D1" presStyleIdx="2" presStyleCnt="4"/>
      <dgm:spPr/>
    </dgm:pt>
    <dgm:pt modelId="{0BDCEDB4-CDE4-42CA-AF13-14B213D6B243}" type="pres">
      <dgm:prSet presAssocID="{A507ED62-2E62-4C85-882A-46B59C180F14}" presName="node" presStyleLbl="node1" presStyleIdx="3" presStyleCnt="4" custScaleY="95664" custRadScaleRad="96681" custRadScaleInc="2582">
        <dgm:presLayoutVars>
          <dgm:bulletEnabled val="1"/>
        </dgm:presLayoutVars>
      </dgm:prSet>
      <dgm:spPr/>
    </dgm:pt>
    <dgm:pt modelId="{AAFCF217-16A8-41D0-BE84-2C90362DABA7}" type="pres">
      <dgm:prSet presAssocID="{62590D81-58C4-46DF-BB1D-B05FFD2C104D}" presName="sibTrans" presStyleLbl="sibTrans2D1" presStyleIdx="3" presStyleCnt="4" custLinFactNeighborX="9170" custLinFactNeighborY="-1492"/>
      <dgm:spPr/>
    </dgm:pt>
    <dgm:pt modelId="{2389D7CF-2BFD-417E-B323-FE7944FFE2B9}" type="pres">
      <dgm:prSet presAssocID="{62590D81-58C4-46DF-BB1D-B05FFD2C104D}" presName="connectorText" presStyleLbl="sibTrans2D1" presStyleIdx="3" presStyleCnt="4"/>
      <dgm:spPr/>
    </dgm:pt>
  </dgm:ptLst>
  <dgm:cxnLst>
    <dgm:cxn modelId="{2A2E2A0E-E323-4BD9-8AE4-56F34E113BA4}" type="presOf" srcId="{62590D81-58C4-46DF-BB1D-B05FFD2C104D}" destId="{AAFCF217-16A8-41D0-BE84-2C90362DABA7}" srcOrd="0" destOrd="0" presId="urn:microsoft.com/office/officeart/2005/8/layout/cycle7"/>
    <dgm:cxn modelId="{F38A440E-2CB8-4FB5-AA54-554FA10ABAA8}" type="presOf" srcId="{6950FF0A-C4CA-4FE9-8532-30C1E31B30C4}" destId="{41C0551C-0C77-462E-8EAE-33781E08DB93}" srcOrd="1" destOrd="0" presId="urn:microsoft.com/office/officeart/2005/8/layout/cycle7"/>
    <dgm:cxn modelId="{7B825B10-238F-4837-809F-5904ADC8CEAA}" type="presOf" srcId="{2674F13F-15DF-450B-A127-18D0FCEC8936}" destId="{F9A541D8-A30C-4738-B892-E07726199B78}" srcOrd="1" destOrd="0" presId="urn:microsoft.com/office/officeart/2005/8/layout/cycle7"/>
    <dgm:cxn modelId="{52976C1C-3FFB-4C20-9185-BE258061AE03}" type="presOf" srcId="{62590D81-58C4-46DF-BB1D-B05FFD2C104D}" destId="{2389D7CF-2BFD-417E-B323-FE7944FFE2B9}" srcOrd="1" destOrd="0" presId="urn:microsoft.com/office/officeart/2005/8/layout/cycle7"/>
    <dgm:cxn modelId="{B3DE9437-E557-460A-BCBB-DA0B5709C8A1}" type="presOf" srcId="{A39B708E-F53A-4A86-8E78-845F2AF890CF}" destId="{E6B07367-688B-4E84-8771-FC2B374949DD}" srcOrd="0" destOrd="0" presId="urn:microsoft.com/office/officeart/2005/8/layout/cycle7"/>
    <dgm:cxn modelId="{C82C3166-435A-45AC-A181-017C76F62B6F}" type="presOf" srcId="{948B3185-78B2-49C5-9996-F16B018AED73}" destId="{6865CB3E-201A-4BE0-92E4-00B41CE98AE7}" srcOrd="0" destOrd="0" presId="urn:microsoft.com/office/officeart/2005/8/layout/cycle7"/>
    <dgm:cxn modelId="{19C2A75A-9ADF-44F1-AEE6-5BA1E6E55654}" type="presOf" srcId="{E0FD8193-8416-4EC2-921C-18E808463A0F}" destId="{4CAC3F48-E49F-4261-8382-A5873F778938}" srcOrd="0" destOrd="0" presId="urn:microsoft.com/office/officeart/2005/8/layout/cycle7"/>
    <dgm:cxn modelId="{5C576884-552E-4DE6-BB6C-75F10A045F7B}" type="presOf" srcId="{2674F13F-15DF-450B-A127-18D0FCEC8936}" destId="{546BD372-8324-43B5-B7D4-28FB0B5E3F3E}" srcOrd="0" destOrd="0" presId="urn:microsoft.com/office/officeart/2005/8/layout/cycle7"/>
    <dgm:cxn modelId="{55C54A90-F502-41F1-9BAF-87672A5184D6}" type="presOf" srcId="{6950FF0A-C4CA-4FE9-8532-30C1E31B30C4}" destId="{E92C4EBC-90C5-4245-B2EB-D9E4ACC72EC4}" srcOrd="0" destOrd="0" presId="urn:microsoft.com/office/officeart/2005/8/layout/cycle7"/>
    <dgm:cxn modelId="{4F294E9A-30CC-46B8-9D82-B505C03C7046}" type="presOf" srcId="{FB8D4F91-07D0-48D4-93F8-832A5C22F56F}" destId="{008B7D7D-84CB-4DAD-A16B-5777EE398B22}" srcOrd="0" destOrd="0" presId="urn:microsoft.com/office/officeart/2005/8/layout/cycle7"/>
    <dgm:cxn modelId="{88262DA0-28A8-45B7-9E2A-525CB3B0972F}" type="presOf" srcId="{89BE3B13-4100-494E-AA1D-B990D62DAAE4}" destId="{1B150898-77C6-4C7A-A220-4D5F12E3F4E6}" srcOrd="0" destOrd="0" presId="urn:microsoft.com/office/officeart/2005/8/layout/cycle7"/>
    <dgm:cxn modelId="{B52888A3-DB33-437E-826D-666CD1404A49}" srcId="{FB8D4F91-07D0-48D4-93F8-832A5C22F56F}" destId="{A507ED62-2E62-4C85-882A-46B59C180F14}" srcOrd="3" destOrd="0" parTransId="{4BE907CD-E635-46E4-BFDD-5B21D094D78A}" sibTransId="{62590D81-58C4-46DF-BB1D-B05FFD2C104D}"/>
    <dgm:cxn modelId="{D53E82C7-074C-4602-B30E-F5F61523E832}" type="presOf" srcId="{A507ED62-2E62-4C85-882A-46B59C180F14}" destId="{0BDCEDB4-CDE4-42CA-AF13-14B213D6B243}" srcOrd="0" destOrd="0" presId="urn:microsoft.com/office/officeart/2005/8/layout/cycle7"/>
    <dgm:cxn modelId="{A5A97CD4-2EE4-4587-A77E-FE7AEE2952BE}" srcId="{FB8D4F91-07D0-48D4-93F8-832A5C22F56F}" destId="{E0FD8193-8416-4EC2-921C-18E808463A0F}" srcOrd="1" destOrd="0" parTransId="{C6B74CC1-88C5-497A-80CF-FF590979B491}" sibTransId="{89BE3B13-4100-494E-AA1D-B990D62DAAE4}"/>
    <dgm:cxn modelId="{7C840AE9-2E10-420B-AD41-7A9388A93334}" type="presOf" srcId="{89BE3B13-4100-494E-AA1D-B990D62DAAE4}" destId="{DECDB460-AF91-4396-ACBA-3F3D1B9DA20D}" srcOrd="1" destOrd="0" presId="urn:microsoft.com/office/officeart/2005/8/layout/cycle7"/>
    <dgm:cxn modelId="{6F122CEA-665F-4CE5-A713-3125EDF8387B}" srcId="{FB8D4F91-07D0-48D4-93F8-832A5C22F56F}" destId="{948B3185-78B2-49C5-9996-F16B018AED73}" srcOrd="0" destOrd="0" parTransId="{EB9FC817-504A-4EE3-8DF7-2A8611F453B1}" sibTransId="{2674F13F-15DF-450B-A127-18D0FCEC8936}"/>
    <dgm:cxn modelId="{501F63EB-3F04-4491-8089-E975A288EACF}" srcId="{FB8D4F91-07D0-48D4-93F8-832A5C22F56F}" destId="{A39B708E-F53A-4A86-8E78-845F2AF890CF}" srcOrd="2" destOrd="0" parTransId="{B5B5E79C-DF7C-4E4B-846B-5730D50AC93E}" sibTransId="{6950FF0A-C4CA-4FE9-8532-30C1E31B30C4}"/>
    <dgm:cxn modelId="{B40360C3-C81A-4A57-BA19-B3776A44F8BF}" type="presParOf" srcId="{008B7D7D-84CB-4DAD-A16B-5777EE398B22}" destId="{6865CB3E-201A-4BE0-92E4-00B41CE98AE7}" srcOrd="0" destOrd="0" presId="urn:microsoft.com/office/officeart/2005/8/layout/cycle7"/>
    <dgm:cxn modelId="{F7525061-71EF-45F4-BC7F-1A6AEB9614BE}" type="presParOf" srcId="{008B7D7D-84CB-4DAD-A16B-5777EE398B22}" destId="{546BD372-8324-43B5-B7D4-28FB0B5E3F3E}" srcOrd="1" destOrd="0" presId="urn:microsoft.com/office/officeart/2005/8/layout/cycle7"/>
    <dgm:cxn modelId="{AC03BF0E-1B5B-44E4-A652-2FC3B2D81E4A}" type="presParOf" srcId="{546BD372-8324-43B5-B7D4-28FB0B5E3F3E}" destId="{F9A541D8-A30C-4738-B892-E07726199B78}" srcOrd="0" destOrd="0" presId="urn:microsoft.com/office/officeart/2005/8/layout/cycle7"/>
    <dgm:cxn modelId="{0E47858D-7884-41B2-81B6-03E6C88339AA}" type="presParOf" srcId="{008B7D7D-84CB-4DAD-A16B-5777EE398B22}" destId="{4CAC3F48-E49F-4261-8382-A5873F778938}" srcOrd="2" destOrd="0" presId="urn:microsoft.com/office/officeart/2005/8/layout/cycle7"/>
    <dgm:cxn modelId="{09272429-4410-4DB6-9F4A-15AECCF092F7}" type="presParOf" srcId="{008B7D7D-84CB-4DAD-A16B-5777EE398B22}" destId="{1B150898-77C6-4C7A-A220-4D5F12E3F4E6}" srcOrd="3" destOrd="0" presId="urn:microsoft.com/office/officeart/2005/8/layout/cycle7"/>
    <dgm:cxn modelId="{08D4FB76-3338-40B8-824B-14E54F8BAF29}" type="presParOf" srcId="{1B150898-77C6-4C7A-A220-4D5F12E3F4E6}" destId="{DECDB460-AF91-4396-ACBA-3F3D1B9DA20D}" srcOrd="0" destOrd="0" presId="urn:microsoft.com/office/officeart/2005/8/layout/cycle7"/>
    <dgm:cxn modelId="{C2275DB6-9939-4A5D-987C-6118FA3ED4D6}" type="presParOf" srcId="{008B7D7D-84CB-4DAD-A16B-5777EE398B22}" destId="{E6B07367-688B-4E84-8771-FC2B374949DD}" srcOrd="4" destOrd="0" presId="urn:microsoft.com/office/officeart/2005/8/layout/cycle7"/>
    <dgm:cxn modelId="{FB9BAF02-2BA0-4918-8145-2F4F140B045A}" type="presParOf" srcId="{008B7D7D-84CB-4DAD-A16B-5777EE398B22}" destId="{E92C4EBC-90C5-4245-B2EB-D9E4ACC72EC4}" srcOrd="5" destOrd="0" presId="urn:microsoft.com/office/officeart/2005/8/layout/cycle7"/>
    <dgm:cxn modelId="{893D8E45-55B9-4796-BFE4-602880F33BDC}" type="presParOf" srcId="{E92C4EBC-90C5-4245-B2EB-D9E4ACC72EC4}" destId="{41C0551C-0C77-462E-8EAE-33781E08DB93}" srcOrd="0" destOrd="0" presId="urn:microsoft.com/office/officeart/2005/8/layout/cycle7"/>
    <dgm:cxn modelId="{63FFDF73-2684-4009-8D40-2FEFCC80AECA}" type="presParOf" srcId="{008B7D7D-84CB-4DAD-A16B-5777EE398B22}" destId="{0BDCEDB4-CDE4-42CA-AF13-14B213D6B243}" srcOrd="6" destOrd="0" presId="urn:microsoft.com/office/officeart/2005/8/layout/cycle7"/>
    <dgm:cxn modelId="{F1A10FDA-51F9-44D9-96C6-09B0DA0FFDF0}" type="presParOf" srcId="{008B7D7D-84CB-4DAD-A16B-5777EE398B22}" destId="{AAFCF217-16A8-41D0-BE84-2C90362DABA7}" srcOrd="7" destOrd="0" presId="urn:microsoft.com/office/officeart/2005/8/layout/cycle7"/>
    <dgm:cxn modelId="{4475EC5F-7994-4332-94DE-136BE2DC4C71}" type="presParOf" srcId="{AAFCF217-16A8-41D0-BE84-2C90362DABA7}" destId="{2389D7CF-2BFD-417E-B323-FE7944FFE2B9}"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4DBACC03-1F9B-40F2-9B86-53A697BCBDCF}" type="doc">
      <dgm:prSet loTypeId="urn:microsoft.com/office/officeart/2005/8/layout/default#26" loCatId="list" qsTypeId="urn:microsoft.com/office/officeart/2005/8/quickstyle/simple1" qsCatId="simple" csTypeId="urn:microsoft.com/office/officeart/2005/8/colors/colorful4" csCatId="colorful"/>
      <dgm:spPr/>
      <dgm:t>
        <a:bodyPr/>
        <a:lstStyle/>
        <a:p>
          <a:endParaRPr lang="en-US"/>
        </a:p>
      </dgm:t>
    </dgm:pt>
    <dgm:pt modelId="{08F10A3A-3BC8-49CA-946D-231BFA1BF9CB}">
      <dgm:prSet/>
      <dgm:spPr/>
      <dgm:t>
        <a:bodyPr/>
        <a:lstStyle/>
        <a:p>
          <a:pPr rtl="0"/>
          <a:r>
            <a:rPr lang="en-US" dirty="0"/>
            <a:t>Qualitative Data helps answer “why” and “how”. It allows for a deeper understanding of the your results. </a:t>
          </a:r>
        </a:p>
      </dgm:t>
    </dgm:pt>
    <dgm:pt modelId="{CC0E9D6E-7CD6-4D48-A517-289E41DD93D6}" type="parTrans" cxnId="{E37A8706-5149-42DC-8358-88A2AE08DDD4}">
      <dgm:prSet/>
      <dgm:spPr/>
      <dgm:t>
        <a:bodyPr/>
        <a:lstStyle/>
        <a:p>
          <a:endParaRPr lang="en-US"/>
        </a:p>
      </dgm:t>
    </dgm:pt>
    <dgm:pt modelId="{772D8723-1D06-4BCC-84C5-AB0F281AF571}" type="sibTrans" cxnId="{E37A8706-5149-42DC-8358-88A2AE08DDD4}">
      <dgm:prSet/>
      <dgm:spPr/>
      <dgm:t>
        <a:bodyPr/>
        <a:lstStyle/>
        <a:p>
          <a:endParaRPr lang="en-US"/>
        </a:p>
      </dgm:t>
    </dgm:pt>
    <dgm:pt modelId="{BC245768-A1A4-43D5-9FF7-60320DBBEEBD}">
      <dgm:prSet/>
      <dgm:spPr/>
      <dgm:t>
        <a:bodyPr/>
        <a:lstStyle/>
        <a:p>
          <a:pPr algn="ctr" rtl="0"/>
          <a:r>
            <a:rPr lang="en-US" dirty="0"/>
            <a:t>Qualitative data can be quantified</a:t>
          </a:r>
        </a:p>
      </dgm:t>
    </dgm:pt>
    <dgm:pt modelId="{9623459B-8CAE-4F49-8042-FF0B5A01508C}" type="parTrans" cxnId="{77564334-7F8A-43EF-90B9-67DF4DD04E04}">
      <dgm:prSet/>
      <dgm:spPr/>
      <dgm:t>
        <a:bodyPr/>
        <a:lstStyle/>
        <a:p>
          <a:endParaRPr lang="en-US"/>
        </a:p>
      </dgm:t>
    </dgm:pt>
    <dgm:pt modelId="{F28B851F-2F05-4385-8D0A-EA37CD6D7992}" type="sibTrans" cxnId="{77564334-7F8A-43EF-90B9-67DF4DD04E04}">
      <dgm:prSet/>
      <dgm:spPr/>
      <dgm:t>
        <a:bodyPr/>
        <a:lstStyle/>
        <a:p>
          <a:endParaRPr lang="en-US"/>
        </a:p>
      </dgm:t>
    </dgm:pt>
    <dgm:pt modelId="{9C3396AB-EB6F-4082-BA48-F684A49AB6C6}">
      <dgm:prSet/>
      <dgm:spPr/>
      <dgm:t>
        <a:bodyPr/>
        <a:lstStyle/>
        <a:p>
          <a:pPr algn="ctr" rtl="0"/>
          <a:r>
            <a:rPr lang="en-US" dirty="0"/>
            <a:t>Count instances that participants reported on similar outcomes/issues/concerns</a:t>
          </a:r>
        </a:p>
      </dgm:t>
    </dgm:pt>
    <dgm:pt modelId="{1851DDFF-E440-40DA-8BEC-084718DFABCC}" type="parTrans" cxnId="{EFEA2D37-C105-42B9-8C21-A4CD80562B09}">
      <dgm:prSet/>
      <dgm:spPr/>
      <dgm:t>
        <a:bodyPr/>
        <a:lstStyle/>
        <a:p>
          <a:endParaRPr lang="en-US"/>
        </a:p>
      </dgm:t>
    </dgm:pt>
    <dgm:pt modelId="{603C79DD-2390-46F9-A0C2-7DED3E7B566E}" type="sibTrans" cxnId="{EFEA2D37-C105-42B9-8C21-A4CD80562B09}">
      <dgm:prSet/>
      <dgm:spPr/>
      <dgm:t>
        <a:bodyPr/>
        <a:lstStyle/>
        <a:p>
          <a:endParaRPr lang="en-US"/>
        </a:p>
      </dgm:t>
    </dgm:pt>
    <dgm:pt modelId="{F9094DFC-75EB-44EA-86DA-574927E0C27C}">
      <dgm:prSet/>
      <dgm:spPr/>
      <dgm:t>
        <a:bodyPr/>
        <a:lstStyle/>
        <a:p>
          <a:pPr algn="l" rtl="0"/>
          <a:endParaRPr lang="en-US" dirty="0"/>
        </a:p>
      </dgm:t>
    </dgm:pt>
    <dgm:pt modelId="{DBC3A19F-8CE3-4FAE-8DB5-81A574BA31BD}" type="parTrans" cxnId="{F3564343-FDCB-4763-A210-969D28287599}">
      <dgm:prSet/>
      <dgm:spPr/>
      <dgm:t>
        <a:bodyPr/>
        <a:lstStyle/>
        <a:p>
          <a:endParaRPr lang="en-US"/>
        </a:p>
      </dgm:t>
    </dgm:pt>
    <dgm:pt modelId="{973836E6-E2CE-403C-A53D-CC79E42539E5}" type="sibTrans" cxnId="{F3564343-FDCB-4763-A210-969D28287599}">
      <dgm:prSet/>
      <dgm:spPr/>
      <dgm:t>
        <a:bodyPr/>
        <a:lstStyle/>
        <a:p>
          <a:endParaRPr lang="en-US"/>
        </a:p>
      </dgm:t>
    </dgm:pt>
    <dgm:pt modelId="{7E8E47F3-03C9-4A53-96C8-AA08F196D12C}">
      <dgm:prSet/>
      <dgm:spPr/>
      <dgm:t>
        <a:bodyPr/>
        <a:lstStyle/>
        <a:p>
          <a:pPr rtl="0"/>
          <a:r>
            <a:rPr lang="en-US" dirty="0"/>
            <a:t>Qualitative evaluations can reveal unanticipated outcomes</a:t>
          </a:r>
        </a:p>
      </dgm:t>
    </dgm:pt>
    <dgm:pt modelId="{350D31E2-CF2C-4167-876F-776D50BB12C6}" type="parTrans" cxnId="{AF25D51D-8904-4F00-B237-1D1611EFB9AE}">
      <dgm:prSet/>
      <dgm:spPr/>
      <dgm:t>
        <a:bodyPr/>
        <a:lstStyle/>
        <a:p>
          <a:endParaRPr lang="en-US"/>
        </a:p>
      </dgm:t>
    </dgm:pt>
    <dgm:pt modelId="{3FC2CC75-4B79-4A40-B932-65357366B133}" type="sibTrans" cxnId="{AF25D51D-8904-4F00-B237-1D1611EFB9AE}">
      <dgm:prSet/>
      <dgm:spPr/>
      <dgm:t>
        <a:bodyPr/>
        <a:lstStyle/>
        <a:p>
          <a:endParaRPr lang="en-US"/>
        </a:p>
      </dgm:t>
    </dgm:pt>
    <dgm:pt modelId="{668BC366-67E1-4BEC-810A-B223B9CA3F23}">
      <dgm:prSet/>
      <dgm:spPr/>
      <dgm:t>
        <a:bodyPr/>
        <a:lstStyle/>
        <a:p>
          <a:pPr rtl="0"/>
          <a:r>
            <a:rPr lang="en-US" dirty="0"/>
            <a:t>Qualitative data can inform future revisions to logic models and modifications to  evaluation plans.</a:t>
          </a:r>
        </a:p>
      </dgm:t>
    </dgm:pt>
    <dgm:pt modelId="{037F7027-F809-4553-8CD1-D64F470F5001}" type="parTrans" cxnId="{CBD07AA9-0EFA-4B69-85C3-A4D4B5530528}">
      <dgm:prSet/>
      <dgm:spPr/>
      <dgm:t>
        <a:bodyPr/>
        <a:lstStyle/>
        <a:p>
          <a:endParaRPr lang="en-US"/>
        </a:p>
      </dgm:t>
    </dgm:pt>
    <dgm:pt modelId="{5D6CC7B3-5EBA-4C4C-8DB1-1F48EF3534D4}" type="sibTrans" cxnId="{CBD07AA9-0EFA-4B69-85C3-A4D4B5530528}">
      <dgm:prSet/>
      <dgm:spPr/>
      <dgm:t>
        <a:bodyPr/>
        <a:lstStyle/>
        <a:p>
          <a:endParaRPr lang="en-US"/>
        </a:p>
      </dgm:t>
    </dgm:pt>
    <dgm:pt modelId="{164C3589-C331-4AD9-B403-DCA6E0719C9D}" type="pres">
      <dgm:prSet presAssocID="{4DBACC03-1F9B-40F2-9B86-53A697BCBDCF}" presName="diagram" presStyleCnt="0">
        <dgm:presLayoutVars>
          <dgm:dir/>
          <dgm:resizeHandles val="exact"/>
        </dgm:presLayoutVars>
      </dgm:prSet>
      <dgm:spPr/>
    </dgm:pt>
    <dgm:pt modelId="{D1623359-32B3-445C-8ED8-D6CD58EF6330}" type="pres">
      <dgm:prSet presAssocID="{08F10A3A-3BC8-49CA-946D-231BFA1BF9CB}" presName="node" presStyleLbl="node1" presStyleIdx="0" presStyleCnt="4">
        <dgm:presLayoutVars>
          <dgm:bulletEnabled val="1"/>
        </dgm:presLayoutVars>
      </dgm:prSet>
      <dgm:spPr/>
    </dgm:pt>
    <dgm:pt modelId="{96E25E30-0225-4355-BF38-8D4A254949A1}" type="pres">
      <dgm:prSet presAssocID="{772D8723-1D06-4BCC-84C5-AB0F281AF571}" presName="sibTrans" presStyleCnt="0"/>
      <dgm:spPr/>
    </dgm:pt>
    <dgm:pt modelId="{416D3ECC-E382-48C7-B368-4BB4347F9796}" type="pres">
      <dgm:prSet presAssocID="{BC245768-A1A4-43D5-9FF7-60320DBBEEBD}" presName="node" presStyleLbl="node1" presStyleIdx="1" presStyleCnt="4">
        <dgm:presLayoutVars>
          <dgm:bulletEnabled val="1"/>
        </dgm:presLayoutVars>
      </dgm:prSet>
      <dgm:spPr/>
    </dgm:pt>
    <dgm:pt modelId="{E9F4BEC2-B9F3-48D0-8490-FFE6D660A12F}" type="pres">
      <dgm:prSet presAssocID="{F28B851F-2F05-4385-8D0A-EA37CD6D7992}" presName="sibTrans" presStyleCnt="0"/>
      <dgm:spPr/>
    </dgm:pt>
    <dgm:pt modelId="{F1E90E04-6C98-4569-89D8-9605B994E1EF}" type="pres">
      <dgm:prSet presAssocID="{7E8E47F3-03C9-4A53-96C8-AA08F196D12C}" presName="node" presStyleLbl="node1" presStyleIdx="2" presStyleCnt="4">
        <dgm:presLayoutVars>
          <dgm:bulletEnabled val="1"/>
        </dgm:presLayoutVars>
      </dgm:prSet>
      <dgm:spPr/>
    </dgm:pt>
    <dgm:pt modelId="{005DAEAB-7FAC-4DD7-AF34-71A821FE4E56}" type="pres">
      <dgm:prSet presAssocID="{3FC2CC75-4B79-4A40-B932-65357366B133}" presName="sibTrans" presStyleCnt="0"/>
      <dgm:spPr/>
    </dgm:pt>
    <dgm:pt modelId="{1967DCCB-2E0D-4F61-9366-6DD2F022CBA5}" type="pres">
      <dgm:prSet presAssocID="{668BC366-67E1-4BEC-810A-B223B9CA3F23}" presName="node" presStyleLbl="node1" presStyleIdx="3" presStyleCnt="4">
        <dgm:presLayoutVars>
          <dgm:bulletEnabled val="1"/>
        </dgm:presLayoutVars>
      </dgm:prSet>
      <dgm:spPr/>
    </dgm:pt>
  </dgm:ptLst>
  <dgm:cxnLst>
    <dgm:cxn modelId="{E37A8706-5149-42DC-8358-88A2AE08DDD4}" srcId="{4DBACC03-1F9B-40F2-9B86-53A697BCBDCF}" destId="{08F10A3A-3BC8-49CA-946D-231BFA1BF9CB}" srcOrd="0" destOrd="0" parTransId="{CC0E9D6E-7CD6-4D48-A517-289E41DD93D6}" sibTransId="{772D8723-1D06-4BCC-84C5-AB0F281AF571}"/>
    <dgm:cxn modelId="{92C0260E-025D-4438-826A-21A3F6270092}" type="presOf" srcId="{4DBACC03-1F9B-40F2-9B86-53A697BCBDCF}" destId="{164C3589-C331-4AD9-B403-DCA6E0719C9D}" srcOrd="0" destOrd="0" presId="urn:microsoft.com/office/officeart/2005/8/layout/default#26"/>
    <dgm:cxn modelId="{AF25D51D-8904-4F00-B237-1D1611EFB9AE}" srcId="{4DBACC03-1F9B-40F2-9B86-53A697BCBDCF}" destId="{7E8E47F3-03C9-4A53-96C8-AA08F196D12C}" srcOrd="2" destOrd="0" parTransId="{350D31E2-CF2C-4167-876F-776D50BB12C6}" sibTransId="{3FC2CC75-4B79-4A40-B932-65357366B133}"/>
    <dgm:cxn modelId="{CFE42E1E-316B-4204-A246-EECC639DCB8C}" type="presOf" srcId="{BC245768-A1A4-43D5-9FF7-60320DBBEEBD}" destId="{416D3ECC-E382-48C7-B368-4BB4347F9796}" srcOrd="0" destOrd="0" presId="urn:microsoft.com/office/officeart/2005/8/layout/default#26"/>
    <dgm:cxn modelId="{77564334-7F8A-43EF-90B9-67DF4DD04E04}" srcId="{4DBACC03-1F9B-40F2-9B86-53A697BCBDCF}" destId="{BC245768-A1A4-43D5-9FF7-60320DBBEEBD}" srcOrd="1" destOrd="0" parTransId="{9623459B-8CAE-4F49-8042-FF0B5A01508C}" sibTransId="{F28B851F-2F05-4385-8D0A-EA37CD6D7992}"/>
    <dgm:cxn modelId="{EFEA2D37-C105-42B9-8C21-A4CD80562B09}" srcId="{BC245768-A1A4-43D5-9FF7-60320DBBEEBD}" destId="{9C3396AB-EB6F-4082-BA48-F684A49AB6C6}" srcOrd="0" destOrd="0" parTransId="{1851DDFF-E440-40DA-8BEC-084718DFABCC}" sibTransId="{603C79DD-2390-46F9-A0C2-7DED3E7B566E}"/>
    <dgm:cxn modelId="{EFC7AC61-C058-4BFD-B1FC-ADEE3EF3DEF1}" type="presOf" srcId="{7E8E47F3-03C9-4A53-96C8-AA08F196D12C}" destId="{F1E90E04-6C98-4569-89D8-9605B994E1EF}" srcOrd="0" destOrd="0" presId="urn:microsoft.com/office/officeart/2005/8/layout/default#26"/>
    <dgm:cxn modelId="{F3564343-FDCB-4763-A210-969D28287599}" srcId="{BC245768-A1A4-43D5-9FF7-60320DBBEEBD}" destId="{F9094DFC-75EB-44EA-86DA-574927E0C27C}" srcOrd="1" destOrd="0" parTransId="{DBC3A19F-8CE3-4FAE-8DB5-81A574BA31BD}" sibTransId="{973836E6-E2CE-403C-A53D-CC79E42539E5}"/>
    <dgm:cxn modelId="{D4A97687-A22E-42B1-8B0D-C525B4658858}" type="presOf" srcId="{668BC366-67E1-4BEC-810A-B223B9CA3F23}" destId="{1967DCCB-2E0D-4F61-9366-6DD2F022CBA5}" srcOrd="0" destOrd="0" presId="urn:microsoft.com/office/officeart/2005/8/layout/default#26"/>
    <dgm:cxn modelId="{CBD07AA9-0EFA-4B69-85C3-A4D4B5530528}" srcId="{4DBACC03-1F9B-40F2-9B86-53A697BCBDCF}" destId="{668BC366-67E1-4BEC-810A-B223B9CA3F23}" srcOrd="3" destOrd="0" parTransId="{037F7027-F809-4553-8CD1-D64F470F5001}" sibTransId="{5D6CC7B3-5EBA-4C4C-8DB1-1F48EF3534D4}"/>
    <dgm:cxn modelId="{B79B6AAC-0686-4B29-9367-F0E52BD5E843}" type="presOf" srcId="{F9094DFC-75EB-44EA-86DA-574927E0C27C}" destId="{416D3ECC-E382-48C7-B368-4BB4347F9796}" srcOrd="0" destOrd="2" presId="urn:microsoft.com/office/officeart/2005/8/layout/default#26"/>
    <dgm:cxn modelId="{A33095D0-B837-44FC-BA76-1121E4D8D8A8}" type="presOf" srcId="{08F10A3A-3BC8-49CA-946D-231BFA1BF9CB}" destId="{D1623359-32B3-445C-8ED8-D6CD58EF6330}" srcOrd="0" destOrd="0" presId="urn:microsoft.com/office/officeart/2005/8/layout/default#26"/>
    <dgm:cxn modelId="{018342ED-8FFF-4D57-A7A6-7F7AD537B459}" type="presOf" srcId="{9C3396AB-EB6F-4082-BA48-F684A49AB6C6}" destId="{416D3ECC-E382-48C7-B368-4BB4347F9796}" srcOrd="0" destOrd="1" presId="urn:microsoft.com/office/officeart/2005/8/layout/default#26"/>
    <dgm:cxn modelId="{CF816386-D3D4-48BC-AB5C-35901D1DDB75}" type="presParOf" srcId="{164C3589-C331-4AD9-B403-DCA6E0719C9D}" destId="{D1623359-32B3-445C-8ED8-D6CD58EF6330}" srcOrd="0" destOrd="0" presId="urn:microsoft.com/office/officeart/2005/8/layout/default#26"/>
    <dgm:cxn modelId="{EEAC4CF7-77FE-4F17-B160-AD1A0E6BBBC4}" type="presParOf" srcId="{164C3589-C331-4AD9-B403-DCA6E0719C9D}" destId="{96E25E30-0225-4355-BF38-8D4A254949A1}" srcOrd="1" destOrd="0" presId="urn:microsoft.com/office/officeart/2005/8/layout/default#26"/>
    <dgm:cxn modelId="{A9330F77-EADC-4AE8-A48C-E7FC08686827}" type="presParOf" srcId="{164C3589-C331-4AD9-B403-DCA6E0719C9D}" destId="{416D3ECC-E382-48C7-B368-4BB4347F9796}" srcOrd="2" destOrd="0" presId="urn:microsoft.com/office/officeart/2005/8/layout/default#26"/>
    <dgm:cxn modelId="{7482C49C-37AF-425E-867A-16909E722466}" type="presParOf" srcId="{164C3589-C331-4AD9-B403-DCA6E0719C9D}" destId="{E9F4BEC2-B9F3-48D0-8490-FFE6D660A12F}" srcOrd="3" destOrd="0" presId="urn:microsoft.com/office/officeart/2005/8/layout/default#26"/>
    <dgm:cxn modelId="{FD0F194B-8AD3-46D1-8652-E8D641B97214}" type="presParOf" srcId="{164C3589-C331-4AD9-B403-DCA6E0719C9D}" destId="{F1E90E04-6C98-4569-89D8-9605B994E1EF}" srcOrd="4" destOrd="0" presId="urn:microsoft.com/office/officeart/2005/8/layout/default#26"/>
    <dgm:cxn modelId="{BC68B6F6-A277-4A87-9D90-D39D57666517}" type="presParOf" srcId="{164C3589-C331-4AD9-B403-DCA6E0719C9D}" destId="{005DAEAB-7FAC-4DD7-AF34-71A821FE4E56}" srcOrd="5" destOrd="0" presId="urn:microsoft.com/office/officeart/2005/8/layout/default#26"/>
    <dgm:cxn modelId="{2F7C0E8F-3E45-468F-8DA0-B5CA1BBDCC43}" type="presParOf" srcId="{164C3589-C331-4AD9-B403-DCA6E0719C9D}" destId="{1967DCCB-2E0D-4F61-9366-6DD2F022CBA5}" srcOrd="6" destOrd="0" presId="urn:microsoft.com/office/officeart/2005/8/layout/default#2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C5E06D4D-6C95-484D-A7E3-A0187DF7A72E}"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9AFA0D9-E624-46A3-9BCD-80E2FFD4068C}">
      <dgm:prSet/>
      <dgm:spPr/>
      <dgm:t>
        <a:bodyPr/>
        <a:lstStyle/>
        <a:p>
          <a:pPr rtl="0"/>
          <a:r>
            <a:rPr lang="en-US" b="1"/>
            <a:t>Why evaluate?</a:t>
          </a:r>
          <a:endParaRPr lang="en-US" b="1" dirty="0"/>
        </a:p>
      </dgm:t>
    </dgm:pt>
    <dgm:pt modelId="{4C145321-2953-4BF1-A63A-AFA429151F0B}" type="parTrans" cxnId="{E0D574E4-1374-402A-A2A7-E92118A353AE}">
      <dgm:prSet/>
      <dgm:spPr/>
      <dgm:t>
        <a:bodyPr/>
        <a:lstStyle/>
        <a:p>
          <a:endParaRPr lang="en-US"/>
        </a:p>
      </dgm:t>
    </dgm:pt>
    <dgm:pt modelId="{83214F3F-0B21-4DE4-AEC0-1BF4F6B11EED}" type="sibTrans" cxnId="{E0D574E4-1374-402A-A2A7-E92118A353AE}">
      <dgm:prSet/>
      <dgm:spPr/>
      <dgm:t>
        <a:bodyPr/>
        <a:lstStyle/>
        <a:p>
          <a:endParaRPr lang="en-US"/>
        </a:p>
      </dgm:t>
    </dgm:pt>
    <dgm:pt modelId="{ED4192FC-84BE-42D0-9893-1D698A76AEDD}">
      <dgm:prSet/>
      <dgm:spPr/>
      <dgm:t>
        <a:bodyPr/>
        <a:lstStyle/>
        <a:p>
          <a:pPr rtl="0"/>
          <a:r>
            <a:rPr lang="en-US" b="1"/>
            <a:t>What are some promising ways to approach evaluation of your participants?</a:t>
          </a:r>
          <a:endParaRPr lang="en-US" b="1" dirty="0"/>
        </a:p>
      </dgm:t>
    </dgm:pt>
    <dgm:pt modelId="{F2E2D8E7-CC01-42C9-8B1D-A531B28EB6E5}" type="parTrans" cxnId="{7EF521C0-561C-4A5A-85B4-A02DD24AA912}">
      <dgm:prSet/>
      <dgm:spPr/>
      <dgm:t>
        <a:bodyPr/>
        <a:lstStyle/>
        <a:p>
          <a:endParaRPr lang="en-US"/>
        </a:p>
      </dgm:t>
    </dgm:pt>
    <dgm:pt modelId="{B718470D-EA80-4DB8-A3FC-46552DD7C69B}" type="sibTrans" cxnId="{7EF521C0-561C-4A5A-85B4-A02DD24AA912}">
      <dgm:prSet/>
      <dgm:spPr/>
      <dgm:t>
        <a:bodyPr/>
        <a:lstStyle/>
        <a:p>
          <a:endParaRPr lang="en-US"/>
        </a:p>
      </dgm:t>
    </dgm:pt>
    <dgm:pt modelId="{845A0A91-4B6D-4030-AADE-2A612613D3E8}">
      <dgm:prSet/>
      <dgm:spPr/>
      <dgm:t>
        <a:bodyPr/>
        <a:lstStyle/>
        <a:p>
          <a:pPr rtl="0"/>
          <a:r>
            <a:rPr lang="en-US" b="1"/>
            <a:t>What are some of the goals of evaluation?</a:t>
          </a:r>
          <a:endParaRPr lang="en-US" b="1" dirty="0"/>
        </a:p>
      </dgm:t>
    </dgm:pt>
    <dgm:pt modelId="{16A0DC84-03F1-4736-8D8E-16D28A06D765}" type="parTrans" cxnId="{0BA959E0-1AA4-4B4E-8D61-D6B932233BD2}">
      <dgm:prSet/>
      <dgm:spPr/>
      <dgm:t>
        <a:bodyPr/>
        <a:lstStyle/>
        <a:p>
          <a:endParaRPr lang="en-US"/>
        </a:p>
      </dgm:t>
    </dgm:pt>
    <dgm:pt modelId="{AC6C47C1-F2C4-42C6-B81A-63C9623E5E96}" type="sibTrans" cxnId="{0BA959E0-1AA4-4B4E-8D61-D6B932233BD2}">
      <dgm:prSet/>
      <dgm:spPr/>
      <dgm:t>
        <a:bodyPr/>
        <a:lstStyle/>
        <a:p>
          <a:endParaRPr lang="en-US"/>
        </a:p>
      </dgm:t>
    </dgm:pt>
    <dgm:pt modelId="{EE811AED-C057-4223-8FE2-9C9BCC7933AF}">
      <dgm:prSet/>
      <dgm:spPr/>
      <dgm:t>
        <a:bodyPr/>
        <a:lstStyle/>
        <a:p>
          <a:pPr rtl="0"/>
          <a:r>
            <a:rPr lang="en-US" b="1"/>
            <a:t>What are some of the myths surrounding evaluation?</a:t>
          </a:r>
          <a:endParaRPr lang="en-US" b="1" dirty="0"/>
        </a:p>
      </dgm:t>
    </dgm:pt>
    <dgm:pt modelId="{B1F1365E-091D-4C7C-86B6-34222752A1B3}" type="parTrans" cxnId="{999C9E5A-7B4B-4CA3-81D2-2C3EE189692A}">
      <dgm:prSet/>
      <dgm:spPr/>
      <dgm:t>
        <a:bodyPr/>
        <a:lstStyle/>
        <a:p>
          <a:endParaRPr lang="en-US"/>
        </a:p>
      </dgm:t>
    </dgm:pt>
    <dgm:pt modelId="{E87DC3D7-B462-42DB-AF59-34F6D74B538D}" type="sibTrans" cxnId="{999C9E5A-7B4B-4CA3-81D2-2C3EE189692A}">
      <dgm:prSet/>
      <dgm:spPr/>
      <dgm:t>
        <a:bodyPr/>
        <a:lstStyle/>
        <a:p>
          <a:endParaRPr lang="en-US"/>
        </a:p>
      </dgm:t>
    </dgm:pt>
    <dgm:pt modelId="{57589B3C-D977-4B0F-BB5D-09C525C8BD5E}">
      <dgm:prSet/>
      <dgm:spPr/>
      <dgm:t>
        <a:bodyPr/>
        <a:lstStyle/>
        <a:p>
          <a:pPr rtl="0"/>
          <a:r>
            <a:rPr lang="en-US" b="1"/>
            <a:t>How can evaluation be put to good use (and create a win / win situation)?</a:t>
          </a:r>
          <a:endParaRPr lang="en-US" b="1" dirty="0"/>
        </a:p>
      </dgm:t>
    </dgm:pt>
    <dgm:pt modelId="{AD8F2486-143A-47A2-BE63-34ECACB89FA2}" type="parTrans" cxnId="{44C6E64D-FEF2-459E-B6D2-575D133AC12D}">
      <dgm:prSet/>
      <dgm:spPr/>
      <dgm:t>
        <a:bodyPr/>
        <a:lstStyle/>
        <a:p>
          <a:endParaRPr lang="en-US"/>
        </a:p>
      </dgm:t>
    </dgm:pt>
    <dgm:pt modelId="{95B44750-7168-476C-9321-6AA4944A5E52}" type="sibTrans" cxnId="{44C6E64D-FEF2-459E-B6D2-575D133AC12D}">
      <dgm:prSet/>
      <dgm:spPr/>
      <dgm:t>
        <a:bodyPr/>
        <a:lstStyle/>
        <a:p>
          <a:endParaRPr lang="en-US"/>
        </a:p>
      </dgm:t>
    </dgm:pt>
    <dgm:pt modelId="{2A62A313-659A-4F83-B65D-D11122C27907}" type="pres">
      <dgm:prSet presAssocID="{C5E06D4D-6C95-484D-A7E3-A0187DF7A72E}" presName="linear" presStyleCnt="0">
        <dgm:presLayoutVars>
          <dgm:animLvl val="lvl"/>
          <dgm:resizeHandles val="exact"/>
        </dgm:presLayoutVars>
      </dgm:prSet>
      <dgm:spPr/>
    </dgm:pt>
    <dgm:pt modelId="{80451299-3267-4EC9-947B-DC82D417CB7B}" type="pres">
      <dgm:prSet presAssocID="{69AFA0D9-E624-46A3-9BCD-80E2FFD4068C}" presName="parentText" presStyleLbl="node1" presStyleIdx="0" presStyleCnt="5">
        <dgm:presLayoutVars>
          <dgm:chMax val="0"/>
          <dgm:bulletEnabled val="1"/>
        </dgm:presLayoutVars>
      </dgm:prSet>
      <dgm:spPr/>
    </dgm:pt>
    <dgm:pt modelId="{5BA1783B-F2CB-421E-B907-BD10F57C804B}" type="pres">
      <dgm:prSet presAssocID="{83214F3F-0B21-4DE4-AEC0-1BF4F6B11EED}" presName="spacer" presStyleCnt="0"/>
      <dgm:spPr/>
    </dgm:pt>
    <dgm:pt modelId="{9DA4489C-A570-4861-A9AF-24AC195D647A}" type="pres">
      <dgm:prSet presAssocID="{ED4192FC-84BE-42D0-9893-1D698A76AEDD}" presName="parentText" presStyleLbl="node1" presStyleIdx="1" presStyleCnt="5">
        <dgm:presLayoutVars>
          <dgm:chMax val="0"/>
          <dgm:bulletEnabled val="1"/>
        </dgm:presLayoutVars>
      </dgm:prSet>
      <dgm:spPr/>
    </dgm:pt>
    <dgm:pt modelId="{45DAFD2F-595C-4CB4-B5FE-303D3F384742}" type="pres">
      <dgm:prSet presAssocID="{B718470D-EA80-4DB8-A3FC-46552DD7C69B}" presName="spacer" presStyleCnt="0"/>
      <dgm:spPr/>
    </dgm:pt>
    <dgm:pt modelId="{8493A38A-CCEB-4349-B8CF-DF4ABFD4FA9B}" type="pres">
      <dgm:prSet presAssocID="{845A0A91-4B6D-4030-AADE-2A612613D3E8}" presName="parentText" presStyleLbl="node1" presStyleIdx="2" presStyleCnt="5">
        <dgm:presLayoutVars>
          <dgm:chMax val="0"/>
          <dgm:bulletEnabled val="1"/>
        </dgm:presLayoutVars>
      </dgm:prSet>
      <dgm:spPr/>
    </dgm:pt>
    <dgm:pt modelId="{67A57FA9-5CF4-4F45-B479-52D6E1DAB1E6}" type="pres">
      <dgm:prSet presAssocID="{AC6C47C1-F2C4-42C6-B81A-63C9623E5E96}" presName="spacer" presStyleCnt="0"/>
      <dgm:spPr/>
    </dgm:pt>
    <dgm:pt modelId="{5C1AD06B-A1FD-4316-BF9C-A5C6BFF1342F}" type="pres">
      <dgm:prSet presAssocID="{EE811AED-C057-4223-8FE2-9C9BCC7933AF}" presName="parentText" presStyleLbl="node1" presStyleIdx="3" presStyleCnt="5">
        <dgm:presLayoutVars>
          <dgm:chMax val="0"/>
          <dgm:bulletEnabled val="1"/>
        </dgm:presLayoutVars>
      </dgm:prSet>
      <dgm:spPr/>
    </dgm:pt>
    <dgm:pt modelId="{06E98492-F503-4AE2-AE62-B0538E42D589}" type="pres">
      <dgm:prSet presAssocID="{E87DC3D7-B462-42DB-AF59-34F6D74B538D}" presName="spacer" presStyleCnt="0"/>
      <dgm:spPr/>
    </dgm:pt>
    <dgm:pt modelId="{7075EDD7-65DF-4643-ADCC-4C26D8F50533}" type="pres">
      <dgm:prSet presAssocID="{57589B3C-D977-4B0F-BB5D-09C525C8BD5E}" presName="parentText" presStyleLbl="node1" presStyleIdx="4" presStyleCnt="5">
        <dgm:presLayoutVars>
          <dgm:chMax val="0"/>
          <dgm:bulletEnabled val="1"/>
        </dgm:presLayoutVars>
      </dgm:prSet>
      <dgm:spPr/>
    </dgm:pt>
  </dgm:ptLst>
  <dgm:cxnLst>
    <dgm:cxn modelId="{5F536A17-1A93-4BA8-A110-B54AF0808C6C}" type="presOf" srcId="{69AFA0D9-E624-46A3-9BCD-80E2FFD4068C}" destId="{80451299-3267-4EC9-947B-DC82D417CB7B}" srcOrd="0" destOrd="0" presId="urn:microsoft.com/office/officeart/2005/8/layout/vList2"/>
    <dgm:cxn modelId="{90846767-D2D2-4251-9163-9D2B24832921}" type="presOf" srcId="{C5E06D4D-6C95-484D-A7E3-A0187DF7A72E}" destId="{2A62A313-659A-4F83-B65D-D11122C27907}" srcOrd="0" destOrd="0" presId="urn:microsoft.com/office/officeart/2005/8/layout/vList2"/>
    <dgm:cxn modelId="{44C6E64D-FEF2-459E-B6D2-575D133AC12D}" srcId="{C5E06D4D-6C95-484D-A7E3-A0187DF7A72E}" destId="{57589B3C-D977-4B0F-BB5D-09C525C8BD5E}" srcOrd="4" destOrd="0" parTransId="{AD8F2486-143A-47A2-BE63-34ECACB89FA2}" sibTransId="{95B44750-7168-476C-9321-6AA4944A5E52}"/>
    <dgm:cxn modelId="{999C9E5A-7B4B-4CA3-81D2-2C3EE189692A}" srcId="{C5E06D4D-6C95-484D-A7E3-A0187DF7A72E}" destId="{EE811AED-C057-4223-8FE2-9C9BCC7933AF}" srcOrd="3" destOrd="0" parTransId="{B1F1365E-091D-4C7C-86B6-34222752A1B3}" sibTransId="{E87DC3D7-B462-42DB-AF59-34F6D74B538D}"/>
    <dgm:cxn modelId="{370A0B80-59DF-410A-8E19-A8BADFEAE985}" type="presOf" srcId="{ED4192FC-84BE-42D0-9893-1D698A76AEDD}" destId="{9DA4489C-A570-4861-A9AF-24AC195D647A}" srcOrd="0" destOrd="0" presId="urn:microsoft.com/office/officeart/2005/8/layout/vList2"/>
    <dgm:cxn modelId="{440D6488-03AD-42B7-A8A1-1F224DDCFACE}" type="presOf" srcId="{57589B3C-D977-4B0F-BB5D-09C525C8BD5E}" destId="{7075EDD7-65DF-4643-ADCC-4C26D8F50533}" srcOrd="0" destOrd="0" presId="urn:microsoft.com/office/officeart/2005/8/layout/vList2"/>
    <dgm:cxn modelId="{228C7DA2-E11E-4F8B-A6EA-9C6ADFF42902}" type="presOf" srcId="{845A0A91-4B6D-4030-AADE-2A612613D3E8}" destId="{8493A38A-CCEB-4349-B8CF-DF4ABFD4FA9B}" srcOrd="0" destOrd="0" presId="urn:microsoft.com/office/officeart/2005/8/layout/vList2"/>
    <dgm:cxn modelId="{BC2392AC-1024-4229-B1F4-25EC04F8D041}" type="presOf" srcId="{EE811AED-C057-4223-8FE2-9C9BCC7933AF}" destId="{5C1AD06B-A1FD-4316-BF9C-A5C6BFF1342F}" srcOrd="0" destOrd="0" presId="urn:microsoft.com/office/officeart/2005/8/layout/vList2"/>
    <dgm:cxn modelId="{7EF521C0-561C-4A5A-85B4-A02DD24AA912}" srcId="{C5E06D4D-6C95-484D-A7E3-A0187DF7A72E}" destId="{ED4192FC-84BE-42D0-9893-1D698A76AEDD}" srcOrd="1" destOrd="0" parTransId="{F2E2D8E7-CC01-42C9-8B1D-A531B28EB6E5}" sibTransId="{B718470D-EA80-4DB8-A3FC-46552DD7C69B}"/>
    <dgm:cxn modelId="{0BA959E0-1AA4-4B4E-8D61-D6B932233BD2}" srcId="{C5E06D4D-6C95-484D-A7E3-A0187DF7A72E}" destId="{845A0A91-4B6D-4030-AADE-2A612613D3E8}" srcOrd="2" destOrd="0" parTransId="{16A0DC84-03F1-4736-8D8E-16D28A06D765}" sibTransId="{AC6C47C1-F2C4-42C6-B81A-63C9623E5E96}"/>
    <dgm:cxn modelId="{E0D574E4-1374-402A-A2A7-E92118A353AE}" srcId="{C5E06D4D-6C95-484D-A7E3-A0187DF7A72E}" destId="{69AFA0D9-E624-46A3-9BCD-80E2FFD4068C}" srcOrd="0" destOrd="0" parTransId="{4C145321-2953-4BF1-A63A-AFA429151F0B}" sibTransId="{83214F3F-0B21-4DE4-AEC0-1BF4F6B11EED}"/>
    <dgm:cxn modelId="{8739B755-A3E2-4FEA-AC18-85AB5725446C}" type="presParOf" srcId="{2A62A313-659A-4F83-B65D-D11122C27907}" destId="{80451299-3267-4EC9-947B-DC82D417CB7B}" srcOrd="0" destOrd="0" presId="urn:microsoft.com/office/officeart/2005/8/layout/vList2"/>
    <dgm:cxn modelId="{CEC8AAB9-E6C6-4A09-AD5C-44248CEB62A3}" type="presParOf" srcId="{2A62A313-659A-4F83-B65D-D11122C27907}" destId="{5BA1783B-F2CB-421E-B907-BD10F57C804B}" srcOrd="1" destOrd="0" presId="urn:microsoft.com/office/officeart/2005/8/layout/vList2"/>
    <dgm:cxn modelId="{DB52E1F0-665D-48DB-82F4-45B830EBDC6E}" type="presParOf" srcId="{2A62A313-659A-4F83-B65D-D11122C27907}" destId="{9DA4489C-A570-4861-A9AF-24AC195D647A}" srcOrd="2" destOrd="0" presId="urn:microsoft.com/office/officeart/2005/8/layout/vList2"/>
    <dgm:cxn modelId="{F4075C7A-42C9-48BB-AD6C-103C1E5DEA4F}" type="presParOf" srcId="{2A62A313-659A-4F83-B65D-D11122C27907}" destId="{45DAFD2F-595C-4CB4-B5FE-303D3F384742}" srcOrd="3" destOrd="0" presId="urn:microsoft.com/office/officeart/2005/8/layout/vList2"/>
    <dgm:cxn modelId="{81713210-65B1-45D4-9637-516153350244}" type="presParOf" srcId="{2A62A313-659A-4F83-B65D-D11122C27907}" destId="{8493A38A-CCEB-4349-B8CF-DF4ABFD4FA9B}" srcOrd="4" destOrd="0" presId="urn:microsoft.com/office/officeart/2005/8/layout/vList2"/>
    <dgm:cxn modelId="{9DB0B654-FFF8-4EBB-AC3F-D546024AF7BE}" type="presParOf" srcId="{2A62A313-659A-4F83-B65D-D11122C27907}" destId="{67A57FA9-5CF4-4F45-B479-52D6E1DAB1E6}" srcOrd="5" destOrd="0" presId="urn:microsoft.com/office/officeart/2005/8/layout/vList2"/>
    <dgm:cxn modelId="{2CEE41A1-995F-4A40-8694-E9AADF7C22AA}" type="presParOf" srcId="{2A62A313-659A-4F83-B65D-D11122C27907}" destId="{5C1AD06B-A1FD-4316-BF9C-A5C6BFF1342F}" srcOrd="6" destOrd="0" presId="urn:microsoft.com/office/officeart/2005/8/layout/vList2"/>
    <dgm:cxn modelId="{376D0B0C-96A1-4A6C-BD2E-6D641E64A0C9}" type="presParOf" srcId="{2A62A313-659A-4F83-B65D-D11122C27907}" destId="{06E98492-F503-4AE2-AE62-B0538E42D589}" srcOrd="7" destOrd="0" presId="urn:microsoft.com/office/officeart/2005/8/layout/vList2"/>
    <dgm:cxn modelId="{F859C0F0-D237-43DD-803F-A1D56B7C0A08}" type="presParOf" srcId="{2A62A313-659A-4F83-B65D-D11122C27907}" destId="{7075EDD7-65DF-4643-ADCC-4C26D8F5053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3EFF8C31-6838-4A65-A05B-0DE2FCA7554F}"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820FFCB0-412F-47F2-BAD3-05EA8147234C}">
      <dgm:prSet/>
      <dgm:spPr/>
      <dgm:t>
        <a:bodyPr/>
        <a:lstStyle/>
        <a:p>
          <a:pPr rtl="0"/>
          <a:r>
            <a:rPr lang="en-US" dirty="0"/>
            <a:t>EB or EI service strategies, practices or programs have been identified. </a:t>
          </a:r>
        </a:p>
      </dgm:t>
    </dgm:pt>
    <dgm:pt modelId="{FB52F629-047D-4549-870B-60AD8E88B241}" type="parTrans" cxnId="{746D2709-8F04-4BA1-9EC0-DEFF0D621081}">
      <dgm:prSet/>
      <dgm:spPr/>
      <dgm:t>
        <a:bodyPr/>
        <a:lstStyle/>
        <a:p>
          <a:endParaRPr lang="en-US"/>
        </a:p>
      </dgm:t>
    </dgm:pt>
    <dgm:pt modelId="{EC88BC7D-976A-4E7B-ACAE-9E0151A6AC50}" type="sibTrans" cxnId="{746D2709-8F04-4BA1-9EC0-DEFF0D621081}">
      <dgm:prSet/>
      <dgm:spPr/>
      <dgm:t>
        <a:bodyPr/>
        <a:lstStyle/>
        <a:p>
          <a:endParaRPr lang="en-US"/>
        </a:p>
      </dgm:t>
    </dgm:pt>
    <dgm:pt modelId="{11969A7A-5D16-4081-A589-5F9FA3C46E10}">
      <dgm:prSet/>
      <dgm:spPr/>
      <dgm:t>
        <a:bodyPr/>
        <a:lstStyle/>
        <a:p>
          <a:pPr rtl="0"/>
          <a:r>
            <a:rPr lang="en-US" dirty="0"/>
            <a:t>They reflect the assets, needs and priorities of the population served.</a:t>
          </a:r>
        </a:p>
      </dgm:t>
    </dgm:pt>
    <dgm:pt modelId="{84F461D5-CE0E-499D-B693-ECFB026BC321}" type="parTrans" cxnId="{33A4ABBD-3EFA-4AC1-9981-BB095675CED9}">
      <dgm:prSet/>
      <dgm:spPr/>
      <dgm:t>
        <a:bodyPr/>
        <a:lstStyle/>
        <a:p>
          <a:endParaRPr lang="en-US"/>
        </a:p>
      </dgm:t>
    </dgm:pt>
    <dgm:pt modelId="{E98B5C2D-21DC-4900-96E5-CEE7D688D8E3}" type="sibTrans" cxnId="{33A4ABBD-3EFA-4AC1-9981-BB095675CED9}">
      <dgm:prSet/>
      <dgm:spPr/>
      <dgm:t>
        <a:bodyPr/>
        <a:lstStyle/>
        <a:p>
          <a:endParaRPr lang="en-US"/>
        </a:p>
      </dgm:t>
    </dgm:pt>
    <dgm:pt modelId="{338B877D-882A-444A-8A9C-717466F4D1CC}">
      <dgm:prSet/>
      <dgm:spPr/>
      <dgm:t>
        <a:bodyPr/>
        <a:lstStyle/>
        <a:p>
          <a:pPr rtl="0"/>
          <a:r>
            <a:rPr lang="en-US" dirty="0"/>
            <a:t>Are documented well enough to pass the “circus test”. (especially core components)</a:t>
          </a:r>
        </a:p>
      </dgm:t>
    </dgm:pt>
    <dgm:pt modelId="{14003BD0-B052-431B-A800-5D723F2A4579}" type="parTrans" cxnId="{9669723B-1526-44F4-8984-1CB463034E29}">
      <dgm:prSet/>
      <dgm:spPr/>
      <dgm:t>
        <a:bodyPr/>
        <a:lstStyle/>
        <a:p>
          <a:endParaRPr lang="en-US"/>
        </a:p>
      </dgm:t>
    </dgm:pt>
    <dgm:pt modelId="{7E03BDE4-39E3-499D-BBA1-914E0C88BC33}" type="sibTrans" cxnId="{9669723B-1526-44F4-8984-1CB463034E29}">
      <dgm:prSet/>
      <dgm:spPr/>
      <dgm:t>
        <a:bodyPr/>
        <a:lstStyle/>
        <a:p>
          <a:endParaRPr lang="en-US"/>
        </a:p>
      </dgm:t>
    </dgm:pt>
    <dgm:pt modelId="{8B21FBB1-E702-40C4-8D5D-EAE226D1DBFD}">
      <dgm:prSet/>
      <dgm:spPr/>
      <dgm:t>
        <a:bodyPr/>
        <a:lstStyle/>
        <a:p>
          <a:pPr rtl="0"/>
          <a:r>
            <a:rPr lang="en-US"/>
            <a:t>You know what you are evaluating.</a:t>
          </a:r>
        </a:p>
      </dgm:t>
    </dgm:pt>
    <dgm:pt modelId="{B2BE5D3B-8B0F-4D57-9C30-458210F8455C}" type="parTrans" cxnId="{213E7C13-824F-474F-B70D-7D628C24FD06}">
      <dgm:prSet/>
      <dgm:spPr/>
    </dgm:pt>
    <dgm:pt modelId="{2DF18B1D-558A-4B43-8745-46D21B5F9E9C}" type="sibTrans" cxnId="{213E7C13-824F-474F-B70D-7D628C24FD06}">
      <dgm:prSet/>
      <dgm:spPr/>
    </dgm:pt>
    <dgm:pt modelId="{72D4EA96-64D4-4DB3-ACA9-1D8696E254F3}" type="pres">
      <dgm:prSet presAssocID="{3EFF8C31-6838-4A65-A05B-0DE2FCA7554F}" presName="Name0" presStyleCnt="0">
        <dgm:presLayoutVars>
          <dgm:dir/>
          <dgm:resizeHandles val="exact"/>
        </dgm:presLayoutVars>
      </dgm:prSet>
      <dgm:spPr/>
    </dgm:pt>
    <dgm:pt modelId="{7DDC605D-97EB-4BAB-9BBF-E27B4EC2976C}" type="pres">
      <dgm:prSet presAssocID="{8B21FBB1-E702-40C4-8D5D-EAE226D1DBFD}" presName="node" presStyleLbl="node1" presStyleIdx="0" presStyleCnt="4">
        <dgm:presLayoutVars>
          <dgm:bulletEnabled val="1"/>
        </dgm:presLayoutVars>
      </dgm:prSet>
      <dgm:spPr/>
    </dgm:pt>
    <dgm:pt modelId="{23F35B71-82B3-445E-BB22-4721FDB1243A}" type="pres">
      <dgm:prSet presAssocID="{2DF18B1D-558A-4B43-8745-46D21B5F9E9C}" presName="sibTrans" presStyleCnt="0"/>
      <dgm:spPr/>
    </dgm:pt>
    <dgm:pt modelId="{70C9AB37-5E14-4548-BF73-BA64935398F0}" type="pres">
      <dgm:prSet presAssocID="{820FFCB0-412F-47F2-BAD3-05EA8147234C}" presName="node" presStyleLbl="node1" presStyleIdx="1" presStyleCnt="4">
        <dgm:presLayoutVars>
          <dgm:bulletEnabled val="1"/>
        </dgm:presLayoutVars>
      </dgm:prSet>
      <dgm:spPr/>
    </dgm:pt>
    <dgm:pt modelId="{E94C204F-AB4A-4A3F-9604-E9F76A43891C}" type="pres">
      <dgm:prSet presAssocID="{EC88BC7D-976A-4E7B-ACAE-9E0151A6AC50}" presName="sibTrans" presStyleCnt="0"/>
      <dgm:spPr/>
    </dgm:pt>
    <dgm:pt modelId="{86C5597A-9F64-4A23-BBCA-BC4FC5E8833B}" type="pres">
      <dgm:prSet presAssocID="{11969A7A-5D16-4081-A589-5F9FA3C46E10}" presName="node" presStyleLbl="node1" presStyleIdx="2" presStyleCnt="4">
        <dgm:presLayoutVars>
          <dgm:bulletEnabled val="1"/>
        </dgm:presLayoutVars>
      </dgm:prSet>
      <dgm:spPr/>
    </dgm:pt>
    <dgm:pt modelId="{1E0EA9FC-E9EA-4325-85E8-37E08422806E}" type="pres">
      <dgm:prSet presAssocID="{E98B5C2D-21DC-4900-96E5-CEE7D688D8E3}" presName="sibTrans" presStyleCnt="0"/>
      <dgm:spPr/>
    </dgm:pt>
    <dgm:pt modelId="{12C6CEC9-B6A3-44D1-8AB9-6E3925E09B24}" type="pres">
      <dgm:prSet presAssocID="{338B877D-882A-444A-8A9C-717466F4D1CC}" presName="node" presStyleLbl="node1" presStyleIdx="3" presStyleCnt="4">
        <dgm:presLayoutVars>
          <dgm:bulletEnabled val="1"/>
        </dgm:presLayoutVars>
      </dgm:prSet>
      <dgm:spPr/>
    </dgm:pt>
  </dgm:ptLst>
  <dgm:cxnLst>
    <dgm:cxn modelId="{746D2709-8F04-4BA1-9EC0-DEFF0D621081}" srcId="{3EFF8C31-6838-4A65-A05B-0DE2FCA7554F}" destId="{820FFCB0-412F-47F2-BAD3-05EA8147234C}" srcOrd="1" destOrd="0" parTransId="{FB52F629-047D-4549-870B-60AD8E88B241}" sibTransId="{EC88BC7D-976A-4E7B-ACAE-9E0151A6AC50}"/>
    <dgm:cxn modelId="{213E7C13-824F-474F-B70D-7D628C24FD06}" srcId="{3EFF8C31-6838-4A65-A05B-0DE2FCA7554F}" destId="{8B21FBB1-E702-40C4-8D5D-EAE226D1DBFD}" srcOrd="0" destOrd="0" parTransId="{B2BE5D3B-8B0F-4D57-9C30-458210F8455C}" sibTransId="{2DF18B1D-558A-4B43-8745-46D21B5F9E9C}"/>
    <dgm:cxn modelId="{2184C328-1F2E-4A9E-A625-50A3C6A371A0}" type="presOf" srcId="{820FFCB0-412F-47F2-BAD3-05EA8147234C}" destId="{70C9AB37-5E14-4548-BF73-BA64935398F0}" srcOrd="0" destOrd="0" presId="urn:microsoft.com/office/officeart/2005/8/layout/hList6"/>
    <dgm:cxn modelId="{9669723B-1526-44F4-8984-1CB463034E29}" srcId="{3EFF8C31-6838-4A65-A05B-0DE2FCA7554F}" destId="{338B877D-882A-444A-8A9C-717466F4D1CC}" srcOrd="3" destOrd="0" parTransId="{14003BD0-B052-431B-A800-5D723F2A4579}" sibTransId="{7E03BDE4-39E3-499D-BBA1-914E0C88BC33}"/>
    <dgm:cxn modelId="{47503873-BB3D-4366-9A8D-B715C2A65BA3}" type="presOf" srcId="{8B21FBB1-E702-40C4-8D5D-EAE226D1DBFD}" destId="{7DDC605D-97EB-4BAB-9BBF-E27B4EC2976C}" srcOrd="0" destOrd="0" presId="urn:microsoft.com/office/officeart/2005/8/layout/hList6"/>
    <dgm:cxn modelId="{C9E7D580-7C5C-488C-B44B-DA0A6C563DA5}" type="presOf" srcId="{3EFF8C31-6838-4A65-A05B-0DE2FCA7554F}" destId="{72D4EA96-64D4-4DB3-ACA9-1D8696E254F3}" srcOrd="0" destOrd="0" presId="urn:microsoft.com/office/officeart/2005/8/layout/hList6"/>
    <dgm:cxn modelId="{33A4ABBD-3EFA-4AC1-9981-BB095675CED9}" srcId="{3EFF8C31-6838-4A65-A05B-0DE2FCA7554F}" destId="{11969A7A-5D16-4081-A589-5F9FA3C46E10}" srcOrd="2" destOrd="0" parTransId="{84F461D5-CE0E-499D-B693-ECFB026BC321}" sibTransId="{E98B5C2D-21DC-4900-96E5-CEE7D688D8E3}"/>
    <dgm:cxn modelId="{9C4690DD-28ED-41C4-8109-920ACBE3A27C}" type="presOf" srcId="{11969A7A-5D16-4081-A589-5F9FA3C46E10}" destId="{86C5597A-9F64-4A23-BBCA-BC4FC5E8833B}" srcOrd="0" destOrd="0" presId="urn:microsoft.com/office/officeart/2005/8/layout/hList6"/>
    <dgm:cxn modelId="{09A114ED-5F03-4B04-A3E2-BCDF6C668376}" type="presOf" srcId="{338B877D-882A-444A-8A9C-717466F4D1CC}" destId="{12C6CEC9-B6A3-44D1-8AB9-6E3925E09B24}" srcOrd="0" destOrd="0" presId="urn:microsoft.com/office/officeart/2005/8/layout/hList6"/>
    <dgm:cxn modelId="{BA03BC41-8E60-44AF-B400-D14DF5E11372}" type="presParOf" srcId="{72D4EA96-64D4-4DB3-ACA9-1D8696E254F3}" destId="{7DDC605D-97EB-4BAB-9BBF-E27B4EC2976C}" srcOrd="0" destOrd="0" presId="urn:microsoft.com/office/officeart/2005/8/layout/hList6"/>
    <dgm:cxn modelId="{444B62B5-C32A-4910-A2E3-D201922B7EC5}" type="presParOf" srcId="{72D4EA96-64D4-4DB3-ACA9-1D8696E254F3}" destId="{23F35B71-82B3-445E-BB22-4721FDB1243A}" srcOrd="1" destOrd="0" presId="urn:microsoft.com/office/officeart/2005/8/layout/hList6"/>
    <dgm:cxn modelId="{04004911-F64F-41F4-95D7-5095EED3FCB0}" type="presParOf" srcId="{72D4EA96-64D4-4DB3-ACA9-1D8696E254F3}" destId="{70C9AB37-5E14-4548-BF73-BA64935398F0}" srcOrd="2" destOrd="0" presId="urn:microsoft.com/office/officeart/2005/8/layout/hList6"/>
    <dgm:cxn modelId="{336F4463-441B-4FE9-9D64-8937CE4B7656}" type="presParOf" srcId="{72D4EA96-64D4-4DB3-ACA9-1D8696E254F3}" destId="{E94C204F-AB4A-4A3F-9604-E9F76A43891C}" srcOrd="3" destOrd="0" presId="urn:microsoft.com/office/officeart/2005/8/layout/hList6"/>
    <dgm:cxn modelId="{4EC42489-5FE9-4AEC-94F8-EA3A5FB07F2E}" type="presParOf" srcId="{72D4EA96-64D4-4DB3-ACA9-1D8696E254F3}" destId="{86C5597A-9F64-4A23-BBCA-BC4FC5E8833B}" srcOrd="4" destOrd="0" presId="urn:microsoft.com/office/officeart/2005/8/layout/hList6"/>
    <dgm:cxn modelId="{942C0079-28E3-491F-9DCB-CF8F1B32F018}" type="presParOf" srcId="{72D4EA96-64D4-4DB3-ACA9-1D8696E254F3}" destId="{1E0EA9FC-E9EA-4325-85E8-37E08422806E}" srcOrd="5" destOrd="0" presId="urn:microsoft.com/office/officeart/2005/8/layout/hList6"/>
    <dgm:cxn modelId="{B1BEBF15-6D3A-4327-AE01-940DF7330A9D}" type="presParOf" srcId="{72D4EA96-64D4-4DB3-ACA9-1D8696E254F3}" destId="{12C6CEC9-B6A3-44D1-8AB9-6E3925E09B2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D17C2-FEC6-4B41-8A90-1CE607E1D111}">
      <dsp:nvSpPr>
        <dsp:cNvPr id="0" name=""/>
        <dsp:cNvSpPr/>
      </dsp:nvSpPr>
      <dsp:spPr>
        <a:xfrm>
          <a:off x="0" y="4625037"/>
          <a:ext cx="8077200" cy="1011845"/>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Work in community teams to apply to assessment and planning and anticipate future implementation</a:t>
          </a:r>
        </a:p>
      </dsp:txBody>
      <dsp:txXfrm>
        <a:off x="0" y="4625037"/>
        <a:ext cx="8077200" cy="1011845"/>
      </dsp:txXfrm>
    </dsp:sp>
    <dsp:sp modelId="{7D5BCF60-A4C4-4F32-B5F5-EDA5E9421A1E}">
      <dsp:nvSpPr>
        <dsp:cNvPr id="0" name=""/>
        <dsp:cNvSpPr/>
      </dsp:nvSpPr>
      <dsp:spPr>
        <a:xfrm rot="10800000">
          <a:off x="0" y="3083997"/>
          <a:ext cx="8077200" cy="1556217"/>
        </a:xfrm>
        <a:prstGeom prst="upArrowCallout">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aware of the basic components of Logic Models for Child Well Being and how measurement tools and CQI play an important role</a:t>
          </a:r>
        </a:p>
      </dsp:txBody>
      <dsp:txXfrm rot="10800000">
        <a:off x="0" y="3083997"/>
        <a:ext cx="8077200" cy="1011183"/>
      </dsp:txXfrm>
    </dsp:sp>
    <dsp:sp modelId="{38429D37-940C-46F1-A365-A8D54121ECB8}">
      <dsp:nvSpPr>
        <dsp:cNvPr id="0" name=""/>
        <dsp:cNvSpPr/>
      </dsp:nvSpPr>
      <dsp:spPr>
        <a:xfrm rot="10800000">
          <a:off x="0" y="1542957"/>
          <a:ext cx="8077200" cy="1556217"/>
        </a:xfrm>
        <a:prstGeom prst="upArrowCallout">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Gain knowledge choosing the right path for targeted T/TA in EB practices, including understanding Fidelity, Adaptation, Innovations and Strengthening Existing Practices</a:t>
          </a:r>
        </a:p>
      </dsp:txBody>
      <dsp:txXfrm rot="10800000">
        <a:off x="0" y="1542957"/>
        <a:ext cx="8077200" cy="1011183"/>
      </dsp:txXfrm>
    </dsp:sp>
    <dsp:sp modelId="{C97DB965-F3E6-45B0-B78C-D5AF8B829C8D}">
      <dsp:nvSpPr>
        <dsp:cNvPr id="0" name=""/>
        <dsp:cNvSpPr/>
      </dsp:nvSpPr>
      <dsp:spPr>
        <a:xfrm rot="10800000">
          <a:off x="0" y="1916"/>
          <a:ext cx="8077200" cy="1556217"/>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Understand EB programs and practices key definitions and gain resources to research existing evidence-based and evidence-informed practices</a:t>
          </a:r>
        </a:p>
      </dsp:txBody>
      <dsp:txXfrm rot="10800000">
        <a:off x="0" y="1916"/>
        <a:ext cx="8077200" cy="10111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2BBC7-03CE-43BD-9E17-2219E50A66CE}">
      <dsp:nvSpPr>
        <dsp:cNvPr id="0" name=""/>
        <dsp:cNvSpPr/>
      </dsp:nvSpPr>
      <dsp:spPr>
        <a:xfrm>
          <a:off x="0" y="838200"/>
          <a:ext cx="8077200" cy="3962398"/>
        </a:xfrm>
        <a:prstGeom prst="roundRect">
          <a:avLst>
            <a:gd name="adj" fmla="val 10000"/>
          </a:avLst>
        </a:prstGeom>
        <a:solidFill>
          <a:schemeClr val="accent5">
            <a:shade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rtl="0">
            <a:lnSpc>
              <a:spcPct val="90000"/>
            </a:lnSpc>
            <a:spcBef>
              <a:spcPct val="0"/>
            </a:spcBef>
            <a:spcAft>
              <a:spcPct val="35000"/>
            </a:spcAft>
            <a:buNone/>
          </a:pPr>
          <a:r>
            <a:rPr lang="en-US" sz="3800" kern="1200" dirty="0"/>
            <a:t>Approaches to practice that are validated by some form of documented scientific evidence.  These practices can range from supported to well-supported based on the strength of the research design.</a:t>
          </a:r>
        </a:p>
      </dsp:txBody>
      <dsp:txXfrm>
        <a:off x="116055" y="954255"/>
        <a:ext cx="7845090" cy="3730288"/>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07098-0C43-40C5-964E-48E800FFAB4C}">
      <dsp:nvSpPr>
        <dsp:cNvPr id="0" name=""/>
        <dsp:cNvSpPr/>
      </dsp:nvSpPr>
      <dsp:spPr>
        <a:xfrm>
          <a:off x="1219200" y="0"/>
          <a:ext cx="5638800" cy="5638800"/>
        </a:xfrm>
        <a:prstGeom prst="ellipse">
          <a:avLst/>
        </a:prstGeom>
        <a:solidFill>
          <a:schemeClr val="accent4">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1022350" rtl="0">
            <a:lnSpc>
              <a:spcPct val="90000"/>
            </a:lnSpc>
            <a:spcBef>
              <a:spcPct val="0"/>
            </a:spcBef>
            <a:spcAft>
              <a:spcPct val="35000"/>
            </a:spcAft>
            <a:buNone/>
          </a:pPr>
          <a:r>
            <a:rPr lang="en-US" sz="2300" kern="1200" dirty="0"/>
            <a:t>Implementation Science tell us that successful implementation can be measured if we know what our “it” is and then collect and use data to determine:</a:t>
          </a:r>
        </a:p>
        <a:p>
          <a:pPr marL="171450" lvl="1" indent="-171450" algn="l" defTabSz="800100" rtl="0">
            <a:lnSpc>
              <a:spcPct val="90000"/>
            </a:lnSpc>
            <a:spcBef>
              <a:spcPct val="0"/>
            </a:spcBef>
            <a:spcAft>
              <a:spcPct val="15000"/>
            </a:spcAft>
            <a:buChar char="•"/>
          </a:pPr>
          <a:r>
            <a:rPr lang="en-US" sz="1800" kern="1200" dirty="0"/>
            <a:t>Did IT make a difference?</a:t>
          </a:r>
        </a:p>
        <a:p>
          <a:pPr marL="171450" lvl="1" indent="-171450" algn="l" defTabSz="800100" rtl="0">
            <a:lnSpc>
              <a:spcPct val="90000"/>
            </a:lnSpc>
            <a:spcBef>
              <a:spcPct val="0"/>
            </a:spcBef>
            <a:spcAft>
              <a:spcPct val="15000"/>
            </a:spcAft>
            <a:buChar char="•"/>
          </a:pPr>
          <a:r>
            <a:rPr lang="en-US" sz="1800" kern="1200" dirty="0"/>
            <a:t>What kind of difference did IT make?</a:t>
          </a:r>
        </a:p>
        <a:p>
          <a:pPr marL="171450" lvl="1" indent="-171450" algn="l" defTabSz="800100" rtl="0">
            <a:lnSpc>
              <a:spcPct val="90000"/>
            </a:lnSpc>
            <a:spcBef>
              <a:spcPct val="0"/>
            </a:spcBef>
            <a:spcAft>
              <a:spcPct val="15000"/>
            </a:spcAft>
            <a:buChar char="•"/>
          </a:pPr>
          <a:r>
            <a:rPr lang="en-US" sz="1800" kern="1200" dirty="0"/>
            <a:t>How much of a difference did IT make?</a:t>
          </a:r>
        </a:p>
        <a:p>
          <a:pPr marL="171450" lvl="1" indent="-171450" algn="l" defTabSz="800100" rtl="0">
            <a:lnSpc>
              <a:spcPct val="90000"/>
            </a:lnSpc>
            <a:spcBef>
              <a:spcPct val="0"/>
            </a:spcBef>
            <a:spcAft>
              <a:spcPct val="15000"/>
            </a:spcAft>
            <a:buChar char="•"/>
          </a:pPr>
          <a:r>
            <a:rPr lang="en-US" sz="1800" kern="1200" dirty="0"/>
            <a:t>Was IT worth it? </a:t>
          </a:r>
          <a:r>
            <a:rPr lang="en-US" sz="1800" i="1" kern="1200" dirty="0"/>
            <a:t>Cost effectiveness </a:t>
          </a:r>
          <a:endParaRPr lang="en-US" sz="1800" kern="1200" dirty="0"/>
        </a:p>
        <a:p>
          <a:pPr marL="171450" lvl="1" indent="-171450" algn="l" defTabSz="800100" rtl="0">
            <a:lnSpc>
              <a:spcPct val="90000"/>
            </a:lnSpc>
            <a:spcBef>
              <a:spcPct val="0"/>
            </a:spcBef>
            <a:spcAft>
              <a:spcPct val="15000"/>
            </a:spcAft>
            <a:buChar char="•"/>
          </a:pPr>
          <a:endParaRPr lang="en-US" sz="1800" kern="1200" dirty="0"/>
        </a:p>
        <a:p>
          <a:pPr marL="171450" lvl="1" indent="-171450" algn="l" defTabSz="800100" rtl="0">
            <a:lnSpc>
              <a:spcPct val="90000"/>
            </a:lnSpc>
            <a:spcBef>
              <a:spcPct val="0"/>
            </a:spcBef>
            <a:spcAft>
              <a:spcPct val="15000"/>
            </a:spcAft>
            <a:buChar char="•"/>
          </a:pPr>
          <a:r>
            <a:rPr lang="en-US" sz="1800" i="1" kern="1200" dirty="0"/>
            <a:t>Know it, do it, determine the impact…  </a:t>
          </a:r>
          <a:r>
            <a:rPr lang="en-US" sz="1800" b="1" kern="1200" dirty="0"/>
            <a:t>So, what’s our strategy?</a:t>
          </a:r>
          <a:endParaRPr lang="en-US" sz="1800" kern="1200" dirty="0"/>
        </a:p>
      </dsp:txBody>
      <dsp:txXfrm>
        <a:off x="2044983" y="825783"/>
        <a:ext cx="3987234" cy="3987234"/>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B9849-1E4A-42F8-B1B4-7936B9574772}">
      <dsp:nvSpPr>
        <dsp:cNvPr id="0" name=""/>
        <dsp:cNvSpPr/>
      </dsp:nvSpPr>
      <dsp:spPr>
        <a:xfrm>
          <a:off x="821618" y="341811"/>
          <a:ext cx="6433962" cy="2271513"/>
        </a:xfrm>
        <a:prstGeom prst="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t>Begin thinking about how you will be able to tell your story. How do you demonstrate your program’s value?</a:t>
          </a:r>
        </a:p>
      </dsp:txBody>
      <dsp:txXfrm>
        <a:off x="821618" y="341811"/>
        <a:ext cx="6433962" cy="2271513"/>
      </dsp:txXfrm>
    </dsp:sp>
    <dsp:sp modelId="{76916B00-4DD7-445F-9B02-0F0C10C49651}">
      <dsp:nvSpPr>
        <dsp:cNvPr id="0" name=""/>
        <dsp:cNvSpPr/>
      </dsp:nvSpPr>
      <dsp:spPr>
        <a:xfrm>
          <a:off x="878203" y="2813569"/>
          <a:ext cx="6326577" cy="2215630"/>
        </a:xfrm>
        <a:prstGeom prst="rect">
          <a:avLst/>
        </a:prstGeom>
        <a:solidFill>
          <a:schemeClr val="accent5">
            <a:hueOff val="3203452"/>
            <a:satOff val="-39259"/>
            <a:lumOff val="-58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dirty="0"/>
            <a:t>Some approaches are more effective than others. . . .</a:t>
          </a:r>
        </a:p>
      </dsp:txBody>
      <dsp:txXfrm>
        <a:off x="878203" y="2813569"/>
        <a:ext cx="6326577" cy="2215630"/>
      </dsp:txXfrm>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128AB-B1E2-4F42-80F7-24064F0E4316}">
      <dsp:nvSpPr>
        <dsp:cNvPr id="0" name=""/>
        <dsp:cNvSpPr/>
      </dsp:nvSpPr>
      <dsp:spPr>
        <a:xfrm>
          <a:off x="605789" y="0"/>
          <a:ext cx="6865620" cy="5638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73141-AAEF-48C7-A70E-8BE2386180CB}">
      <dsp:nvSpPr>
        <dsp:cNvPr id="0" name=""/>
        <dsp:cNvSpPr/>
      </dsp:nvSpPr>
      <dsp:spPr>
        <a:xfrm>
          <a:off x="273709" y="1691640"/>
          <a:ext cx="2423160" cy="225552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Purposeful data collection and analysis</a:t>
          </a:r>
        </a:p>
      </dsp:txBody>
      <dsp:txXfrm>
        <a:off x="383814" y="1801745"/>
        <a:ext cx="2202950" cy="2035310"/>
      </dsp:txXfrm>
    </dsp:sp>
    <dsp:sp modelId="{88360469-409D-4530-A948-39666553009C}">
      <dsp:nvSpPr>
        <dsp:cNvPr id="0" name=""/>
        <dsp:cNvSpPr/>
      </dsp:nvSpPr>
      <dsp:spPr>
        <a:xfrm>
          <a:off x="2827020" y="1691640"/>
          <a:ext cx="2423160" cy="2255520"/>
        </a:xfrm>
        <a:prstGeom prst="roundRec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Designated resources and other supports for data collection</a:t>
          </a:r>
        </a:p>
      </dsp:txBody>
      <dsp:txXfrm>
        <a:off x="2937125" y="1801745"/>
        <a:ext cx="2202950" cy="2035310"/>
      </dsp:txXfrm>
    </dsp:sp>
    <dsp:sp modelId="{C2065932-91A0-4A6E-A8C1-149B6CEC7130}">
      <dsp:nvSpPr>
        <dsp:cNvPr id="0" name=""/>
        <dsp:cNvSpPr/>
      </dsp:nvSpPr>
      <dsp:spPr>
        <a:xfrm>
          <a:off x="5380330" y="1691640"/>
          <a:ext cx="2423160" cy="2255520"/>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Strategies for communicating about the process of data collection as well as the findings</a:t>
          </a:r>
        </a:p>
      </dsp:txBody>
      <dsp:txXfrm>
        <a:off x="5490435" y="1801745"/>
        <a:ext cx="2202950" cy="2035310"/>
      </dsp:txXfrm>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064D4-D2C3-48D7-933E-EFBFD718B5BE}">
      <dsp:nvSpPr>
        <dsp:cNvPr id="0" name=""/>
        <dsp:cNvSpPr/>
      </dsp:nvSpPr>
      <dsp:spPr>
        <a:xfrm>
          <a:off x="2" y="67848"/>
          <a:ext cx="3868403" cy="989766"/>
        </a:xfrm>
        <a:prstGeom prst="chevr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Scattered programs and Initiatives</a:t>
          </a:r>
        </a:p>
      </dsp:txBody>
      <dsp:txXfrm>
        <a:off x="494885" y="67848"/>
        <a:ext cx="2878637" cy="989766"/>
      </dsp:txXfrm>
    </dsp:sp>
    <dsp:sp modelId="{E62D5784-753B-43F3-A777-4E0F4F88384D}">
      <dsp:nvSpPr>
        <dsp:cNvPr id="0" name=""/>
        <dsp:cNvSpPr/>
      </dsp:nvSpPr>
      <dsp:spPr>
        <a:xfrm>
          <a:off x="2" y="1196182"/>
          <a:ext cx="3880256" cy="989766"/>
        </a:xfrm>
        <a:prstGeom prst="chevron">
          <a:avLst/>
        </a:prstGeom>
        <a:solidFill>
          <a:schemeClr val="accent4">
            <a:hueOff val="-1805440"/>
            <a:satOff val="12105"/>
            <a:lumOff val="-117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Budgetary decisions based on prior practice or priority programs</a:t>
          </a:r>
        </a:p>
      </dsp:txBody>
      <dsp:txXfrm>
        <a:off x="494885" y="1196182"/>
        <a:ext cx="2890490" cy="989766"/>
      </dsp:txXfrm>
    </dsp:sp>
    <dsp:sp modelId="{B4345C58-BB11-44FB-835C-4EF07027D1BA}">
      <dsp:nvSpPr>
        <dsp:cNvPr id="0" name=""/>
        <dsp:cNvSpPr/>
      </dsp:nvSpPr>
      <dsp:spPr>
        <a:xfrm>
          <a:off x="2" y="2324516"/>
          <a:ext cx="3886194" cy="989766"/>
        </a:xfrm>
        <a:prstGeom prst="chevron">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t>Staffing assignments based on interest and availability</a:t>
          </a:r>
        </a:p>
      </dsp:txBody>
      <dsp:txXfrm>
        <a:off x="494885" y="2324516"/>
        <a:ext cx="2896428" cy="989766"/>
      </dsp:txXfrm>
    </dsp:sp>
    <dsp:sp modelId="{1973B98C-9002-4E7E-BA93-C9AEA952150B}">
      <dsp:nvSpPr>
        <dsp:cNvPr id="0" name=""/>
        <dsp:cNvSpPr/>
      </dsp:nvSpPr>
      <dsp:spPr>
        <a:xfrm>
          <a:off x="2" y="3452850"/>
          <a:ext cx="3886194" cy="989766"/>
        </a:xfrm>
        <a:prstGeom prst="chevron">
          <a:avLst/>
        </a:prstGeom>
        <a:solidFill>
          <a:schemeClr val="accent4">
            <a:hueOff val="-5416319"/>
            <a:satOff val="36316"/>
            <a:lumOff val="-353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Goal-setting by board, administrators, project staff, favorite initiatives, or fads</a:t>
          </a:r>
        </a:p>
      </dsp:txBody>
      <dsp:txXfrm>
        <a:off x="494885" y="3452850"/>
        <a:ext cx="2896428" cy="989766"/>
      </dsp:txXfrm>
    </dsp:sp>
    <dsp:sp modelId="{21BF4194-E8E3-4039-B467-0D97A1F345A1}">
      <dsp:nvSpPr>
        <dsp:cNvPr id="0" name=""/>
        <dsp:cNvSpPr/>
      </dsp:nvSpPr>
      <dsp:spPr>
        <a:xfrm>
          <a:off x="2" y="4581184"/>
          <a:ext cx="3886194" cy="989766"/>
        </a:xfrm>
        <a:prstGeom prst="chevron">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en-US" sz="1900" kern="1200"/>
            <a:t>Reports about events or programs</a:t>
          </a:r>
        </a:p>
      </dsp:txBody>
      <dsp:txXfrm>
        <a:off x="494885" y="4581184"/>
        <a:ext cx="2896428" cy="989766"/>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01A4A-1D38-4344-B553-4CFD64D4226A}">
      <dsp:nvSpPr>
        <dsp:cNvPr id="0" name=""/>
        <dsp:cNvSpPr/>
      </dsp:nvSpPr>
      <dsp:spPr>
        <a:xfrm rot="10800000">
          <a:off x="2" y="65690"/>
          <a:ext cx="3889242" cy="990542"/>
        </a:xfrm>
        <a:prstGeom prst="chevron">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35" rIns="26670"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Focused programs that address documented need</a:t>
          </a:r>
        </a:p>
      </dsp:txBody>
      <dsp:txXfrm rot="10800000">
        <a:off x="495273" y="65690"/>
        <a:ext cx="2898700" cy="990542"/>
      </dsp:txXfrm>
    </dsp:sp>
    <dsp:sp modelId="{50BACFBF-1A97-492E-92E1-950FDB09C65A}">
      <dsp:nvSpPr>
        <dsp:cNvPr id="0" name=""/>
        <dsp:cNvSpPr/>
      </dsp:nvSpPr>
      <dsp:spPr>
        <a:xfrm rot="10800000">
          <a:off x="2" y="1194909"/>
          <a:ext cx="3889242" cy="990542"/>
        </a:xfrm>
        <a:prstGeom prst="chevron">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35" rIns="26670"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Budget allocations to programs based on data-informed needs</a:t>
          </a:r>
        </a:p>
      </dsp:txBody>
      <dsp:txXfrm rot="10800000">
        <a:off x="495273" y="1194909"/>
        <a:ext cx="2898700" cy="990542"/>
      </dsp:txXfrm>
    </dsp:sp>
    <dsp:sp modelId="{8BBD76F7-5F88-449F-97BA-DCA7D915B850}">
      <dsp:nvSpPr>
        <dsp:cNvPr id="0" name=""/>
        <dsp:cNvSpPr/>
      </dsp:nvSpPr>
      <dsp:spPr>
        <a:xfrm rot="10800000">
          <a:off x="5945" y="2324128"/>
          <a:ext cx="3883299" cy="990542"/>
        </a:xfrm>
        <a:prstGeom prst="chevr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35" rIns="26670" bIns="13335" numCol="1" spcCol="1270" anchor="ctr" anchorCtr="0">
          <a:noAutofit/>
        </a:bodyPr>
        <a:lstStyle/>
        <a:p>
          <a:pPr marL="0" lvl="0" indent="0" algn="ctr" defTabSz="933450" rtl="0">
            <a:lnSpc>
              <a:spcPct val="90000"/>
            </a:lnSpc>
            <a:spcBef>
              <a:spcPct val="0"/>
            </a:spcBef>
            <a:spcAft>
              <a:spcPct val="35000"/>
            </a:spcAft>
            <a:buNone/>
          </a:pPr>
          <a:r>
            <a:rPr lang="en-US" sz="2100" kern="1200"/>
            <a:t>Staffing assignments based on skills needed as identified by the data</a:t>
          </a:r>
        </a:p>
      </dsp:txBody>
      <dsp:txXfrm rot="10800000">
        <a:off x="501216" y="2324128"/>
        <a:ext cx="2892757" cy="990542"/>
      </dsp:txXfrm>
    </dsp:sp>
    <dsp:sp modelId="{FC964A7B-7856-4711-80B9-5D08B219E6E6}">
      <dsp:nvSpPr>
        <dsp:cNvPr id="0" name=""/>
        <dsp:cNvSpPr/>
      </dsp:nvSpPr>
      <dsp:spPr>
        <a:xfrm rot="10800000">
          <a:off x="11889" y="3453347"/>
          <a:ext cx="3877356" cy="990542"/>
        </a:xfrm>
        <a:prstGeom prst="chevron">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35" rIns="26670" bIns="13335" numCol="1" spcCol="1270" anchor="ctr" anchorCtr="0">
          <a:noAutofit/>
        </a:bodyPr>
        <a:lstStyle/>
        <a:p>
          <a:pPr marL="0" lvl="0" indent="0" algn="ctr" defTabSz="933450" rtl="0">
            <a:lnSpc>
              <a:spcPct val="90000"/>
            </a:lnSpc>
            <a:spcBef>
              <a:spcPct val="0"/>
            </a:spcBef>
            <a:spcAft>
              <a:spcPct val="35000"/>
            </a:spcAft>
            <a:buNone/>
          </a:pPr>
          <a:r>
            <a:rPr lang="en-US" sz="2100" kern="1200" dirty="0"/>
            <a:t>Goal-setting based on data about problems and possible explanations</a:t>
          </a:r>
        </a:p>
      </dsp:txBody>
      <dsp:txXfrm rot="10800000">
        <a:off x="507160" y="3453347"/>
        <a:ext cx="2886814" cy="990542"/>
      </dsp:txXfrm>
    </dsp:sp>
    <dsp:sp modelId="{7DDC533A-E26D-46B1-88CA-A4ED379BEEB1}">
      <dsp:nvSpPr>
        <dsp:cNvPr id="0" name=""/>
        <dsp:cNvSpPr/>
      </dsp:nvSpPr>
      <dsp:spPr>
        <a:xfrm rot="10800000">
          <a:off x="17807" y="4582566"/>
          <a:ext cx="3871437" cy="990542"/>
        </a:xfrm>
        <a:prstGeom prst="chevron">
          <a:avLst/>
        </a:prstGeom>
        <a:solidFill>
          <a:schemeClr val="accent6">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335" rIns="26670" bIns="13335" numCol="1" spcCol="1270" anchor="ctr" anchorCtr="0">
          <a:noAutofit/>
        </a:bodyPr>
        <a:lstStyle/>
        <a:p>
          <a:pPr marL="0" lvl="0" indent="0" algn="ctr" defTabSz="933450" rtl="0">
            <a:lnSpc>
              <a:spcPct val="90000"/>
            </a:lnSpc>
            <a:spcBef>
              <a:spcPct val="0"/>
            </a:spcBef>
            <a:spcAft>
              <a:spcPct val="35000"/>
            </a:spcAft>
            <a:buNone/>
          </a:pPr>
          <a:r>
            <a:rPr lang="en-US" sz="2100" kern="1200"/>
            <a:t>Organized factual reports about the progress of identified goals</a:t>
          </a:r>
        </a:p>
      </dsp:txBody>
      <dsp:txXfrm rot="10800000">
        <a:off x="513078" y="4582566"/>
        <a:ext cx="2880895" cy="990542"/>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8CB69-B33E-4240-BA9C-B09B3FFD958D}">
      <dsp:nvSpPr>
        <dsp:cNvPr id="0" name=""/>
        <dsp:cNvSpPr/>
      </dsp:nvSpPr>
      <dsp:spPr>
        <a:xfrm>
          <a:off x="2506979" y="63817"/>
          <a:ext cx="3063240" cy="3063240"/>
        </a:xfrm>
        <a:prstGeom prst="ellipse">
          <a:avLst/>
        </a:prstGeom>
        <a:solidFill>
          <a:schemeClr val="accent2">
            <a:alpha val="5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en-US" sz="1900" kern="1200" dirty="0"/>
            <a:t>Careful documentation and planning help programs stay on track</a:t>
          </a:r>
        </a:p>
      </dsp:txBody>
      <dsp:txXfrm>
        <a:off x="2915412" y="599884"/>
        <a:ext cx="2246376" cy="1378458"/>
      </dsp:txXfrm>
    </dsp:sp>
    <dsp:sp modelId="{C4609FB8-B1CD-4E85-9E22-DAC7C31073FA}">
      <dsp:nvSpPr>
        <dsp:cNvPr id="0" name=""/>
        <dsp:cNvSpPr/>
      </dsp:nvSpPr>
      <dsp:spPr>
        <a:xfrm>
          <a:off x="3612299" y="1978342"/>
          <a:ext cx="3063240" cy="3063240"/>
        </a:xfrm>
        <a:prstGeom prst="ellipse">
          <a:avLst/>
        </a:prstGeom>
        <a:solidFill>
          <a:schemeClr val="accent3">
            <a:alpha val="5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en-US" sz="1900" kern="1200"/>
            <a:t>Provides a blueprint for activities and helps build a program manual</a:t>
          </a:r>
        </a:p>
      </dsp:txBody>
      <dsp:txXfrm>
        <a:off x="4549140" y="2769679"/>
        <a:ext cx="1837944" cy="1684782"/>
      </dsp:txXfrm>
    </dsp:sp>
    <dsp:sp modelId="{FCF20E9F-C1EE-4EEE-8264-26089C36E3CF}">
      <dsp:nvSpPr>
        <dsp:cNvPr id="0" name=""/>
        <dsp:cNvSpPr/>
      </dsp:nvSpPr>
      <dsp:spPr>
        <a:xfrm>
          <a:off x="1401660" y="1978342"/>
          <a:ext cx="3063240" cy="3063240"/>
        </a:xfrm>
        <a:prstGeom prst="ellipse">
          <a:avLst/>
        </a:prstGeom>
        <a:solidFill>
          <a:schemeClr val="accent4">
            <a:alpha val="50000"/>
            <a:hueOff val="0"/>
            <a:satOff val="0"/>
            <a:lumOff val="0"/>
            <a:alphaOff val="0"/>
          </a:schemeClr>
        </a:soli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en-US" sz="1900" kern="1200"/>
            <a:t>Clearly outlines why activities are completed helping to educate staff and partners</a:t>
          </a:r>
        </a:p>
      </dsp:txBody>
      <dsp:txXfrm>
        <a:off x="1690116" y="2769679"/>
        <a:ext cx="1837944" cy="1684782"/>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0EBD3-DCA0-4C0A-AF9B-8119588552F4}">
      <dsp:nvSpPr>
        <dsp:cNvPr id="0" name=""/>
        <dsp:cNvSpPr/>
      </dsp:nvSpPr>
      <dsp:spPr>
        <a:xfrm>
          <a:off x="0" y="152393"/>
          <a:ext cx="8077200" cy="783057"/>
        </a:xfrm>
        <a:prstGeom prst="roundRect">
          <a:avLst/>
        </a:prstGeom>
        <a:gradFill rotWithShape="0">
          <a:gsLst>
            <a:gs pos="0">
              <a:schemeClr val="accent2">
                <a:alpha val="90000"/>
                <a:hueOff val="0"/>
                <a:satOff val="0"/>
                <a:lumOff val="0"/>
                <a:alphaOff val="0"/>
                <a:shade val="45000"/>
                <a:satMod val="155000"/>
              </a:schemeClr>
            </a:gs>
            <a:gs pos="60000">
              <a:schemeClr val="accent2">
                <a:alpha val="90000"/>
                <a:hueOff val="0"/>
                <a:satOff val="0"/>
                <a:lumOff val="0"/>
                <a:alphaOff val="0"/>
                <a:shade val="95000"/>
                <a:satMod val="150000"/>
              </a:schemeClr>
            </a:gs>
            <a:gs pos="100000">
              <a:schemeClr val="accent2">
                <a:alpha val="9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Based on what you have learned, where do you go from here?</a:t>
          </a:r>
        </a:p>
      </dsp:txBody>
      <dsp:txXfrm>
        <a:off x="38226" y="190619"/>
        <a:ext cx="8000748" cy="7066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2BBC7-03CE-43BD-9E17-2219E50A66CE}">
      <dsp:nvSpPr>
        <dsp:cNvPr id="0" name=""/>
        <dsp:cNvSpPr/>
      </dsp:nvSpPr>
      <dsp:spPr>
        <a:xfrm>
          <a:off x="0" y="533402"/>
          <a:ext cx="8077200" cy="4571995"/>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rtl="0">
            <a:lnSpc>
              <a:spcPct val="90000"/>
            </a:lnSpc>
            <a:spcBef>
              <a:spcPct val="0"/>
            </a:spcBef>
            <a:spcAft>
              <a:spcPct val="35000"/>
            </a:spcAft>
            <a:buNone/>
          </a:pPr>
          <a:r>
            <a:rPr lang="en-US" sz="3800" kern="1200" dirty="0"/>
            <a:t>A program that uses a defined curriculum or set of services that, when implemented with fidelity, have been validated by some form of documented evidence.  These can range for supported to well-supported based on the strength of the evidence.</a:t>
          </a:r>
        </a:p>
      </dsp:txBody>
      <dsp:txXfrm>
        <a:off x="133909" y="667311"/>
        <a:ext cx="7809382" cy="43041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2BBC7-03CE-43BD-9E17-2219E50A66CE}">
      <dsp:nvSpPr>
        <dsp:cNvPr id="0" name=""/>
        <dsp:cNvSpPr/>
      </dsp:nvSpPr>
      <dsp:spPr>
        <a:xfrm>
          <a:off x="0" y="838200"/>
          <a:ext cx="8077200" cy="3962398"/>
        </a:xfrm>
        <a:prstGeom prst="roundRect">
          <a:avLst>
            <a:gd name="adj" fmla="val 10000"/>
          </a:avLst>
        </a:prstGeom>
        <a:solidFill>
          <a:schemeClr val="accent4">
            <a:alpha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rtl="0">
            <a:lnSpc>
              <a:spcPct val="90000"/>
            </a:lnSpc>
            <a:spcBef>
              <a:spcPct val="0"/>
            </a:spcBef>
            <a:spcAft>
              <a:spcPct val="35000"/>
            </a:spcAft>
            <a:buNone/>
          </a:pPr>
          <a:r>
            <a:rPr lang="en-US" sz="4800" kern="1200" dirty="0"/>
            <a:t>Practices that use the best available research and practice knowledge to guide program design and implementation within context.  </a:t>
          </a:r>
        </a:p>
      </dsp:txBody>
      <dsp:txXfrm>
        <a:off x="116055" y="954255"/>
        <a:ext cx="7845090" cy="37302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58964-35E2-4845-B77F-7E59AC006282}">
      <dsp:nvSpPr>
        <dsp:cNvPr id="0" name=""/>
        <dsp:cNvSpPr/>
      </dsp:nvSpPr>
      <dsp:spPr>
        <a:xfrm>
          <a:off x="0" y="4244623"/>
          <a:ext cx="8077200" cy="1393180"/>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Do the best practice and program design we can with the knowledge and information we have access to</a:t>
          </a:r>
        </a:p>
      </dsp:txBody>
      <dsp:txXfrm>
        <a:off x="0" y="4244623"/>
        <a:ext cx="8077200" cy="1393180"/>
      </dsp:txXfrm>
    </dsp:sp>
    <dsp:sp modelId="{80BA1C82-EF1F-416F-AD2A-7D424208A889}">
      <dsp:nvSpPr>
        <dsp:cNvPr id="0" name=""/>
        <dsp:cNvSpPr/>
      </dsp:nvSpPr>
      <dsp:spPr>
        <a:xfrm rot="10800000">
          <a:off x="0" y="2122809"/>
          <a:ext cx="8077200" cy="2142710"/>
        </a:xfrm>
        <a:prstGeom prst="upArrowCallou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Different term but same concept </a:t>
          </a:r>
        </a:p>
      </dsp:txBody>
      <dsp:txXfrm rot="10800000">
        <a:off x="0" y="2122809"/>
        <a:ext cx="8077200" cy="1392269"/>
      </dsp:txXfrm>
    </dsp:sp>
    <dsp:sp modelId="{0E3800DC-BFB5-42F1-AFE0-BAAEDF6E9E4E}">
      <dsp:nvSpPr>
        <dsp:cNvPr id="0" name=""/>
        <dsp:cNvSpPr/>
      </dsp:nvSpPr>
      <dsp:spPr>
        <a:xfrm rot="10800000">
          <a:off x="0" y="996"/>
          <a:ext cx="8077200" cy="2142710"/>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rtl="0">
            <a:lnSpc>
              <a:spcPct val="90000"/>
            </a:lnSpc>
            <a:spcBef>
              <a:spcPct val="0"/>
            </a:spcBef>
            <a:spcAft>
              <a:spcPct val="35000"/>
            </a:spcAft>
            <a:buNone/>
          </a:pPr>
          <a:r>
            <a:rPr lang="en-US" sz="2800" kern="1200"/>
            <a:t>Best Practices = Evidence-Informed Practices</a:t>
          </a:r>
        </a:p>
      </dsp:txBody>
      <dsp:txXfrm rot="10800000">
        <a:off x="0" y="996"/>
        <a:ext cx="8077200" cy="13922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F8D95-3B12-43DB-AC77-4E91AD45782D}">
      <dsp:nvSpPr>
        <dsp:cNvPr id="0" name=""/>
        <dsp:cNvSpPr/>
      </dsp:nvSpPr>
      <dsp:spPr>
        <a:xfrm>
          <a:off x="0" y="205257"/>
          <a:ext cx="8074152" cy="164502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“A range of treatment approaches and supports that are derived from, and supportive of, the positive cultural attributes of the local society and traditions.  Practice Based Evidence services are accepted as effective by the local community, through community consensus, and address the therapeutic and healing needs of individuals and families from a culturally-specific framework.”</a:t>
          </a:r>
        </a:p>
      </dsp:txBody>
      <dsp:txXfrm>
        <a:off x="80303" y="285560"/>
        <a:ext cx="7913546" cy="1484414"/>
      </dsp:txXfrm>
    </dsp:sp>
    <dsp:sp modelId="{5F70EDF5-2F6F-44CA-878E-6FFE98DF3BAD}">
      <dsp:nvSpPr>
        <dsp:cNvPr id="0" name=""/>
        <dsp:cNvSpPr/>
      </dsp:nvSpPr>
      <dsp:spPr>
        <a:xfrm>
          <a:off x="0" y="1904997"/>
          <a:ext cx="8074152" cy="596369"/>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(Isaacs, Huang, Hernandez, Echo-Hawk, 2006)</a:t>
          </a:r>
        </a:p>
      </dsp:txBody>
      <dsp:txXfrm>
        <a:off x="29112" y="1934109"/>
        <a:ext cx="8015928" cy="5381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0BB31-63B1-4424-A1BC-7AE4545CA051}">
      <dsp:nvSpPr>
        <dsp:cNvPr id="0" name=""/>
        <dsp:cNvSpPr/>
      </dsp:nvSpPr>
      <dsp:spPr>
        <a:xfrm>
          <a:off x="0" y="136073"/>
          <a:ext cx="3965448" cy="1818179"/>
        </a:xfrm>
        <a:prstGeom prst="roundRect">
          <a:avLst/>
        </a:prstGeom>
        <a:solidFill>
          <a:schemeClr val="accent1">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Practice based evidence is a set of practices that are unique and inherent in a culture that have proven to be effective based upon community consensus. </a:t>
          </a:r>
        </a:p>
      </dsp:txBody>
      <dsp:txXfrm>
        <a:off x="88756" y="224829"/>
        <a:ext cx="3787936" cy="1640667"/>
      </dsp:txXfrm>
    </dsp:sp>
    <dsp:sp modelId="{12E80F03-CD31-4001-8BE6-049C73077B41}">
      <dsp:nvSpPr>
        <dsp:cNvPr id="0" name=""/>
        <dsp:cNvSpPr/>
      </dsp:nvSpPr>
      <dsp:spPr>
        <a:xfrm>
          <a:off x="0" y="2014733"/>
          <a:ext cx="3965448" cy="555817"/>
        </a:xfrm>
        <a:prstGeom prst="roundRect">
          <a:avLst/>
        </a:prstGeom>
        <a:solidFill>
          <a:schemeClr val="accent1">
            <a:shade val="80000"/>
            <a:hueOff val="390817"/>
            <a:satOff val="-5048"/>
            <a:lumOff val="2725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(Martinez, 2007)</a:t>
          </a:r>
        </a:p>
      </dsp:txBody>
      <dsp:txXfrm>
        <a:off x="27133" y="2041866"/>
        <a:ext cx="3911182" cy="5015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EF235-6A64-4F2E-B87C-AEF8FBE144A5}">
      <dsp:nvSpPr>
        <dsp:cNvPr id="0" name=""/>
        <dsp:cNvSpPr/>
      </dsp:nvSpPr>
      <dsp:spPr>
        <a:xfrm>
          <a:off x="0" y="116809"/>
          <a:ext cx="3965448" cy="1818179"/>
        </a:xfrm>
        <a:prstGeom prst="roundRect">
          <a:avLst/>
        </a:prstGeom>
        <a:solidFill>
          <a:schemeClr val="accent2">
            <a:alpha val="9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Practice-based evidence is the "systematic collection of data about client progress generated during treatment to enhance the quality and outcome of care.“</a:t>
          </a:r>
        </a:p>
      </dsp:txBody>
      <dsp:txXfrm>
        <a:off x="88756" y="205565"/>
        <a:ext cx="3787936" cy="1640667"/>
      </dsp:txXfrm>
    </dsp:sp>
    <dsp:sp modelId="{E50BF304-97C9-44A3-92B1-2A4C90C3553B}">
      <dsp:nvSpPr>
        <dsp:cNvPr id="0" name=""/>
        <dsp:cNvSpPr/>
      </dsp:nvSpPr>
      <dsp:spPr>
        <a:xfrm>
          <a:off x="0" y="1995469"/>
          <a:ext cx="3965448" cy="594344"/>
        </a:xfrm>
        <a:prstGeom prst="roundRect">
          <a:avLst/>
        </a:prstGeom>
        <a:solidFill>
          <a:schemeClr val="accent2">
            <a:alpha val="90000"/>
            <a:hueOff val="0"/>
            <a:satOff val="0"/>
            <a:lumOff val="0"/>
            <a:alphaOff val="-4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t>(Girard, 2008)</a:t>
          </a:r>
        </a:p>
      </dsp:txBody>
      <dsp:txXfrm>
        <a:off x="29013" y="2024482"/>
        <a:ext cx="3907422" cy="5363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F0C6B-9533-42AA-9961-1B4CB143E14F}">
      <dsp:nvSpPr>
        <dsp:cNvPr id="0" name=""/>
        <dsp:cNvSpPr/>
      </dsp:nvSpPr>
      <dsp:spPr>
        <a:xfrm>
          <a:off x="0" y="376511"/>
          <a:ext cx="3962400" cy="79560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Should pass the “joined the circus test”</a:t>
          </a:r>
          <a:endParaRPr lang="en-US" sz="2000" kern="1200" dirty="0"/>
        </a:p>
      </dsp:txBody>
      <dsp:txXfrm>
        <a:off x="38838" y="415349"/>
        <a:ext cx="3884724" cy="717924"/>
      </dsp:txXfrm>
    </dsp:sp>
    <dsp:sp modelId="{43B66408-5848-4E28-B349-2F78C59D5866}">
      <dsp:nvSpPr>
        <dsp:cNvPr id="0" name=""/>
        <dsp:cNvSpPr/>
      </dsp:nvSpPr>
      <dsp:spPr>
        <a:xfrm>
          <a:off x="0" y="1229711"/>
          <a:ext cx="3962400" cy="79560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b="1" kern="1200" dirty="0"/>
            <a:t>Benefits include sustainability and </a:t>
          </a:r>
          <a:br>
            <a:rPr lang="en-US" sz="2000" b="1" kern="1200" dirty="0"/>
          </a:br>
          <a:r>
            <a:rPr lang="en-US" sz="2000" b="1" kern="1200" dirty="0"/>
            <a:t>program consistency</a:t>
          </a:r>
          <a:endParaRPr lang="en-US" sz="2000" kern="1200" dirty="0"/>
        </a:p>
      </dsp:txBody>
      <dsp:txXfrm>
        <a:off x="38838" y="1268549"/>
        <a:ext cx="3884724" cy="7179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7314E-D303-499D-813F-BA889A3EC212}">
      <dsp:nvSpPr>
        <dsp:cNvPr id="0" name=""/>
        <dsp:cNvSpPr/>
      </dsp:nvSpPr>
      <dsp:spPr>
        <a:xfrm>
          <a:off x="0" y="388559"/>
          <a:ext cx="3965448" cy="87516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All programs started out as innovations </a:t>
          </a:r>
          <a:endParaRPr lang="en-US" sz="2200" kern="1200" dirty="0"/>
        </a:p>
      </dsp:txBody>
      <dsp:txXfrm>
        <a:off x="42722" y="431281"/>
        <a:ext cx="3880004" cy="789716"/>
      </dsp:txXfrm>
    </dsp:sp>
    <dsp:sp modelId="{2CA40E6C-2FB9-4F24-9E79-01FF34AEF01F}">
      <dsp:nvSpPr>
        <dsp:cNvPr id="0" name=""/>
        <dsp:cNvSpPr/>
      </dsp:nvSpPr>
      <dsp:spPr>
        <a:xfrm>
          <a:off x="0" y="1327079"/>
          <a:ext cx="3965448" cy="87516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Evaluation is the key that moved them on the continuum</a:t>
          </a:r>
          <a:endParaRPr lang="en-US" sz="2200" kern="1200" dirty="0"/>
        </a:p>
      </dsp:txBody>
      <dsp:txXfrm>
        <a:off x="42722" y="1369801"/>
        <a:ext cx="3880004" cy="7897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1F3ED-AC76-4A23-BFC8-4B9D56655A2C}">
      <dsp:nvSpPr>
        <dsp:cNvPr id="0" name=""/>
        <dsp:cNvSpPr/>
      </dsp:nvSpPr>
      <dsp:spPr>
        <a:xfrm>
          <a:off x="0" y="101922"/>
          <a:ext cx="8074152" cy="2426579"/>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dirty="0"/>
            <a:t>The practice proposed is accepted in the community as a viable practice and any research completed has indicated that the practice is not harmful to participants.</a:t>
          </a:r>
        </a:p>
      </dsp:txBody>
      <dsp:txXfrm>
        <a:off x="118456" y="220378"/>
        <a:ext cx="7837240" cy="2189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21CA9-2D94-4CEB-8142-F34D2E832F7B}">
      <dsp:nvSpPr>
        <dsp:cNvPr id="0" name=""/>
        <dsp:cNvSpPr/>
      </dsp:nvSpPr>
      <dsp:spPr>
        <a:xfrm>
          <a:off x="3230879" y="0"/>
          <a:ext cx="4846320" cy="5638800"/>
        </a:xfrm>
        <a:prstGeom prst="rightArrow">
          <a:avLst>
            <a:gd name="adj1" fmla="val 75000"/>
            <a:gd name="adj2" fmla="val 50000"/>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rtl="0">
            <a:lnSpc>
              <a:spcPct val="90000"/>
            </a:lnSpc>
            <a:spcBef>
              <a:spcPct val="0"/>
            </a:spcBef>
            <a:spcAft>
              <a:spcPct val="15000"/>
            </a:spcAft>
            <a:buChar char="•"/>
          </a:pPr>
          <a:r>
            <a:rPr lang="en-US" sz="2200" kern="1200"/>
            <a:t>It is about saying what you are going to do</a:t>
          </a:r>
        </a:p>
        <a:p>
          <a:pPr marL="228600" lvl="1" indent="-228600" algn="l" defTabSz="977900" rtl="0">
            <a:lnSpc>
              <a:spcPct val="90000"/>
            </a:lnSpc>
            <a:spcBef>
              <a:spcPct val="0"/>
            </a:spcBef>
            <a:spcAft>
              <a:spcPct val="15000"/>
            </a:spcAft>
            <a:buChar char="•"/>
          </a:pPr>
          <a:r>
            <a:rPr lang="en-US" sz="2200" kern="1200" dirty="0"/>
            <a:t>Setting indicators so you will know when it has been achieved, and </a:t>
          </a:r>
        </a:p>
        <a:p>
          <a:pPr marL="228600" lvl="1" indent="-228600" algn="l" defTabSz="977900" rtl="0">
            <a:lnSpc>
              <a:spcPct val="90000"/>
            </a:lnSpc>
            <a:spcBef>
              <a:spcPct val="0"/>
            </a:spcBef>
            <a:spcAft>
              <a:spcPct val="15000"/>
            </a:spcAft>
            <a:buChar char="•"/>
          </a:pPr>
          <a:r>
            <a:rPr lang="en-US" sz="2200" kern="1200" dirty="0"/>
            <a:t>Measuring your activity to monitor progress</a:t>
          </a:r>
        </a:p>
        <a:p>
          <a:pPr marL="228600" lvl="1" indent="-228600" algn="l" defTabSz="977900" rtl="0">
            <a:lnSpc>
              <a:spcPct val="90000"/>
            </a:lnSpc>
            <a:spcBef>
              <a:spcPct val="0"/>
            </a:spcBef>
            <a:spcAft>
              <a:spcPct val="15000"/>
            </a:spcAft>
            <a:buChar char="•"/>
          </a:pPr>
          <a:r>
            <a:rPr lang="en-US" sz="2200" kern="1200"/>
            <a:t>Learning from your data to make your actions stronger in the future</a:t>
          </a:r>
        </a:p>
      </dsp:txBody>
      <dsp:txXfrm>
        <a:off x="3230879" y="704850"/>
        <a:ext cx="3028950" cy="4229100"/>
      </dsp:txXfrm>
    </dsp:sp>
    <dsp:sp modelId="{CCB58FC4-84DF-4BE8-BDB7-551FC56F1C7C}">
      <dsp:nvSpPr>
        <dsp:cNvPr id="0" name=""/>
        <dsp:cNvSpPr/>
      </dsp:nvSpPr>
      <dsp:spPr>
        <a:xfrm>
          <a:off x="0" y="0"/>
          <a:ext cx="3230880" cy="563880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rtl="0">
            <a:lnSpc>
              <a:spcPct val="90000"/>
            </a:lnSpc>
            <a:spcBef>
              <a:spcPct val="0"/>
            </a:spcBef>
            <a:spcAft>
              <a:spcPct val="35000"/>
            </a:spcAft>
            <a:buNone/>
          </a:pPr>
          <a:r>
            <a:rPr lang="en-US" sz="3900" kern="1200"/>
            <a:t>Is in the simplest terms- being accountable!</a:t>
          </a:r>
        </a:p>
      </dsp:txBody>
      <dsp:txXfrm>
        <a:off x="157719" y="157719"/>
        <a:ext cx="2915442" cy="53233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DDCC-02ED-4AD5-8F86-79CD0C28E6C1}">
      <dsp:nvSpPr>
        <dsp:cNvPr id="0" name=""/>
        <dsp:cNvSpPr/>
      </dsp:nvSpPr>
      <dsp:spPr>
        <a:xfrm>
          <a:off x="0" y="189882"/>
          <a:ext cx="8077200" cy="1869660"/>
        </a:xfrm>
        <a:prstGeom prst="roundRect">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n-US" sz="3400" kern="1200" dirty="0"/>
            <a:t>A wide array of evidence levels is available to promote diversity of services that meet families needs and identified outcomes.</a:t>
          </a:r>
        </a:p>
      </dsp:txBody>
      <dsp:txXfrm>
        <a:off x="91269" y="281151"/>
        <a:ext cx="7894662" cy="16871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4036B-79BD-4DA6-9FA7-19354D0B1264}">
      <dsp:nvSpPr>
        <dsp:cNvPr id="0" name=""/>
        <dsp:cNvSpPr/>
      </dsp:nvSpPr>
      <dsp:spPr>
        <a:xfrm rot="16200000">
          <a:off x="-1546227" y="1548119"/>
          <a:ext cx="4953000" cy="1856761"/>
        </a:xfrm>
        <a:prstGeom prst="flowChartManualOperati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579" bIns="0" numCol="1" spcCol="1270" anchor="ctr" anchorCtr="0">
          <a:noAutofit/>
        </a:bodyPr>
        <a:lstStyle/>
        <a:p>
          <a:pPr marL="0" lvl="0" indent="0" algn="ctr" defTabSz="1022350" rtl="0">
            <a:lnSpc>
              <a:spcPct val="90000"/>
            </a:lnSpc>
            <a:spcBef>
              <a:spcPct val="0"/>
            </a:spcBef>
            <a:spcAft>
              <a:spcPct val="35000"/>
            </a:spcAft>
            <a:buNone/>
          </a:pPr>
          <a:r>
            <a:rPr lang="en-US" sz="2300" b="1" kern="1200" dirty="0"/>
            <a:t>Should you be moving rooms?</a:t>
          </a:r>
        </a:p>
      </dsp:txBody>
      <dsp:txXfrm rot="5400000">
        <a:off x="1892" y="990600"/>
        <a:ext cx="1856761" cy="2971800"/>
      </dsp:txXfrm>
    </dsp:sp>
    <dsp:sp modelId="{01107D3D-0673-416B-86A1-F0792DB17904}">
      <dsp:nvSpPr>
        <dsp:cNvPr id="0" name=""/>
        <dsp:cNvSpPr/>
      </dsp:nvSpPr>
      <dsp:spPr>
        <a:xfrm rot="16200000">
          <a:off x="449790" y="1548119"/>
          <a:ext cx="4953000" cy="1856761"/>
        </a:xfrm>
        <a:prstGeom prst="flowChartManualOperation">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579"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Not necessarily   . . .</a:t>
          </a:r>
        </a:p>
      </dsp:txBody>
      <dsp:txXfrm rot="5400000">
        <a:off x="1997909" y="990600"/>
        <a:ext cx="1856761" cy="2971800"/>
      </dsp:txXfrm>
    </dsp:sp>
    <dsp:sp modelId="{740B10BF-1A26-42E4-B261-B68880213F1C}">
      <dsp:nvSpPr>
        <dsp:cNvPr id="0" name=""/>
        <dsp:cNvSpPr/>
      </dsp:nvSpPr>
      <dsp:spPr>
        <a:xfrm rot="16200000">
          <a:off x="2445809" y="1548119"/>
          <a:ext cx="4953000" cy="1856761"/>
        </a:xfrm>
        <a:prstGeom prst="flowChartManualOperation">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579"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Move in, </a:t>
          </a:r>
        </a:p>
        <a:p>
          <a:pPr marL="0" lvl="0" indent="0" algn="ctr" defTabSz="1022350" rtl="0">
            <a:lnSpc>
              <a:spcPct val="90000"/>
            </a:lnSpc>
            <a:spcBef>
              <a:spcPct val="0"/>
            </a:spcBef>
            <a:spcAft>
              <a:spcPct val="35000"/>
            </a:spcAft>
            <a:buNone/>
          </a:pPr>
          <a:r>
            <a:rPr lang="en-US" sz="2300" kern="1200" dirty="0"/>
            <a:t>get comfortable,</a:t>
          </a:r>
        </a:p>
        <a:p>
          <a:pPr marL="0" lvl="0" indent="0" algn="ctr" defTabSz="1022350" rtl="0">
            <a:lnSpc>
              <a:spcPct val="90000"/>
            </a:lnSpc>
            <a:spcBef>
              <a:spcPct val="0"/>
            </a:spcBef>
            <a:spcAft>
              <a:spcPct val="35000"/>
            </a:spcAft>
            <a:buNone/>
          </a:pPr>
          <a:r>
            <a:rPr lang="en-US" sz="2300" kern="1200" dirty="0"/>
            <a:t> maintain a CQI environment </a:t>
          </a:r>
        </a:p>
      </dsp:txBody>
      <dsp:txXfrm rot="5400000">
        <a:off x="3993928" y="990600"/>
        <a:ext cx="1856761" cy="2971800"/>
      </dsp:txXfrm>
    </dsp:sp>
    <dsp:sp modelId="{4345D413-9455-4B38-BA17-5347BA5C743B}">
      <dsp:nvSpPr>
        <dsp:cNvPr id="0" name=""/>
        <dsp:cNvSpPr/>
      </dsp:nvSpPr>
      <dsp:spPr>
        <a:xfrm rot="16200000">
          <a:off x="4441827" y="1548119"/>
          <a:ext cx="4953000" cy="1856761"/>
        </a:xfrm>
        <a:prstGeom prst="flowChartManualOperation">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579"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Moving rooms just to move up the continuum needs to benefit the families you serve</a:t>
          </a:r>
        </a:p>
      </dsp:txBody>
      <dsp:txXfrm rot="5400000">
        <a:off x="5989946" y="990600"/>
        <a:ext cx="1856761" cy="29718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1F183-779E-4E84-ACC4-0326B71A2AAF}">
      <dsp:nvSpPr>
        <dsp:cNvPr id="0" name=""/>
        <dsp:cNvSpPr/>
      </dsp:nvSpPr>
      <dsp:spPr>
        <a:xfrm>
          <a:off x="3108198" y="28193"/>
          <a:ext cx="1860804" cy="1860804"/>
        </a:xfrm>
        <a:prstGeom prst="triangle">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Small body of research in our type of work</a:t>
          </a:r>
        </a:p>
      </dsp:txBody>
      <dsp:txXfrm>
        <a:off x="3573399" y="958595"/>
        <a:ext cx="930402" cy="930402"/>
      </dsp:txXfrm>
    </dsp:sp>
    <dsp:sp modelId="{5547EBEF-3F62-4075-AE8F-0D0DDE03FC6C}">
      <dsp:nvSpPr>
        <dsp:cNvPr id="0" name=""/>
        <dsp:cNvSpPr/>
      </dsp:nvSpPr>
      <dsp:spPr>
        <a:xfrm>
          <a:off x="2177796" y="1888998"/>
          <a:ext cx="1860804" cy="1860804"/>
        </a:xfrm>
        <a:prstGeom prst="triangle">
          <a:avLst/>
        </a:prstGeom>
        <a:solidFill>
          <a:schemeClr val="accent5">
            <a:hueOff val="400432"/>
            <a:satOff val="-4907"/>
            <a:lumOff val="-7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Ethical issues in research design</a:t>
          </a:r>
        </a:p>
      </dsp:txBody>
      <dsp:txXfrm>
        <a:off x="2642997" y="2819400"/>
        <a:ext cx="930402" cy="930402"/>
      </dsp:txXfrm>
    </dsp:sp>
    <dsp:sp modelId="{141B59B6-9FAF-4C3F-AAC4-449121DFE9AA}">
      <dsp:nvSpPr>
        <dsp:cNvPr id="0" name=""/>
        <dsp:cNvSpPr/>
      </dsp:nvSpPr>
      <dsp:spPr>
        <a:xfrm rot="10800000">
          <a:off x="3108198" y="1888998"/>
          <a:ext cx="1860804" cy="1860804"/>
        </a:xfrm>
        <a:prstGeom prst="triangle">
          <a:avLst/>
        </a:prstGeom>
        <a:solidFill>
          <a:schemeClr val="accent5">
            <a:hueOff val="800863"/>
            <a:satOff val="-9815"/>
            <a:lumOff val="-14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Diversity of potential target population</a:t>
          </a:r>
        </a:p>
      </dsp:txBody>
      <dsp:txXfrm rot="10800000">
        <a:off x="3573399" y="1888998"/>
        <a:ext cx="930402" cy="930402"/>
      </dsp:txXfrm>
    </dsp:sp>
    <dsp:sp modelId="{7E8E65EC-CD47-42E0-9C94-77292C8DAA79}">
      <dsp:nvSpPr>
        <dsp:cNvPr id="0" name=""/>
        <dsp:cNvSpPr/>
      </dsp:nvSpPr>
      <dsp:spPr>
        <a:xfrm>
          <a:off x="4038600" y="1888998"/>
          <a:ext cx="1860804" cy="1860804"/>
        </a:xfrm>
        <a:prstGeom prst="triangle">
          <a:avLst/>
        </a:prstGeom>
        <a:solidFill>
          <a:schemeClr val="accent5">
            <a:hueOff val="1201295"/>
            <a:satOff val="-14722"/>
            <a:lumOff val="-22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Cost</a:t>
          </a:r>
        </a:p>
      </dsp:txBody>
      <dsp:txXfrm>
        <a:off x="4503801" y="2819400"/>
        <a:ext cx="930402" cy="930402"/>
      </dsp:txXfrm>
    </dsp:sp>
    <dsp:sp modelId="{C6C0B723-556A-4627-86A0-03BCED754AEC}">
      <dsp:nvSpPr>
        <dsp:cNvPr id="0" name=""/>
        <dsp:cNvSpPr/>
      </dsp:nvSpPr>
      <dsp:spPr>
        <a:xfrm>
          <a:off x="1247394" y="3749802"/>
          <a:ext cx="1860804" cy="1860804"/>
        </a:xfrm>
        <a:prstGeom prst="triangle">
          <a:avLst/>
        </a:prstGeom>
        <a:solidFill>
          <a:schemeClr val="accent5">
            <a:hueOff val="1601726"/>
            <a:satOff val="-19629"/>
            <a:lumOff val="-29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Cookie cutter fit</a:t>
          </a:r>
        </a:p>
      </dsp:txBody>
      <dsp:txXfrm>
        <a:off x="1712595" y="4680204"/>
        <a:ext cx="930402" cy="930402"/>
      </dsp:txXfrm>
    </dsp:sp>
    <dsp:sp modelId="{9DA2CEA5-061E-4F04-B1FF-C64F2E17E3B5}">
      <dsp:nvSpPr>
        <dsp:cNvPr id="0" name=""/>
        <dsp:cNvSpPr/>
      </dsp:nvSpPr>
      <dsp:spPr>
        <a:xfrm rot="10800000">
          <a:off x="2177796" y="3749802"/>
          <a:ext cx="1860804" cy="1860804"/>
        </a:xfrm>
        <a:prstGeom prst="triangle">
          <a:avLst/>
        </a:prstGeom>
        <a:solidFill>
          <a:schemeClr val="accent5">
            <a:hueOff val="2002158"/>
            <a:satOff val="-24537"/>
            <a:lumOff val="-36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Feasibility of program design</a:t>
          </a:r>
        </a:p>
      </dsp:txBody>
      <dsp:txXfrm rot="10800000">
        <a:off x="2642997" y="3749802"/>
        <a:ext cx="930402" cy="930402"/>
      </dsp:txXfrm>
    </dsp:sp>
    <dsp:sp modelId="{49E0AA06-9B5F-4859-92D7-2F739FD39770}">
      <dsp:nvSpPr>
        <dsp:cNvPr id="0" name=""/>
        <dsp:cNvSpPr/>
      </dsp:nvSpPr>
      <dsp:spPr>
        <a:xfrm>
          <a:off x="3108198" y="3749802"/>
          <a:ext cx="1860804" cy="1860804"/>
        </a:xfrm>
        <a:prstGeom prst="triangle">
          <a:avLst/>
        </a:prstGeom>
        <a:solidFill>
          <a:schemeClr val="accent5">
            <a:hueOff val="2402589"/>
            <a:satOff val="-29444"/>
            <a:lumOff val="-44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Staff available to deliver services</a:t>
          </a:r>
        </a:p>
      </dsp:txBody>
      <dsp:txXfrm>
        <a:off x="3573399" y="4680204"/>
        <a:ext cx="930402" cy="930402"/>
      </dsp:txXfrm>
    </dsp:sp>
    <dsp:sp modelId="{C91F99CF-5C1F-4F03-AB40-DFC421E823E7}">
      <dsp:nvSpPr>
        <dsp:cNvPr id="0" name=""/>
        <dsp:cNvSpPr/>
      </dsp:nvSpPr>
      <dsp:spPr>
        <a:xfrm rot="10800000">
          <a:off x="3994405" y="3749802"/>
          <a:ext cx="1949192" cy="1860804"/>
        </a:xfrm>
        <a:prstGeom prst="triangle">
          <a:avLst/>
        </a:prstGeom>
        <a:solidFill>
          <a:schemeClr val="accent5">
            <a:hueOff val="2803021"/>
            <a:satOff val="-34352"/>
            <a:lumOff val="-51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Core component availability</a:t>
          </a:r>
        </a:p>
      </dsp:txBody>
      <dsp:txXfrm rot="10800000">
        <a:off x="4481703" y="3749802"/>
        <a:ext cx="974596" cy="930402"/>
      </dsp:txXfrm>
    </dsp:sp>
    <dsp:sp modelId="{5586F30D-B41C-4318-B648-34108FAA89B0}">
      <dsp:nvSpPr>
        <dsp:cNvPr id="0" name=""/>
        <dsp:cNvSpPr/>
      </dsp:nvSpPr>
      <dsp:spPr>
        <a:xfrm>
          <a:off x="4969002" y="3749802"/>
          <a:ext cx="1860804" cy="1860804"/>
        </a:xfrm>
        <a:prstGeom prst="triangle">
          <a:avLst/>
        </a:prstGeom>
        <a:solidFill>
          <a:schemeClr val="accent5">
            <a:hueOff val="3203452"/>
            <a:satOff val="-39259"/>
            <a:lumOff val="-58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Other program constraints</a:t>
          </a:r>
        </a:p>
      </dsp:txBody>
      <dsp:txXfrm>
        <a:off x="5434203" y="4680204"/>
        <a:ext cx="930402" cy="93040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EE62C-91DD-4AE8-A92C-846F5A5002BC}">
      <dsp:nvSpPr>
        <dsp:cNvPr id="0" name=""/>
        <dsp:cNvSpPr/>
      </dsp:nvSpPr>
      <dsp:spPr>
        <a:xfrm>
          <a:off x="0" y="3403314"/>
          <a:ext cx="8077200" cy="2232942"/>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rtl="0">
            <a:lnSpc>
              <a:spcPct val="90000"/>
            </a:lnSpc>
            <a:spcBef>
              <a:spcPct val="0"/>
            </a:spcBef>
            <a:spcAft>
              <a:spcPct val="35000"/>
            </a:spcAft>
            <a:buNone/>
          </a:pPr>
          <a:r>
            <a:rPr lang="en-US" sz="3100" b="1" kern="1200" dirty="0"/>
            <a:t>Key concepts to understand and consider are:</a:t>
          </a:r>
          <a:endParaRPr lang="en-US" sz="3100" kern="1200" dirty="0"/>
        </a:p>
      </dsp:txBody>
      <dsp:txXfrm>
        <a:off x="0" y="3403314"/>
        <a:ext cx="8077200" cy="1205789"/>
      </dsp:txXfrm>
    </dsp:sp>
    <dsp:sp modelId="{8D2E46B6-7471-48F0-8038-87923B59838D}">
      <dsp:nvSpPr>
        <dsp:cNvPr id="0" name=""/>
        <dsp:cNvSpPr/>
      </dsp:nvSpPr>
      <dsp:spPr>
        <a:xfrm>
          <a:off x="3943" y="4564444"/>
          <a:ext cx="2689770" cy="1027153"/>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b="1" kern="1200"/>
            <a:t>Needs</a:t>
          </a:r>
          <a:endParaRPr lang="en-US" sz="2400" kern="1200"/>
        </a:p>
      </dsp:txBody>
      <dsp:txXfrm>
        <a:off x="3943" y="4564444"/>
        <a:ext cx="2689770" cy="1027153"/>
      </dsp:txXfrm>
    </dsp:sp>
    <dsp:sp modelId="{04022226-6F58-4D61-B340-7A95033AF936}">
      <dsp:nvSpPr>
        <dsp:cNvPr id="0" name=""/>
        <dsp:cNvSpPr/>
      </dsp:nvSpPr>
      <dsp:spPr>
        <a:xfrm>
          <a:off x="2693714" y="4564444"/>
          <a:ext cx="2689770" cy="1027153"/>
        </a:xfrm>
        <a:prstGeom prst="rect">
          <a:avLst/>
        </a:prstGeom>
        <a:solidFill>
          <a:schemeClr val="accent4">
            <a:tint val="40000"/>
            <a:alpha val="90000"/>
            <a:hueOff val="-3822264"/>
            <a:satOff val="4778"/>
            <a:lumOff val="379"/>
            <a:alphaOff val="0"/>
          </a:schemeClr>
        </a:solidFill>
        <a:ln w="42500" cap="flat" cmpd="sng" algn="ctr">
          <a:solidFill>
            <a:schemeClr val="accent4">
              <a:tint val="40000"/>
              <a:alpha val="90000"/>
              <a:hueOff val="-3822264"/>
              <a:satOff val="4778"/>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b="1" kern="1200"/>
            <a:t>Capacity</a:t>
          </a:r>
          <a:endParaRPr lang="en-US" sz="2400" kern="1200"/>
        </a:p>
      </dsp:txBody>
      <dsp:txXfrm>
        <a:off x="2693714" y="4564444"/>
        <a:ext cx="2689770" cy="1027153"/>
      </dsp:txXfrm>
    </dsp:sp>
    <dsp:sp modelId="{D1118CD7-D1F5-4F9A-B9CD-DC8DF9D99F78}">
      <dsp:nvSpPr>
        <dsp:cNvPr id="0" name=""/>
        <dsp:cNvSpPr/>
      </dsp:nvSpPr>
      <dsp:spPr>
        <a:xfrm>
          <a:off x="5383485" y="4564444"/>
          <a:ext cx="2689770" cy="1027153"/>
        </a:xfrm>
        <a:prstGeom prst="rect">
          <a:avLst/>
        </a:prstGeom>
        <a:solidFill>
          <a:schemeClr val="accent4">
            <a:tint val="40000"/>
            <a:alpha val="90000"/>
            <a:hueOff val="-7644528"/>
            <a:satOff val="9557"/>
            <a:lumOff val="759"/>
            <a:alphaOff val="0"/>
          </a:schemeClr>
        </a:solidFill>
        <a:ln w="42500" cap="flat" cmpd="sng" algn="ctr">
          <a:solidFill>
            <a:schemeClr val="accent4">
              <a:tint val="40000"/>
              <a:alpha val="90000"/>
              <a:hueOff val="-7644528"/>
              <a:satOff val="9557"/>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b="1" kern="1200"/>
            <a:t>Program Availability and Fit</a:t>
          </a:r>
          <a:endParaRPr lang="en-US" sz="2400" kern="1200"/>
        </a:p>
      </dsp:txBody>
      <dsp:txXfrm>
        <a:off x="5383485" y="4564444"/>
        <a:ext cx="2689770" cy="1027153"/>
      </dsp:txXfrm>
    </dsp:sp>
    <dsp:sp modelId="{A1278682-2C4C-414E-9067-00CB2BD0B65C}">
      <dsp:nvSpPr>
        <dsp:cNvPr id="0" name=""/>
        <dsp:cNvSpPr/>
      </dsp:nvSpPr>
      <dsp:spPr>
        <a:xfrm rot="10800000">
          <a:off x="0" y="2542"/>
          <a:ext cx="8077200" cy="3434265"/>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rtl="0">
            <a:lnSpc>
              <a:spcPct val="90000"/>
            </a:lnSpc>
            <a:spcBef>
              <a:spcPct val="0"/>
            </a:spcBef>
            <a:spcAft>
              <a:spcPct val="35000"/>
            </a:spcAft>
            <a:buNone/>
          </a:pPr>
          <a:r>
            <a:rPr lang="en-US" sz="3100" b="1" kern="1200" dirty="0"/>
            <a:t>Successful implementation can be impacted by the method and procedures used to implement.  </a:t>
          </a:r>
          <a:endParaRPr lang="en-US" sz="3100" kern="1200" dirty="0"/>
        </a:p>
      </dsp:txBody>
      <dsp:txXfrm rot="10800000">
        <a:off x="0" y="2542"/>
        <a:ext cx="8077200" cy="223148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316A0-BF7F-49AD-BE83-220D04A476C8}">
      <dsp:nvSpPr>
        <dsp:cNvPr id="0" name=""/>
        <dsp:cNvSpPr/>
      </dsp:nvSpPr>
      <dsp:spPr>
        <a:xfrm>
          <a:off x="400049" y="0"/>
          <a:ext cx="4533900" cy="5638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47C87-7061-41A3-AD5F-90E4C1DEEB72}">
      <dsp:nvSpPr>
        <dsp:cNvPr id="0" name=""/>
        <dsp:cNvSpPr/>
      </dsp:nvSpPr>
      <dsp:spPr>
        <a:xfrm>
          <a:off x="65" y="1691640"/>
          <a:ext cx="2601887" cy="225552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Effective implementation requires thoughtful planning </a:t>
          </a:r>
        </a:p>
      </dsp:txBody>
      <dsp:txXfrm>
        <a:off x="110170" y="1801745"/>
        <a:ext cx="2381677" cy="2035310"/>
      </dsp:txXfrm>
    </dsp:sp>
    <dsp:sp modelId="{C1907F52-8840-4DD8-AD0E-7E9A2FFDDCE3}">
      <dsp:nvSpPr>
        <dsp:cNvPr id="0" name=""/>
        <dsp:cNvSpPr/>
      </dsp:nvSpPr>
      <dsp:spPr>
        <a:xfrm>
          <a:off x="2732047" y="1691640"/>
          <a:ext cx="2601887" cy="2255520"/>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t>Initial Steps help ensure successful implementation</a:t>
          </a:r>
        </a:p>
      </dsp:txBody>
      <dsp:txXfrm>
        <a:off x="2842152" y="1801745"/>
        <a:ext cx="2381677" cy="20353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62D1F-6389-4560-A82A-AD603F4D00C7}">
      <dsp:nvSpPr>
        <dsp:cNvPr id="0" name=""/>
        <dsp:cNvSpPr/>
      </dsp:nvSpPr>
      <dsp:spPr>
        <a:xfrm>
          <a:off x="1219200" y="0"/>
          <a:ext cx="5638800" cy="5638800"/>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Step 3: Programs have understanding of basic components of effective practice</a:t>
          </a:r>
        </a:p>
      </dsp:txBody>
      <dsp:txXfrm>
        <a:off x="3053219" y="281939"/>
        <a:ext cx="1970760" cy="845820"/>
      </dsp:txXfrm>
    </dsp:sp>
    <dsp:sp modelId="{1DDE23B3-ADC3-4498-8096-95C48BF740EE}">
      <dsp:nvSpPr>
        <dsp:cNvPr id="0" name=""/>
        <dsp:cNvSpPr/>
      </dsp:nvSpPr>
      <dsp:spPr>
        <a:xfrm>
          <a:off x="1924050" y="1409699"/>
          <a:ext cx="4229100" cy="4229100"/>
        </a:xfrm>
        <a:prstGeom prst="ellipse">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endParaRPr lang="en-US" sz="1600" kern="1200" dirty="0"/>
        </a:p>
        <a:p>
          <a:pPr marL="0" lvl="0" indent="0" algn="ctr" defTabSz="711200" rtl="0">
            <a:lnSpc>
              <a:spcPct val="90000"/>
            </a:lnSpc>
            <a:spcBef>
              <a:spcPct val="0"/>
            </a:spcBef>
            <a:spcAft>
              <a:spcPct val="35000"/>
            </a:spcAft>
            <a:buNone/>
          </a:pPr>
          <a:r>
            <a:rPr lang="en-US" sz="1600" kern="1200" dirty="0"/>
            <a:t>Step 2: Programs have conducted a literature review and identified the theory of change</a:t>
          </a:r>
        </a:p>
      </dsp:txBody>
      <dsp:txXfrm>
        <a:off x="3053219" y="1674018"/>
        <a:ext cx="1970760" cy="792956"/>
      </dsp:txXfrm>
    </dsp:sp>
    <dsp:sp modelId="{69D5C6C1-B9F1-4AC3-967E-1E7A88868775}">
      <dsp:nvSpPr>
        <dsp:cNvPr id="0" name=""/>
        <dsp:cNvSpPr/>
      </dsp:nvSpPr>
      <dsp:spPr>
        <a:xfrm>
          <a:off x="2628900" y="2819400"/>
          <a:ext cx="2819400" cy="2819400"/>
        </a:xfrm>
        <a:prstGeom prst="ellipse">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dirty="0"/>
            <a:t>Step 1: Programs have completed a needs assessment </a:t>
          </a:r>
        </a:p>
        <a:p>
          <a:pPr lvl="0" algn="ctr" defTabSz="444500" rtl="0">
            <a:lnSpc>
              <a:spcPct val="90000"/>
            </a:lnSpc>
            <a:spcBef>
              <a:spcPct val="0"/>
            </a:spcBef>
            <a:spcAft>
              <a:spcPct val="35000"/>
            </a:spcAft>
            <a:buNone/>
          </a:pPr>
          <a:endParaRPr lang="en-US" sz="1100" kern="1200" dirty="0"/>
        </a:p>
      </dsp:txBody>
      <dsp:txXfrm>
        <a:off x="3041791" y="3524250"/>
        <a:ext cx="1993616" cy="14097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A4DCA-37CC-4898-B95A-77E52D816E7E}">
      <dsp:nvSpPr>
        <dsp:cNvPr id="0" name=""/>
        <dsp:cNvSpPr/>
      </dsp:nvSpPr>
      <dsp:spPr>
        <a:xfrm>
          <a:off x="2978993" y="0"/>
          <a:ext cx="2934167" cy="2934614"/>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A70A07-869C-4BBC-BA45-49CCF1736BDB}">
      <dsp:nvSpPr>
        <dsp:cNvPr id="0" name=""/>
        <dsp:cNvSpPr/>
      </dsp:nvSpPr>
      <dsp:spPr>
        <a:xfrm>
          <a:off x="3627540" y="1059484"/>
          <a:ext cx="1630460" cy="81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A </a:t>
          </a:r>
          <a:r>
            <a:rPr lang="en-US" sz="1900" b="1" kern="1200" dirty="0"/>
            <a:t>process</a:t>
          </a:r>
          <a:r>
            <a:rPr lang="en-US" sz="1900" kern="1200" dirty="0"/>
            <a:t> for identifying gaps </a:t>
          </a:r>
        </a:p>
      </dsp:txBody>
      <dsp:txXfrm>
        <a:off x="3627540" y="1059484"/>
        <a:ext cx="1630460" cy="815035"/>
      </dsp:txXfrm>
    </dsp:sp>
    <dsp:sp modelId="{B3F4621A-405C-459A-BBF6-6E2D78BFBFAA}">
      <dsp:nvSpPr>
        <dsp:cNvPr id="0" name=""/>
        <dsp:cNvSpPr/>
      </dsp:nvSpPr>
      <dsp:spPr>
        <a:xfrm>
          <a:off x="2164038" y="1686153"/>
          <a:ext cx="2934167" cy="2934614"/>
        </a:xfrm>
        <a:prstGeom prst="leftCircularArrow">
          <a:avLst>
            <a:gd name="adj1" fmla="val 10980"/>
            <a:gd name="adj2" fmla="val 1142322"/>
            <a:gd name="adj3" fmla="val 6300000"/>
            <a:gd name="adj4" fmla="val 18900000"/>
            <a:gd name="adj5" fmla="val 125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F0BD3-E329-451D-A362-E8C702B3E8F5}">
      <dsp:nvSpPr>
        <dsp:cNvPr id="0" name=""/>
        <dsp:cNvSpPr/>
      </dsp:nvSpPr>
      <dsp:spPr>
        <a:xfrm>
          <a:off x="2815892" y="2755391"/>
          <a:ext cx="1630460" cy="81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b="1" kern="1200" dirty="0"/>
            <a:t>Examines</a:t>
          </a:r>
          <a:r>
            <a:rPr lang="en-US" sz="1900" kern="1200" dirty="0"/>
            <a:t> what is</a:t>
          </a:r>
        </a:p>
      </dsp:txBody>
      <dsp:txXfrm>
        <a:off x="2815892" y="2755391"/>
        <a:ext cx="1630460" cy="815035"/>
      </dsp:txXfrm>
    </dsp:sp>
    <dsp:sp modelId="{F535D9C7-B068-4ABC-89CE-5B5325378AB9}">
      <dsp:nvSpPr>
        <dsp:cNvPr id="0" name=""/>
        <dsp:cNvSpPr/>
      </dsp:nvSpPr>
      <dsp:spPr>
        <a:xfrm>
          <a:off x="3187829" y="3574084"/>
          <a:ext cx="2520904" cy="2521915"/>
        </a:xfrm>
        <a:prstGeom prst="blockArc">
          <a:avLst>
            <a:gd name="adj1" fmla="val 13500000"/>
            <a:gd name="adj2" fmla="val 10800000"/>
            <a:gd name="adj3" fmla="val 1274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A37E81-9F84-487B-9548-6CBE54849474}">
      <dsp:nvSpPr>
        <dsp:cNvPr id="0" name=""/>
        <dsp:cNvSpPr/>
      </dsp:nvSpPr>
      <dsp:spPr>
        <a:xfrm>
          <a:off x="3631398" y="4453737"/>
          <a:ext cx="1630460" cy="815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Helps </a:t>
          </a:r>
          <a:r>
            <a:rPr lang="en-US" sz="1900" b="1" kern="1200" dirty="0"/>
            <a:t>identify</a:t>
          </a:r>
          <a:r>
            <a:rPr lang="en-US" sz="1900" kern="1200" dirty="0"/>
            <a:t> what should be</a:t>
          </a:r>
        </a:p>
      </dsp:txBody>
      <dsp:txXfrm>
        <a:off x="3631398" y="4453737"/>
        <a:ext cx="1630460" cy="81503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B2484-A91D-4B25-AB28-09F242C77AEA}">
      <dsp:nvSpPr>
        <dsp:cNvPr id="0" name=""/>
        <dsp:cNvSpPr/>
      </dsp:nvSpPr>
      <dsp:spPr>
        <a:xfrm>
          <a:off x="0" y="4244623"/>
          <a:ext cx="8077200" cy="1393180"/>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rtl="0">
            <a:lnSpc>
              <a:spcPct val="90000"/>
            </a:lnSpc>
            <a:spcBef>
              <a:spcPct val="0"/>
            </a:spcBef>
            <a:spcAft>
              <a:spcPct val="35000"/>
            </a:spcAft>
            <a:buNone/>
          </a:pPr>
          <a:r>
            <a:rPr lang="en-US" sz="3300" kern="1200" dirty="0"/>
            <a:t>Examine how current services fit the identified needs</a:t>
          </a:r>
        </a:p>
      </dsp:txBody>
      <dsp:txXfrm>
        <a:off x="0" y="4244623"/>
        <a:ext cx="8077200" cy="1393180"/>
      </dsp:txXfrm>
    </dsp:sp>
    <dsp:sp modelId="{441DEC74-5083-4A3B-BC5E-C2C1C29A111F}">
      <dsp:nvSpPr>
        <dsp:cNvPr id="0" name=""/>
        <dsp:cNvSpPr/>
      </dsp:nvSpPr>
      <dsp:spPr>
        <a:xfrm rot="10800000">
          <a:off x="0" y="2122809"/>
          <a:ext cx="8077200" cy="2142710"/>
        </a:xfrm>
        <a:prstGeom prst="upArrowCallou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dirty="0"/>
            <a:t>Prioritize the needs</a:t>
          </a:r>
          <a:r>
            <a:rPr lang="en-US" sz="2600" kern="1200" dirty="0"/>
            <a:t> </a:t>
          </a:r>
        </a:p>
      </dsp:txBody>
      <dsp:txXfrm rot="-10800000">
        <a:off x="0" y="2122809"/>
        <a:ext cx="8077200" cy="752091"/>
      </dsp:txXfrm>
    </dsp:sp>
    <dsp:sp modelId="{A224982E-3BAC-4BB2-9BF8-B36044274ED3}">
      <dsp:nvSpPr>
        <dsp:cNvPr id="0" name=""/>
        <dsp:cNvSpPr/>
      </dsp:nvSpPr>
      <dsp:spPr>
        <a:xfrm>
          <a:off x="0" y="2874901"/>
          <a:ext cx="8077200" cy="640670"/>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40640" rIns="227584" bIns="40640" numCol="1" spcCol="1270" anchor="ctr" anchorCtr="0">
          <a:noAutofit/>
        </a:bodyPr>
        <a:lstStyle/>
        <a:p>
          <a:pPr marL="0" lvl="0" indent="0" algn="ctr" defTabSz="1422400" rtl="0">
            <a:lnSpc>
              <a:spcPct val="90000"/>
            </a:lnSpc>
            <a:spcBef>
              <a:spcPct val="0"/>
            </a:spcBef>
            <a:spcAft>
              <a:spcPct val="35000"/>
            </a:spcAft>
            <a:buNone/>
          </a:pPr>
          <a:r>
            <a:rPr lang="en-US" sz="3200" i="1" kern="1200" dirty="0">
              <a:solidFill>
                <a:schemeClr val="bg1"/>
              </a:solidFill>
            </a:rPr>
            <a:t>Look for “like” areas</a:t>
          </a:r>
        </a:p>
      </dsp:txBody>
      <dsp:txXfrm>
        <a:off x="0" y="2874901"/>
        <a:ext cx="8077200" cy="640670"/>
      </dsp:txXfrm>
    </dsp:sp>
    <dsp:sp modelId="{540CE72C-44E4-4583-80BB-620E1DC08A8B}">
      <dsp:nvSpPr>
        <dsp:cNvPr id="0" name=""/>
        <dsp:cNvSpPr/>
      </dsp:nvSpPr>
      <dsp:spPr>
        <a:xfrm rot="10800000">
          <a:off x="0" y="996"/>
          <a:ext cx="8077200" cy="2142710"/>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dirty="0"/>
            <a:t>Examine results</a:t>
          </a:r>
        </a:p>
      </dsp:txBody>
      <dsp:txXfrm rot="10800000">
        <a:off x="0" y="996"/>
        <a:ext cx="8077200" cy="139226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62D1F-6389-4560-A82A-AD603F4D00C7}">
      <dsp:nvSpPr>
        <dsp:cNvPr id="0" name=""/>
        <dsp:cNvSpPr/>
      </dsp:nvSpPr>
      <dsp:spPr>
        <a:xfrm>
          <a:off x="1219200" y="0"/>
          <a:ext cx="5638800" cy="5638800"/>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t>Step 3: Programs have understanding of basic components of effective practice</a:t>
          </a:r>
        </a:p>
      </dsp:txBody>
      <dsp:txXfrm>
        <a:off x="3053219" y="281939"/>
        <a:ext cx="1970760" cy="845820"/>
      </dsp:txXfrm>
    </dsp:sp>
    <dsp:sp modelId="{1DDE23B3-ADC3-4498-8096-95C48BF740EE}">
      <dsp:nvSpPr>
        <dsp:cNvPr id="0" name=""/>
        <dsp:cNvSpPr/>
      </dsp:nvSpPr>
      <dsp:spPr>
        <a:xfrm>
          <a:off x="1924050" y="1409699"/>
          <a:ext cx="4229100" cy="4229100"/>
        </a:xfrm>
        <a:prstGeom prst="ellipse">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endParaRPr lang="en-US" sz="1600" kern="1200" dirty="0"/>
        </a:p>
        <a:p>
          <a:pPr marL="0" lvl="0" indent="0" algn="ctr" defTabSz="711200" rtl="0">
            <a:lnSpc>
              <a:spcPct val="90000"/>
            </a:lnSpc>
            <a:spcBef>
              <a:spcPct val="0"/>
            </a:spcBef>
            <a:spcAft>
              <a:spcPct val="35000"/>
            </a:spcAft>
            <a:buNone/>
          </a:pPr>
          <a:r>
            <a:rPr lang="en-US" sz="1600" kern="1200" dirty="0"/>
            <a:t>Step 2: Programs have conducted a literature review and identified the theory of change</a:t>
          </a:r>
        </a:p>
      </dsp:txBody>
      <dsp:txXfrm>
        <a:off x="3053219" y="1674018"/>
        <a:ext cx="1970760" cy="792956"/>
      </dsp:txXfrm>
    </dsp:sp>
    <dsp:sp modelId="{69D5C6C1-B9F1-4AC3-967E-1E7A88868775}">
      <dsp:nvSpPr>
        <dsp:cNvPr id="0" name=""/>
        <dsp:cNvSpPr/>
      </dsp:nvSpPr>
      <dsp:spPr>
        <a:xfrm>
          <a:off x="2628900" y="2819400"/>
          <a:ext cx="2819400" cy="2819400"/>
        </a:xfrm>
        <a:prstGeom prst="ellipse">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kern="1200" dirty="0"/>
            <a:t>Step 1: Programs have completed a needs assessment </a:t>
          </a:r>
        </a:p>
        <a:p>
          <a:pPr lvl="0" algn="ctr" defTabSz="444500" rtl="0">
            <a:lnSpc>
              <a:spcPct val="90000"/>
            </a:lnSpc>
            <a:spcBef>
              <a:spcPct val="0"/>
            </a:spcBef>
            <a:spcAft>
              <a:spcPct val="35000"/>
            </a:spcAft>
            <a:buNone/>
          </a:pPr>
          <a:endParaRPr lang="en-US" sz="1100" kern="1200" dirty="0"/>
        </a:p>
      </dsp:txBody>
      <dsp:txXfrm>
        <a:off x="3041791" y="3524250"/>
        <a:ext cx="1993616" cy="14097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147C4-8B61-431A-9DDF-B87A332F66BE}">
      <dsp:nvSpPr>
        <dsp:cNvPr id="0" name=""/>
        <dsp:cNvSpPr/>
      </dsp:nvSpPr>
      <dsp:spPr>
        <a:xfrm>
          <a:off x="0" y="459869"/>
          <a:ext cx="8077200" cy="143208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a:t>Basis or underlying logic that guides decisions and adjustments to programs</a:t>
          </a:r>
          <a:endParaRPr lang="en-US" sz="3600" kern="1200"/>
        </a:p>
      </dsp:txBody>
      <dsp:txXfrm>
        <a:off x="69908" y="529777"/>
        <a:ext cx="7937384" cy="1292264"/>
      </dsp:txXfrm>
    </dsp:sp>
    <dsp:sp modelId="{EF986F52-4B7C-4A38-BC80-47AAFC876B9E}">
      <dsp:nvSpPr>
        <dsp:cNvPr id="0" name=""/>
        <dsp:cNvSpPr/>
      </dsp:nvSpPr>
      <dsp:spPr>
        <a:xfrm>
          <a:off x="0" y="1995630"/>
          <a:ext cx="8077200" cy="1432080"/>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a:t>Systems – ALL SYSTEMS – should be able to articulate why they do what they do</a:t>
          </a:r>
          <a:endParaRPr lang="en-US" sz="3600" kern="1200"/>
        </a:p>
      </dsp:txBody>
      <dsp:txXfrm>
        <a:off x="69908" y="2065538"/>
        <a:ext cx="7937384" cy="1292264"/>
      </dsp:txXfrm>
    </dsp:sp>
    <dsp:sp modelId="{53AC6F4F-7C39-48C6-A780-DA9E898C071E}">
      <dsp:nvSpPr>
        <dsp:cNvPr id="0" name=""/>
        <dsp:cNvSpPr/>
      </dsp:nvSpPr>
      <dsp:spPr>
        <a:xfrm>
          <a:off x="0" y="3427710"/>
          <a:ext cx="8077200" cy="175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b="1" kern="1200"/>
            <a:t>What is the basis for the type of approach that was chosen?</a:t>
          </a:r>
          <a:endParaRPr lang="en-US" sz="2800" kern="1200"/>
        </a:p>
        <a:p>
          <a:pPr marL="285750" lvl="1" indent="-285750" algn="l" defTabSz="1244600" rtl="0">
            <a:lnSpc>
              <a:spcPct val="90000"/>
            </a:lnSpc>
            <a:spcBef>
              <a:spcPct val="0"/>
            </a:spcBef>
            <a:spcAft>
              <a:spcPct val="20000"/>
            </a:spcAft>
            <a:buChar char="•"/>
          </a:pPr>
          <a:r>
            <a:rPr lang="en-US" sz="2800" b="1" kern="1200"/>
            <a:t>What supports the belief that a system will see positive outcomes for children and families?</a:t>
          </a:r>
          <a:endParaRPr lang="en-US" sz="2800" kern="1200"/>
        </a:p>
      </dsp:txBody>
      <dsp:txXfrm>
        <a:off x="0" y="3427710"/>
        <a:ext cx="8077200" cy="1751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8F0E8-5157-4C0E-8195-1CAED7D0C361}">
      <dsp:nvSpPr>
        <dsp:cNvPr id="0" name=""/>
        <dsp:cNvSpPr/>
      </dsp:nvSpPr>
      <dsp:spPr>
        <a:xfrm>
          <a:off x="0" y="52620"/>
          <a:ext cx="8077200" cy="2712059"/>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Using proven practices that are implemented with understanding of the model as it was intended and any changes made to the model</a:t>
          </a:r>
        </a:p>
      </dsp:txBody>
      <dsp:txXfrm>
        <a:off x="132392" y="185012"/>
        <a:ext cx="7812416" cy="2447275"/>
      </dsp:txXfrm>
    </dsp:sp>
    <dsp:sp modelId="{1E58614C-FBCA-42A2-9D07-C6788CE8A021}">
      <dsp:nvSpPr>
        <dsp:cNvPr id="0" name=""/>
        <dsp:cNvSpPr/>
      </dsp:nvSpPr>
      <dsp:spPr>
        <a:xfrm>
          <a:off x="0" y="2874120"/>
          <a:ext cx="8077200" cy="2712059"/>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Comprehensive evaluation plans that include logic models and CQI to understand and monitor progress</a:t>
          </a:r>
        </a:p>
      </dsp:txBody>
      <dsp:txXfrm>
        <a:off x="132392" y="3006512"/>
        <a:ext cx="7812416" cy="2447275"/>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232EE-06F7-4DA0-80FD-150C5C5642AC}">
      <dsp:nvSpPr>
        <dsp:cNvPr id="0" name=""/>
        <dsp:cNvSpPr/>
      </dsp:nvSpPr>
      <dsp:spPr>
        <a:xfrm rot="5400000">
          <a:off x="-285204" y="1281872"/>
          <a:ext cx="1268047" cy="15334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143DE8-4BD4-48E4-A594-937DD0A7960F}">
      <dsp:nvSpPr>
        <dsp:cNvPr id="0" name=""/>
        <dsp:cNvSpPr/>
      </dsp:nvSpPr>
      <dsp:spPr>
        <a:xfrm>
          <a:off x="3139" y="467639"/>
          <a:ext cx="1703832" cy="1022299"/>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KNOW</a:t>
          </a:r>
        </a:p>
      </dsp:txBody>
      <dsp:txXfrm>
        <a:off x="33081" y="497581"/>
        <a:ext cx="1643948" cy="962415"/>
      </dsp:txXfrm>
    </dsp:sp>
    <dsp:sp modelId="{3F9A310A-14CA-4F73-8857-0007F2C162AE}">
      <dsp:nvSpPr>
        <dsp:cNvPr id="0" name=""/>
        <dsp:cNvSpPr/>
      </dsp:nvSpPr>
      <dsp:spPr>
        <a:xfrm rot="5400000">
          <a:off x="-285204" y="2559746"/>
          <a:ext cx="1268047" cy="153344"/>
        </a:xfrm>
        <a:prstGeom prst="rect">
          <a:avLst/>
        </a:prstGeom>
        <a:solidFill>
          <a:schemeClr val="accent4">
            <a:hueOff val="-902720"/>
            <a:satOff val="6053"/>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46B1AB-7E6C-47A5-93C6-B709AD8EE8A9}">
      <dsp:nvSpPr>
        <dsp:cNvPr id="0" name=""/>
        <dsp:cNvSpPr/>
      </dsp:nvSpPr>
      <dsp:spPr>
        <a:xfrm>
          <a:off x="3139" y="1745513"/>
          <a:ext cx="1703832" cy="1022299"/>
        </a:xfrm>
        <a:prstGeom prst="roundRect">
          <a:avLst>
            <a:gd name="adj" fmla="val 10000"/>
          </a:avLst>
        </a:prstGeom>
        <a:solidFill>
          <a:schemeClr val="accent4">
            <a:hueOff val="-802418"/>
            <a:satOff val="5380"/>
            <a:lumOff val="-52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Needs of Community</a:t>
          </a:r>
        </a:p>
      </dsp:txBody>
      <dsp:txXfrm>
        <a:off x="33081" y="1775455"/>
        <a:ext cx="1643948" cy="962415"/>
      </dsp:txXfrm>
    </dsp:sp>
    <dsp:sp modelId="{D2C3BC20-7810-4E16-BF4B-CE7B8EC43F25}">
      <dsp:nvSpPr>
        <dsp:cNvPr id="0" name=""/>
        <dsp:cNvSpPr/>
      </dsp:nvSpPr>
      <dsp:spPr>
        <a:xfrm rot="5400000">
          <a:off x="-285204" y="3837620"/>
          <a:ext cx="1268047" cy="153344"/>
        </a:xfrm>
        <a:prstGeom prst="rect">
          <a:avLst/>
        </a:prstGeom>
        <a:solidFill>
          <a:schemeClr val="accent4">
            <a:hueOff val="-1805440"/>
            <a:satOff val="12105"/>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728884-FE77-42E4-9D38-7824587CE96E}">
      <dsp:nvSpPr>
        <dsp:cNvPr id="0" name=""/>
        <dsp:cNvSpPr/>
      </dsp:nvSpPr>
      <dsp:spPr>
        <a:xfrm>
          <a:off x="3139" y="3023387"/>
          <a:ext cx="1703832" cy="1022299"/>
        </a:xfrm>
        <a:prstGeom prst="roundRect">
          <a:avLst>
            <a:gd name="adj" fmla="val 10000"/>
          </a:avLst>
        </a:prstGeom>
        <a:solidFill>
          <a:schemeClr val="accent4">
            <a:hueOff val="-1604835"/>
            <a:satOff val="10760"/>
            <a:lumOff val="-104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Target Population</a:t>
          </a:r>
        </a:p>
      </dsp:txBody>
      <dsp:txXfrm>
        <a:off x="33081" y="3053329"/>
        <a:ext cx="1643948" cy="962415"/>
      </dsp:txXfrm>
    </dsp:sp>
    <dsp:sp modelId="{E1D917A4-2DDC-42DF-A1E3-CE05A0BB42FB}">
      <dsp:nvSpPr>
        <dsp:cNvPr id="0" name=""/>
        <dsp:cNvSpPr/>
      </dsp:nvSpPr>
      <dsp:spPr>
        <a:xfrm>
          <a:off x="353732" y="4476557"/>
          <a:ext cx="2256270" cy="153344"/>
        </a:xfrm>
        <a:prstGeom prst="rect">
          <a:avLst/>
        </a:prstGeom>
        <a:solidFill>
          <a:schemeClr val="accent4">
            <a:hueOff val="-2708159"/>
            <a:satOff val="1815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19395C-5801-4B3B-ACCF-520D1AFB39AD}">
      <dsp:nvSpPr>
        <dsp:cNvPr id="0" name=""/>
        <dsp:cNvSpPr/>
      </dsp:nvSpPr>
      <dsp:spPr>
        <a:xfrm>
          <a:off x="3139" y="4301261"/>
          <a:ext cx="1703832" cy="1022299"/>
        </a:xfrm>
        <a:prstGeom prst="roundRect">
          <a:avLst>
            <a:gd name="adj" fmla="val 10000"/>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Targeted Outcomes </a:t>
          </a:r>
        </a:p>
      </dsp:txBody>
      <dsp:txXfrm>
        <a:off x="33081" y="4331203"/>
        <a:ext cx="1643948" cy="962415"/>
      </dsp:txXfrm>
    </dsp:sp>
    <dsp:sp modelId="{BE411CCE-3ECF-4566-A2DC-9C81FF404694}">
      <dsp:nvSpPr>
        <dsp:cNvPr id="0" name=""/>
        <dsp:cNvSpPr/>
      </dsp:nvSpPr>
      <dsp:spPr>
        <a:xfrm rot="16200000">
          <a:off x="1980891" y="3837620"/>
          <a:ext cx="1268047" cy="153344"/>
        </a:xfrm>
        <a:prstGeom prst="rect">
          <a:avLst/>
        </a:prstGeom>
        <a:solidFill>
          <a:schemeClr val="accent4">
            <a:hueOff val="-3610879"/>
            <a:satOff val="2421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799AC4-C55B-4812-A330-EB63806BB48A}">
      <dsp:nvSpPr>
        <dsp:cNvPr id="0" name=""/>
        <dsp:cNvSpPr/>
      </dsp:nvSpPr>
      <dsp:spPr>
        <a:xfrm>
          <a:off x="2269236" y="4301261"/>
          <a:ext cx="1703832" cy="1022299"/>
        </a:xfrm>
        <a:prstGeom prst="roundRect">
          <a:avLst>
            <a:gd name="adj" fmla="val 10000"/>
          </a:avLst>
        </a:prstGeom>
        <a:solidFill>
          <a:schemeClr val="accent4">
            <a:hueOff val="-3209670"/>
            <a:satOff val="21520"/>
            <a:lumOff val="-209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Then Consider…</a:t>
          </a:r>
        </a:p>
      </dsp:txBody>
      <dsp:txXfrm>
        <a:off x="2299178" y="4331203"/>
        <a:ext cx="1643948" cy="962415"/>
      </dsp:txXfrm>
    </dsp:sp>
    <dsp:sp modelId="{496F0797-17ED-453C-82FE-8080B81F01E1}">
      <dsp:nvSpPr>
        <dsp:cNvPr id="0" name=""/>
        <dsp:cNvSpPr/>
      </dsp:nvSpPr>
      <dsp:spPr>
        <a:xfrm rot="16200000">
          <a:off x="1980891" y="2559746"/>
          <a:ext cx="1268047" cy="153344"/>
        </a:xfrm>
        <a:prstGeom prst="rect">
          <a:avLst/>
        </a:prstGeom>
        <a:solidFill>
          <a:schemeClr val="accent4">
            <a:hueOff val="-4513599"/>
            <a:satOff val="30263"/>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A55BEF-784F-4C18-8EF7-39A2CCB93FCD}">
      <dsp:nvSpPr>
        <dsp:cNvPr id="0" name=""/>
        <dsp:cNvSpPr/>
      </dsp:nvSpPr>
      <dsp:spPr>
        <a:xfrm>
          <a:off x="2269236" y="3023387"/>
          <a:ext cx="1703832" cy="1022299"/>
        </a:xfrm>
        <a:prstGeom prst="roundRect">
          <a:avLst>
            <a:gd name="adj" fmla="val 10000"/>
          </a:avLst>
        </a:prstGeom>
        <a:solidFill>
          <a:schemeClr val="accent4">
            <a:hueOff val="-4012088"/>
            <a:satOff val="26901"/>
            <a:lumOff val="-261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Where do we find information on EB/EI?</a:t>
          </a:r>
        </a:p>
      </dsp:txBody>
      <dsp:txXfrm>
        <a:off x="2299178" y="3053329"/>
        <a:ext cx="1643948" cy="962415"/>
      </dsp:txXfrm>
    </dsp:sp>
    <dsp:sp modelId="{03CA70C9-6E86-4942-B27E-53B9FF1A09BD}">
      <dsp:nvSpPr>
        <dsp:cNvPr id="0" name=""/>
        <dsp:cNvSpPr/>
      </dsp:nvSpPr>
      <dsp:spPr>
        <a:xfrm rot="16200000">
          <a:off x="1980891" y="1281872"/>
          <a:ext cx="1268047" cy="153344"/>
        </a:xfrm>
        <a:prstGeom prst="rect">
          <a:avLst/>
        </a:prstGeom>
        <a:solidFill>
          <a:schemeClr val="accent4">
            <a:hueOff val="-5416319"/>
            <a:satOff val="36316"/>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EEC2FA-FD08-460F-A61E-02CB52421DF4}">
      <dsp:nvSpPr>
        <dsp:cNvPr id="0" name=""/>
        <dsp:cNvSpPr/>
      </dsp:nvSpPr>
      <dsp:spPr>
        <a:xfrm>
          <a:off x="2269236" y="1745513"/>
          <a:ext cx="1703832" cy="1022299"/>
        </a:xfrm>
        <a:prstGeom prst="roundRect">
          <a:avLst>
            <a:gd name="adj" fmla="val 10000"/>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Who should we talk to?</a:t>
          </a:r>
        </a:p>
      </dsp:txBody>
      <dsp:txXfrm>
        <a:off x="2299178" y="1775455"/>
        <a:ext cx="1643948" cy="962415"/>
      </dsp:txXfrm>
    </dsp:sp>
    <dsp:sp modelId="{3ED7BE1E-DAE0-43B2-B8B7-A0FF11D0C114}">
      <dsp:nvSpPr>
        <dsp:cNvPr id="0" name=""/>
        <dsp:cNvSpPr/>
      </dsp:nvSpPr>
      <dsp:spPr>
        <a:xfrm>
          <a:off x="2619828" y="642935"/>
          <a:ext cx="2256270" cy="153344"/>
        </a:xfrm>
        <a:prstGeom prst="rect">
          <a:avLst/>
        </a:prstGeom>
        <a:solidFill>
          <a:schemeClr val="accent4">
            <a:hueOff val="-6319038"/>
            <a:satOff val="42368"/>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CD019-21DF-417A-BD00-794A4C4CFC17}">
      <dsp:nvSpPr>
        <dsp:cNvPr id="0" name=""/>
        <dsp:cNvSpPr/>
      </dsp:nvSpPr>
      <dsp:spPr>
        <a:xfrm>
          <a:off x="2269236" y="467639"/>
          <a:ext cx="1703832" cy="1022299"/>
        </a:xfrm>
        <a:prstGeom prst="roundRect">
          <a:avLst>
            <a:gd name="adj" fmla="val 10000"/>
          </a:avLst>
        </a:prstGeom>
        <a:solidFill>
          <a:schemeClr val="accent4">
            <a:hueOff val="-5616923"/>
            <a:satOff val="37661"/>
            <a:lumOff val="-366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How do you find detailed info on a specific model/practice?</a:t>
          </a:r>
        </a:p>
      </dsp:txBody>
      <dsp:txXfrm>
        <a:off x="2299178" y="497581"/>
        <a:ext cx="1643948" cy="962415"/>
      </dsp:txXfrm>
    </dsp:sp>
    <dsp:sp modelId="{162FA95F-638D-48BA-8435-79339D6E543F}">
      <dsp:nvSpPr>
        <dsp:cNvPr id="0" name=""/>
        <dsp:cNvSpPr/>
      </dsp:nvSpPr>
      <dsp:spPr>
        <a:xfrm rot="5400000">
          <a:off x="4246988" y="1281872"/>
          <a:ext cx="1268047" cy="153344"/>
        </a:xfrm>
        <a:prstGeom prst="rect">
          <a:avLst/>
        </a:prstGeom>
        <a:solidFill>
          <a:schemeClr val="accent4">
            <a:hueOff val="-7221758"/>
            <a:satOff val="4842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A70068-0EE8-46F6-8487-1594D338ED58}">
      <dsp:nvSpPr>
        <dsp:cNvPr id="0" name=""/>
        <dsp:cNvSpPr/>
      </dsp:nvSpPr>
      <dsp:spPr>
        <a:xfrm>
          <a:off x="4535332" y="467639"/>
          <a:ext cx="1703832" cy="1022299"/>
        </a:xfrm>
        <a:prstGeom prst="roundRect">
          <a:avLst>
            <a:gd name="adj" fmla="val 10000"/>
          </a:avLst>
        </a:prstGeom>
        <a:solidFill>
          <a:schemeClr val="accent4">
            <a:hueOff val="-6419341"/>
            <a:satOff val="43041"/>
            <a:lumOff val="-418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t>What are the intervention components?</a:t>
          </a:r>
        </a:p>
      </dsp:txBody>
      <dsp:txXfrm>
        <a:off x="4565274" y="497581"/>
        <a:ext cx="1643948" cy="962415"/>
      </dsp:txXfrm>
    </dsp:sp>
    <dsp:sp modelId="{98097DDE-E630-48CA-9D50-4B39A217A878}">
      <dsp:nvSpPr>
        <dsp:cNvPr id="0" name=""/>
        <dsp:cNvSpPr/>
      </dsp:nvSpPr>
      <dsp:spPr>
        <a:xfrm>
          <a:off x="4535332" y="1745513"/>
          <a:ext cx="1703832" cy="1022299"/>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dirty="0"/>
            <a:t>What about adaptation and fit?</a:t>
          </a:r>
        </a:p>
      </dsp:txBody>
      <dsp:txXfrm>
        <a:off x="4565274" y="1775455"/>
        <a:ext cx="1643948" cy="96241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ECF7B-D4C2-4A65-8E15-974E3F22A034}">
      <dsp:nvSpPr>
        <dsp:cNvPr id="0" name=""/>
        <dsp:cNvSpPr/>
      </dsp:nvSpPr>
      <dsp:spPr>
        <a:xfrm>
          <a:off x="1131" y="1978260"/>
          <a:ext cx="3364557" cy="1682278"/>
        </a:xfrm>
        <a:prstGeom prst="roundRect">
          <a:avLst>
            <a:gd name="adj" fmla="val 1000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kern="1200" dirty="0"/>
            <a:t>Understanding the route is key to planning effective T/TA</a:t>
          </a:r>
        </a:p>
      </dsp:txBody>
      <dsp:txXfrm>
        <a:off x="50403" y="2027532"/>
        <a:ext cx="3266013" cy="1583734"/>
      </dsp:txXfrm>
    </dsp:sp>
    <dsp:sp modelId="{CC57B142-B286-4F13-9807-D46F094EF13A}">
      <dsp:nvSpPr>
        <dsp:cNvPr id="0" name=""/>
        <dsp:cNvSpPr/>
      </dsp:nvSpPr>
      <dsp:spPr>
        <a:xfrm rot="19457599">
          <a:off x="3209906" y="2308894"/>
          <a:ext cx="1657386" cy="53701"/>
        </a:xfrm>
        <a:custGeom>
          <a:avLst/>
          <a:gdLst/>
          <a:ahLst/>
          <a:cxnLst/>
          <a:rect l="0" t="0" r="0" b="0"/>
          <a:pathLst>
            <a:path>
              <a:moveTo>
                <a:pt x="0" y="26850"/>
              </a:moveTo>
              <a:lnTo>
                <a:pt x="1657386" y="26850"/>
              </a:lnTo>
            </a:path>
          </a:pathLst>
        </a:custGeom>
        <a:noFill/>
        <a:ln w="425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7165" y="2294310"/>
        <a:ext cx="82869" cy="82869"/>
      </dsp:txXfrm>
    </dsp:sp>
    <dsp:sp modelId="{F554F735-B5DE-44E2-A084-D0269F039A59}">
      <dsp:nvSpPr>
        <dsp:cNvPr id="0" name=""/>
        <dsp:cNvSpPr/>
      </dsp:nvSpPr>
      <dsp:spPr>
        <a:xfrm>
          <a:off x="4711511" y="1010950"/>
          <a:ext cx="3364557" cy="1682278"/>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kern="1200" dirty="0"/>
            <a:t>Currently offering a program you are interested in continuing?</a:t>
          </a:r>
        </a:p>
      </dsp:txBody>
      <dsp:txXfrm>
        <a:off x="4760783" y="1060222"/>
        <a:ext cx="3266013" cy="1583734"/>
      </dsp:txXfrm>
    </dsp:sp>
    <dsp:sp modelId="{DDC8EF70-B36E-485D-A314-30B10BA24FEF}">
      <dsp:nvSpPr>
        <dsp:cNvPr id="0" name=""/>
        <dsp:cNvSpPr/>
      </dsp:nvSpPr>
      <dsp:spPr>
        <a:xfrm rot="2142401">
          <a:off x="3209906" y="3276204"/>
          <a:ext cx="1657386" cy="53701"/>
        </a:xfrm>
        <a:custGeom>
          <a:avLst/>
          <a:gdLst/>
          <a:ahLst/>
          <a:cxnLst/>
          <a:rect l="0" t="0" r="0" b="0"/>
          <a:pathLst>
            <a:path>
              <a:moveTo>
                <a:pt x="0" y="26850"/>
              </a:moveTo>
              <a:lnTo>
                <a:pt x="1657386" y="26850"/>
              </a:lnTo>
            </a:path>
          </a:pathLst>
        </a:custGeom>
        <a:noFill/>
        <a:ln w="425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7165" y="3261620"/>
        <a:ext cx="82869" cy="82869"/>
      </dsp:txXfrm>
    </dsp:sp>
    <dsp:sp modelId="{BF138CD3-60DC-405B-BB4E-AA82E2B5E886}">
      <dsp:nvSpPr>
        <dsp:cNvPr id="0" name=""/>
        <dsp:cNvSpPr/>
      </dsp:nvSpPr>
      <dsp:spPr>
        <a:xfrm>
          <a:off x="4711511" y="2945570"/>
          <a:ext cx="3364557" cy="1682278"/>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rtl="0">
            <a:lnSpc>
              <a:spcPct val="90000"/>
            </a:lnSpc>
            <a:spcBef>
              <a:spcPct val="0"/>
            </a:spcBef>
            <a:spcAft>
              <a:spcPct val="35000"/>
            </a:spcAft>
            <a:buNone/>
          </a:pPr>
          <a:r>
            <a:rPr lang="en-US" sz="2700" kern="1200" dirty="0"/>
            <a:t>Does an EB or EI program exist with outcomes that meet the identified need?</a:t>
          </a:r>
        </a:p>
      </dsp:txBody>
      <dsp:txXfrm>
        <a:off x="4760783" y="2994842"/>
        <a:ext cx="3266013" cy="1583734"/>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27E8-E161-4E50-BD49-00C4FF8679D0}">
      <dsp:nvSpPr>
        <dsp:cNvPr id="0" name=""/>
        <dsp:cNvSpPr/>
      </dsp:nvSpPr>
      <dsp:spPr>
        <a:xfrm rot="5400000">
          <a:off x="3236976" y="234695"/>
          <a:ext cx="4511040" cy="5169408"/>
        </a:xfrm>
        <a:prstGeom prst="round2SameRect">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95250" rIns="190500" bIns="95250" numCol="1" spcCol="1270" anchor="ctr" anchorCtr="0">
          <a:noAutofit/>
        </a:bodyPr>
        <a:lstStyle/>
        <a:p>
          <a:pPr marL="285750" lvl="1" indent="-285750" algn="l" defTabSz="2222500" rtl="0">
            <a:lnSpc>
              <a:spcPct val="90000"/>
            </a:lnSpc>
            <a:spcBef>
              <a:spcPct val="0"/>
            </a:spcBef>
            <a:spcAft>
              <a:spcPct val="15000"/>
            </a:spcAft>
            <a:buChar char="•"/>
          </a:pPr>
          <a:r>
            <a:rPr lang="en-US" sz="5000" kern="1200" dirty="0"/>
            <a:t>Registries</a:t>
          </a:r>
        </a:p>
        <a:p>
          <a:pPr marL="285750" lvl="1" indent="-285750" algn="l" defTabSz="2222500" rtl="0">
            <a:lnSpc>
              <a:spcPct val="90000"/>
            </a:lnSpc>
            <a:spcBef>
              <a:spcPct val="0"/>
            </a:spcBef>
            <a:spcAft>
              <a:spcPct val="15000"/>
            </a:spcAft>
            <a:buChar char="•"/>
          </a:pPr>
          <a:r>
            <a:rPr lang="en-US" sz="5000" kern="1200" dirty="0"/>
            <a:t>Developer Materials</a:t>
          </a:r>
        </a:p>
        <a:p>
          <a:pPr marL="285750" lvl="1" indent="-285750" algn="l" defTabSz="2222500" rtl="0">
            <a:lnSpc>
              <a:spcPct val="90000"/>
            </a:lnSpc>
            <a:spcBef>
              <a:spcPct val="0"/>
            </a:spcBef>
            <a:spcAft>
              <a:spcPct val="15000"/>
            </a:spcAft>
            <a:buChar char="•"/>
          </a:pPr>
          <a:r>
            <a:rPr lang="en-US" sz="5000" kern="1200" dirty="0"/>
            <a:t>Journals</a:t>
          </a:r>
        </a:p>
        <a:p>
          <a:pPr marL="285750" lvl="1" indent="-285750" algn="l" defTabSz="2222500" rtl="0">
            <a:lnSpc>
              <a:spcPct val="90000"/>
            </a:lnSpc>
            <a:spcBef>
              <a:spcPct val="0"/>
            </a:spcBef>
            <a:spcAft>
              <a:spcPct val="15000"/>
            </a:spcAft>
            <a:buChar char="•"/>
          </a:pPr>
          <a:r>
            <a:rPr lang="en-US" sz="5000" kern="1200" dirty="0"/>
            <a:t>Other Lists</a:t>
          </a:r>
        </a:p>
      </dsp:txBody>
      <dsp:txXfrm rot="-5400000">
        <a:off x="2907793" y="784090"/>
        <a:ext cx="4949197" cy="4070618"/>
      </dsp:txXfrm>
    </dsp:sp>
    <dsp:sp modelId="{4AF7D2F7-7712-462F-AF79-8FEC882AE3A3}">
      <dsp:nvSpPr>
        <dsp:cNvPr id="0" name=""/>
        <dsp:cNvSpPr/>
      </dsp:nvSpPr>
      <dsp:spPr>
        <a:xfrm>
          <a:off x="0" y="0"/>
          <a:ext cx="2907792" cy="563880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kern="1200"/>
            <a:t>Where do we find information about them?</a:t>
          </a:r>
        </a:p>
      </dsp:txBody>
      <dsp:txXfrm>
        <a:off x="141947" y="141947"/>
        <a:ext cx="2623898" cy="535490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E55B0-4D0C-499B-9ECF-0AAF1D32FAB1}">
      <dsp:nvSpPr>
        <dsp:cNvPr id="0" name=""/>
        <dsp:cNvSpPr/>
      </dsp:nvSpPr>
      <dsp:spPr>
        <a:xfrm>
          <a:off x="0" y="0"/>
          <a:ext cx="6865620" cy="1691640"/>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Typically a searchable online resource  with programs and practices that have been reviewed and rated </a:t>
          </a:r>
        </a:p>
      </dsp:txBody>
      <dsp:txXfrm>
        <a:off x="49546" y="49546"/>
        <a:ext cx="5040209" cy="1592548"/>
      </dsp:txXfrm>
    </dsp:sp>
    <dsp:sp modelId="{DDDE4DD5-34D6-45DB-93A5-EB80114C2880}">
      <dsp:nvSpPr>
        <dsp:cNvPr id="0" name=""/>
        <dsp:cNvSpPr/>
      </dsp:nvSpPr>
      <dsp:spPr>
        <a:xfrm>
          <a:off x="605789" y="1973579"/>
          <a:ext cx="6865620" cy="1691640"/>
        </a:xfrm>
        <a:prstGeom prst="roundRect">
          <a:avLst>
            <a:gd name="adj" fmla="val 100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Assist the public in identifying approaches that have been scientifically tested</a:t>
          </a:r>
        </a:p>
      </dsp:txBody>
      <dsp:txXfrm>
        <a:off x="655335" y="2023125"/>
        <a:ext cx="5061172" cy="1592548"/>
      </dsp:txXfrm>
    </dsp:sp>
    <dsp:sp modelId="{F6776DEB-8D3F-4C48-904F-ABFE99CD9676}">
      <dsp:nvSpPr>
        <dsp:cNvPr id="0" name=""/>
        <dsp:cNvSpPr/>
      </dsp:nvSpPr>
      <dsp:spPr>
        <a:xfrm>
          <a:off x="1211579" y="3947159"/>
          <a:ext cx="6865620" cy="1691640"/>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Information may be</a:t>
          </a:r>
        </a:p>
        <a:p>
          <a:pPr marL="171450" lvl="1" indent="-171450" algn="l" defTabSz="844550" rtl="0">
            <a:lnSpc>
              <a:spcPct val="90000"/>
            </a:lnSpc>
            <a:spcBef>
              <a:spcPct val="0"/>
            </a:spcBef>
            <a:spcAft>
              <a:spcPct val="15000"/>
            </a:spcAft>
            <a:buChar char="•"/>
          </a:pPr>
          <a:r>
            <a:rPr lang="en-US" sz="1900" kern="1200"/>
            <a:t>Rigorously reviewed</a:t>
          </a:r>
        </a:p>
        <a:p>
          <a:pPr marL="171450" lvl="1" indent="-171450" algn="l" defTabSz="844550" rtl="0">
            <a:lnSpc>
              <a:spcPct val="90000"/>
            </a:lnSpc>
            <a:spcBef>
              <a:spcPct val="0"/>
            </a:spcBef>
            <a:spcAft>
              <a:spcPct val="15000"/>
            </a:spcAft>
            <a:buChar char="•"/>
          </a:pPr>
          <a:r>
            <a:rPr lang="en-US" sz="1900" kern="1200"/>
            <a:t>Only voluntary</a:t>
          </a:r>
        </a:p>
        <a:p>
          <a:pPr marL="171450" lvl="1" indent="-171450" algn="l" defTabSz="844550" rtl="0">
            <a:lnSpc>
              <a:spcPct val="90000"/>
            </a:lnSpc>
            <a:spcBef>
              <a:spcPct val="0"/>
            </a:spcBef>
            <a:spcAft>
              <a:spcPct val="15000"/>
            </a:spcAft>
            <a:buChar char="•"/>
          </a:pPr>
          <a:r>
            <a:rPr lang="en-US" sz="1900" kern="1200"/>
            <a:t>Independent and objective</a:t>
          </a:r>
        </a:p>
      </dsp:txBody>
      <dsp:txXfrm>
        <a:off x="1261125" y="3996705"/>
        <a:ext cx="5061172" cy="1592548"/>
      </dsp:txXfrm>
    </dsp:sp>
    <dsp:sp modelId="{D5CD84BC-299D-40A3-900D-D58D1764344F}">
      <dsp:nvSpPr>
        <dsp:cNvPr id="0" name=""/>
        <dsp:cNvSpPr/>
      </dsp:nvSpPr>
      <dsp:spPr>
        <a:xfrm>
          <a:off x="5766054" y="1282827"/>
          <a:ext cx="1099566" cy="1099566"/>
        </a:xfrm>
        <a:prstGeom prst="downArrow">
          <a:avLst>
            <a:gd name="adj1" fmla="val 55000"/>
            <a:gd name="adj2" fmla="val 45000"/>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13456" y="1282827"/>
        <a:ext cx="604762" cy="827423"/>
      </dsp:txXfrm>
    </dsp:sp>
    <dsp:sp modelId="{44304C04-1941-41D0-8FEB-EF5C1593CB44}">
      <dsp:nvSpPr>
        <dsp:cNvPr id="0" name=""/>
        <dsp:cNvSpPr/>
      </dsp:nvSpPr>
      <dsp:spPr>
        <a:xfrm>
          <a:off x="6371844" y="3245129"/>
          <a:ext cx="1099566" cy="1099566"/>
        </a:xfrm>
        <a:prstGeom prst="downArrow">
          <a:avLst>
            <a:gd name="adj1" fmla="val 55000"/>
            <a:gd name="adj2" fmla="val 45000"/>
          </a:avLst>
        </a:prstGeom>
        <a:solidFill>
          <a:schemeClr val="accent4">
            <a:tint val="40000"/>
            <a:alpha val="90000"/>
            <a:hueOff val="-7644528"/>
            <a:satOff val="9557"/>
            <a:lumOff val="759"/>
            <a:alphaOff val="0"/>
          </a:schemeClr>
        </a:solidFill>
        <a:ln w="42500" cap="flat" cmpd="sng" algn="ctr">
          <a:solidFill>
            <a:schemeClr val="accent4">
              <a:tint val="40000"/>
              <a:alpha val="90000"/>
              <a:hueOff val="-7644528"/>
              <a:satOff val="9557"/>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19246" y="3245129"/>
        <a:ext cx="604762" cy="82742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424F9-B82B-410C-B28E-0D43AAB6BF15}">
      <dsp:nvSpPr>
        <dsp:cNvPr id="0" name=""/>
        <dsp:cNvSpPr/>
      </dsp:nvSpPr>
      <dsp:spPr>
        <a:xfrm>
          <a:off x="0" y="34271"/>
          <a:ext cx="3962400" cy="1340724"/>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Multiple Registries Available</a:t>
          </a:r>
        </a:p>
      </dsp:txBody>
      <dsp:txXfrm>
        <a:off x="65449" y="99720"/>
        <a:ext cx="3831502" cy="1209826"/>
      </dsp:txXfrm>
    </dsp:sp>
    <dsp:sp modelId="{00209EC6-6613-4116-AE82-4FB8BFC1480D}">
      <dsp:nvSpPr>
        <dsp:cNvPr id="0" name=""/>
        <dsp:cNvSpPr/>
      </dsp:nvSpPr>
      <dsp:spPr>
        <a:xfrm>
          <a:off x="0" y="1444115"/>
          <a:ext cx="3962400" cy="1340724"/>
        </a:xfrm>
        <a:prstGeom prst="roundRect">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They each use different criteria</a:t>
          </a:r>
        </a:p>
      </dsp:txBody>
      <dsp:txXfrm>
        <a:off x="65449" y="1509564"/>
        <a:ext cx="3831502" cy="1209826"/>
      </dsp:txXfrm>
    </dsp:sp>
    <dsp:sp modelId="{B023CA2A-857F-410F-85A1-912CF3667E16}">
      <dsp:nvSpPr>
        <dsp:cNvPr id="0" name=""/>
        <dsp:cNvSpPr/>
      </dsp:nvSpPr>
      <dsp:spPr>
        <a:xfrm>
          <a:off x="0" y="2853960"/>
          <a:ext cx="3962400" cy="1340724"/>
        </a:xfrm>
        <a:prstGeom prst="roundRect">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Programs will be ranked differently between registries	</a:t>
          </a:r>
        </a:p>
      </dsp:txBody>
      <dsp:txXfrm>
        <a:off x="65449" y="2919409"/>
        <a:ext cx="3831502" cy="1209826"/>
      </dsp:txXfrm>
    </dsp:sp>
    <dsp:sp modelId="{EC61DF03-8B9E-4C0A-88A2-C0E74778E539}">
      <dsp:nvSpPr>
        <dsp:cNvPr id="0" name=""/>
        <dsp:cNvSpPr/>
      </dsp:nvSpPr>
      <dsp:spPr>
        <a:xfrm>
          <a:off x="0" y="4263804"/>
          <a:ext cx="3962400" cy="1340724"/>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A few to get you started with…</a:t>
          </a:r>
        </a:p>
      </dsp:txBody>
      <dsp:txXfrm>
        <a:off x="65449" y="4329253"/>
        <a:ext cx="3831502" cy="120982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6FE34-4CAC-42E2-899F-10AEE39CE453}">
      <dsp:nvSpPr>
        <dsp:cNvPr id="0" name=""/>
        <dsp:cNvSpPr/>
      </dsp:nvSpPr>
      <dsp:spPr>
        <a:xfrm>
          <a:off x="-5600134" y="-514415"/>
          <a:ext cx="6667631" cy="6667631"/>
        </a:xfrm>
        <a:prstGeom prst="blockArc">
          <a:avLst>
            <a:gd name="adj1" fmla="val 18900000"/>
            <a:gd name="adj2" fmla="val 2700000"/>
            <a:gd name="adj3" fmla="val 324"/>
          </a:avLst>
        </a:pr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6E1A5-D545-42ED-B871-1625CA4EDAB0}">
      <dsp:nvSpPr>
        <dsp:cNvPr id="0" name=""/>
        <dsp:cNvSpPr/>
      </dsp:nvSpPr>
      <dsp:spPr>
        <a:xfrm>
          <a:off x="558813" y="723686"/>
          <a:ext cx="3334359" cy="761969"/>
        </a:xfrm>
        <a:prstGeom prst="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California Evidence-Based Clearinghouse for Child Welfare</a:t>
          </a:r>
        </a:p>
      </dsp:txBody>
      <dsp:txXfrm>
        <a:off x="558813" y="723686"/>
        <a:ext cx="3334359" cy="761969"/>
      </dsp:txXfrm>
    </dsp:sp>
    <dsp:sp modelId="{505226B6-BE39-47AA-BE15-FC02E9219EA1}">
      <dsp:nvSpPr>
        <dsp:cNvPr id="0" name=""/>
        <dsp:cNvSpPr/>
      </dsp:nvSpPr>
      <dsp:spPr>
        <a:xfrm>
          <a:off x="82582" y="628440"/>
          <a:ext cx="952461" cy="952461"/>
        </a:xfrm>
        <a:prstGeom prst="ellipse">
          <a:avLst/>
        </a:prstGeom>
        <a:solidFill>
          <a:schemeClr val="lt1">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F0D73-998E-4805-A921-B577CC946ABB}">
      <dsp:nvSpPr>
        <dsp:cNvPr id="0" name=""/>
        <dsp:cNvSpPr/>
      </dsp:nvSpPr>
      <dsp:spPr>
        <a:xfrm>
          <a:off x="995667" y="1866839"/>
          <a:ext cx="2897505" cy="761969"/>
        </a:xfrm>
        <a:prstGeom prst="rect">
          <a:avLst/>
        </a:prstGeom>
        <a:solidFill>
          <a:schemeClr val="accent5">
            <a:hueOff val="1067817"/>
            <a:satOff val="-13086"/>
            <a:lumOff val="-19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SAMHSA Model Programs Guide (NREPP)</a:t>
          </a:r>
        </a:p>
      </dsp:txBody>
      <dsp:txXfrm>
        <a:off x="995667" y="1866839"/>
        <a:ext cx="2897505" cy="761969"/>
      </dsp:txXfrm>
    </dsp:sp>
    <dsp:sp modelId="{F8323371-6483-4F48-9642-53E4791F6929}">
      <dsp:nvSpPr>
        <dsp:cNvPr id="0" name=""/>
        <dsp:cNvSpPr/>
      </dsp:nvSpPr>
      <dsp:spPr>
        <a:xfrm>
          <a:off x="519436" y="1771592"/>
          <a:ext cx="952461" cy="952461"/>
        </a:xfrm>
        <a:prstGeom prst="ellipse">
          <a:avLst/>
        </a:prstGeom>
        <a:solidFill>
          <a:schemeClr val="lt1">
            <a:hueOff val="0"/>
            <a:satOff val="0"/>
            <a:lumOff val="0"/>
            <a:alphaOff val="0"/>
          </a:schemeClr>
        </a:solidFill>
        <a:ln w="42500" cap="flat" cmpd="sng" algn="ctr">
          <a:solidFill>
            <a:schemeClr val="accent5">
              <a:hueOff val="1067817"/>
              <a:satOff val="-13086"/>
              <a:lumOff val="-196"/>
              <a:alphaOff val="0"/>
            </a:schemeClr>
          </a:solidFill>
          <a:prstDash val="solid"/>
        </a:ln>
        <a:effectLst/>
      </dsp:spPr>
      <dsp:style>
        <a:lnRef idx="2">
          <a:scrgbClr r="0" g="0" b="0"/>
        </a:lnRef>
        <a:fillRef idx="1">
          <a:scrgbClr r="0" g="0" b="0"/>
        </a:fillRef>
        <a:effectRef idx="0">
          <a:scrgbClr r="0" g="0" b="0"/>
        </a:effectRef>
        <a:fontRef idx="minor"/>
      </dsp:style>
    </dsp:sp>
    <dsp:sp modelId="{6ABADE4D-5B03-481E-998D-CE1948804A23}">
      <dsp:nvSpPr>
        <dsp:cNvPr id="0" name=""/>
        <dsp:cNvSpPr/>
      </dsp:nvSpPr>
      <dsp:spPr>
        <a:xfrm>
          <a:off x="995667" y="3009991"/>
          <a:ext cx="2897505" cy="761969"/>
        </a:xfrm>
        <a:prstGeom prst="rect">
          <a:avLst/>
        </a:prstGeom>
        <a:solidFill>
          <a:schemeClr val="accent5">
            <a:hueOff val="2135635"/>
            <a:satOff val="-26173"/>
            <a:lumOff val="-39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Promising Practices Network</a:t>
          </a:r>
        </a:p>
      </dsp:txBody>
      <dsp:txXfrm>
        <a:off x="995667" y="3009991"/>
        <a:ext cx="2897505" cy="761969"/>
      </dsp:txXfrm>
    </dsp:sp>
    <dsp:sp modelId="{32BE96B4-6108-4556-8A5E-26743B5DEB46}">
      <dsp:nvSpPr>
        <dsp:cNvPr id="0" name=""/>
        <dsp:cNvSpPr/>
      </dsp:nvSpPr>
      <dsp:spPr>
        <a:xfrm>
          <a:off x="519436" y="2914745"/>
          <a:ext cx="952461" cy="952461"/>
        </a:xfrm>
        <a:prstGeom prst="ellipse">
          <a:avLst/>
        </a:prstGeom>
        <a:solidFill>
          <a:schemeClr val="lt1">
            <a:hueOff val="0"/>
            <a:satOff val="0"/>
            <a:lumOff val="0"/>
            <a:alphaOff val="0"/>
          </a:schemeClr>
        </a:solidFill>
        <a:ln w="42500" cap="flat" cmpd="sng" algn="ctr">
          <a:solidFill>
            <a:schemeClr val="accent5">
              <a:hueOff val="2135635"/>
              <a:satOff val="-26173"/>
              <a:lumOff val="-393"/>
              <a:alphaOff val="0"/>
            </a:schemeClr>
          </a:solidFill>
          <a:prstDash val="solid"/>
        </a:ln>
        <a:effectLst/>
      </dsp:spPr>
      <dsp:style>
        <a:lnRef idx="2">
          <a:scrgbClr r="0" g="0" b="0"/>
        </a:lnRef>
        <a:fillRef idx="1">
          <a:scrgbClr r="0" g="0" b="0"/>
        </a:fillRef>
        <a:effectRef idx="0">
          <a:scrgbClr r="0" g="0" b="0"/>
        </a:effectRef>
        <a:fontRef idx="minor"/>
      </dsp:style>
    </dsp:sp>
    <dsp:sp modelId="{F07E7082-3D1D-44E6-825C-8EA3C3C3830D}">
      <dsp:nvSpPr>
        <dsp:cNvPr id="0" name=""/>
        <dsp:cNvSpPr/>
      </dsp:nvSpPr>
      <dsp:spPr>
        <a:xfrm>
          <a:off x="558813" y="4153143"/>
          <a:ext cx="3334359" cy="761969"/>
        </a:xfrm>
        <a:prstGeom prst="rect">
          <a:avLst/>
        </a:prstGeom>
        <a:solidFill>
          <a:schemeClr val="accent5">
            <a:hueOff val="3203452"/>
            <a:satOff val="-39259"/>
            <a:lumOff val="-58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813"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a:t>Wisconsin Clearinghouse for Prevention Resources</a:t>
          </a:r>
        </a:p>
      </dsp:txBody>
      <dsp:txXfrm>
        <a:off x="558813" y="4153143"/>
        <a:ext cx="3334359" cy="761969"/>
      </dsp:txXfrm>
    </dsp:sp>
    <dsp:sp modelId="{9A08A081-0AE3-46A0-A305-D156CB1BB1E9}">
      <dsp:nvSpPr>
        <dsp:cNvPr id="0" name=""/>
        <dsp:cNvSpPr/>
      </dsp:nvSpPr>
      <dsp:spPr>
        <a:xfrm>
          <a:off x="82582" y="4057897"/>
          <a:ext cx="952461" cy="952461"/>
        </a:xfrm>
        <a:prstGeom prst="ellipse">
          <a:avLst/>
        </a:prstGeom>
        <a:solidFill>
          <a:schemeClr val="lt1">
            <a:hueOff val="0"/>
            <a:satOff val="0"/>
            <a:lumOff val="0"/>
            <a:alphaOff val="0"/>
          </a:schemeClr>
        </a:solidFill>
        <a:ln w="42500" cap="flat" cmpd="sng" algn="ctr">
          <a:solidFill>
            <a:schemeClr val="accent5">
              <a:hueOff val="3203452"/>
              <a:satOff val="-39259"/>
              <a:lumOff val="-58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C27E8-E161-4E50-BD49-00C4FF8679D0}">
      <dsp:nvSpPr>
        <dsp:cNvPr id="0" name=""/>
        <dsp:cNvSpPr/>
      </dsp:nvSpPr>
      <dsp:spPr>
        <a:xfrm rot="5400000">
          <a:off x="3236976" y="234695"/>
          <a:ext cx="4511040" cy="5169408"/>
        </a:xfrm>
        <a:prstGeom prst="round2SameRect">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95250" rIns="190500" bIns="95250" numCol="1" spcCol="1270" anchor="ctr" anchorCtr="0">
          <a:noAutofit/>
        </a:bodyPr>
        <a:lstStyle/>
        <a:p>
          <a:pPr marL="285750" lvl="1" indent="-285750" algn="l" defTabSz="2222500" rtl="0">
            <a:lnSpc>
              <a:spcPct val="90000"/>
            </a:lnSpc>
            <a:spcBef>
              <a:spcPct val="0"/>
            </a:spcBef>
            <a:spcAft>
              <a:spcPct val="15000"/>
            </a:spcAft>
            <a:buChar char="•"/>
          </a:pPr>
          <a:r>
            <a:rPr lang="en-US" sz="5000" kern="1200" dirty="0"/>
            <a:t>Registries</a:t>
          </a:r>
        </a:p>
        <a:p>
          <a:pPr marL="285750" lvl="1" indent="-285750" algn="l" defTabSz="2222500" rtl="0">
            <a:lnSpc>
              <a:spcPct val="90000"/>
            </a:lnSpc>
            <a:spcBef>
              <a:spcPct val="0"/>
            </a:spcBef>
            <a:spcAft>
              <a:spcPct val="15000"/>
            </a:spcAft>
            <a:buChar char="•"/>
          </a:pPr>
          <a:r>
            <a:rPr lang="en-US" sz="5000" kern="1200" dirty="0"/>
            <a:t>Developer Materials</a:t>
          </a:r>
        </a:p>
        <a:p>
          <a:pPr marL="285750" lvl="1" indent="-285750" algn="l" defTabSz="2222500" rtl="0">
            <a:lnSpc>
              <a:spcPct val="90000"/>
            </a:lnSpc>
            <a:spcBef>
              <a:spcPct val="0"/>
            </a:spcBef>
            <a:spcAft>
              <a:spcPct val="15000"/>
            </a:spcAft>
            <a:buChar char="•"/>
          </a:pPr>
          <a:r>
            <a:rPr lang="en-US" sz="5000" kern="1200" dirty="0"/>
            <a:t>Journals</a:t>
          </a:r>
        </a:p>
        <a:p>
          <a:pPr marL="285750" lvl="1" indent="-285750" algn="l" defTabSz="2222500" rtl="0">
            <a:lnSpc>
              <a:spcPct val="90000"/>
            </a:lnSpc>
            <a:spcBef>
              <a:spcPct val="0"/>
            </a:spcBef>
            <a:spcAft>
              <a:spcPct val="15000"/>
            </a:spcAft>
            <a:buChar char="•"/>
          </a:pPr>
          <a:r>
            <a:rPr lang="en-US" sz="5000" kern="1200" dirty="0"/>
            <a:t>Other Lists</a:t>
          </a:r>
        </a:p>
      </dsp:txBody>
      <dsp:txXfrm rot="-5400000">
        <a:off x="2907793" y="784090"/>
        <a:ext cx="4949197" cy="4070618"/>
      </dsp:txXfrm>
    </dsp:sp>
    <dsp:sp modelId="{4AF7D2F7-7712-462F-AF79-8FEC882AE3A3}">
      <dsp:nvSpPr>
        <dsp:cNvPr id="0" name=""/>
        <dsp:cNvSpPr/>
      </dsp:nvSpPr>
      <dsp:spPr>
        <a:xfrm>
          <a:off x="0" y="0"/>
          <a:ext cx="2907792" cy="563880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0">
            <a:lnSpc>
              <a:spcPct val="90000"/>
            </a:lnSpc>
            <a:spcBef>
              <a:spcPct val="0"/>
            </a:spcBef>
            <a:spcAft>
              <a:spcPct val="35000"/>
            </a:spcAft>
            <a:buNone/>
          </a:pPr>
          <a:r>
            <a:rPr lang="en-US" sz="3800" kern="1200"/>
            <a:t>Where do we find information about them?</a:t>
          </a:r>
        </a:p>
      </dsp:txBody>
      <dsp:txXfrm>
        <a:off x="141947" y="141947"/>
        <a:ext cx="2623898" cy="5354906"/>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32780-DE2C-40BF-8215-FDEC6B03D6D4}">
      <dsp:nvSpPr>
        <dsp:cNvPr id="0" name=""/>
        <dsp:cNvSpPr/>
      </dsp:nvSpPr>
      <dsp:spPr>
        <a:xfrm>
          <a:off x="7096" y="526499"/>
          <a:ext cx="2121041" cy="1272625"/>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t>Willing and able to work with you?</a:t>
          </a:r>
        </a:p>
      </dsp:txBody>
      <dsp:txXfrm>
        <a:off x="44370" y="563773"/>
        <a:ext cx="2046493" cy="1198077"/>
      </dsp:txXfrm>
    </dsp:sp>
    <dsp:sp modelId="{4A604877-0A50-40ED-82A3-F8EB7C97DCA1}">
      <dsp:nvSpPr>
        <dsp:cNvPr id="0" name=""/>
        <dsp:cNvSpPr/>
      </dsp:nvSpPr>
      <dsp:spPr>
        <a:xfrm>
          <a:off x="2340242" y="899802"/>
          <a:ext cx="449660" cy="52601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340242" y="1005006"/>
        <a:ext cx="314762" cy="315610"/>
      </dsp:txXfrm>
    </dsp:sp>
    <dsp:sp modelId="{16E37351-C7EF-45B9-AAE8-4DD090F176A1}">
      <dsp:nvSpPr>
        <dsp:cNvPr id="0" name=""/>
        <dsp:cNvSpPr/>
      </dsp:nvSpPr>
      <dsp:spPr>
        <a:xfrm>
          <a:off x="2976555" y="526499"/>
          <a:ext cx="2121041" cy="1272625"/>
        </a:xfrm>
        <a:prstGeom prst="roundRect">
          <a:avLst>
            <a:gd name="adj" fmla="val 100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Interested in adaptations if needed?</a:t>
          </a:r>
        </a:p>
      </dsp:txBody>
      <dsp:txXfrm>
        <a:off x="3013829" y="563773"/>
        <a:ext cx="2046493" cy="1198077"/>
      </dsp:txXfrm>
    </dsp:sp>
    <dsp:sp modelId="{98CD64A6-39BB-4C3D-9531-641D222325ED}">
      <dsp:nvSpPr>
        <dsp:cNvPr id="0" name=""/>
        <dsp:cNvSpPr/>
      </dsp:nvSpPr>
      <dsp:spPr>
        <a:xfrm>
          <a:off x="5309701" y="899802"/>
          <a:ext cx="449660" cy="526018"/>
        </a:xfrm>
        <a:prstGeom prst="rightArrow">
          <a:avLst>
            <a:gd name="adj1" fmla="val 60000"/>
            <a:gd name="adj2" fmla="val 50000"/>
          </a:avLst>
        </a:prstGeom>
        <a:solidFill>
          <a:schemeClr val="accent4">
            <a:hueOff val="-7221758"/>
            <a:satOff val="4842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09701" y="1005006"/>
        <a:ext cx="314762" cy="315610"/>
      </dsp:txXfrm>
    </dsp:sp>
    <dsp:sp modelId="{194381AD-3A0C-4464-BC2E-3FDFDE405CC1}">
      <dsp:nvSpPr>
        <dsp:cNvPr id="0" name=""/>
        <dsp:cNvSpPr/>
      </dsp:nvSpPr>
      <dsp:spPr>
        <a:xfrm>
          <a:off x="5946013" y="526499"/>
          <a:ext cx="2121041" cy="1272625"/>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Other communities using the model willing to talk with you?</a:t>
          </a:r>
        </a:p>
      </dsp:txBody>
      <dsp:txXfrm>
        <a:off x="5983287" y="563773"/>
        <a:ext cx="2046493" cy="1198077"/>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E13D2-4A93-497C-B041-1044091B1A82}">
      <dsp:nvSpPr>
        <dsp:cNvPr id="0" name=""/>
        <dsp:cNvSpPr/>
      </dsp:nvSpPr>
      <dsp:spPr>
        <a:xfrm rot="5400000">
          <a:off x="698194" y="927138"/>
          <a:ext cx="896508" cy="1491770"/>
        </a:xfrm>
        <a:prstGeom prst="corner">
          <a:avLst>
            <a:gd name="adj1" fmla="val 16120"/>
            <a:gd name="adj2" fmla="val 16110"/>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57595-8CA7-475B-A2F1-DD45A2E9F5A5}">
      <dsp:nvSpPr>
        <dsp:cNvPr id="0" name=""/>
        <dsp:cNvSpPr/>
      </dsp:nvSpPr>
      <dsp:spPr>
        <a:xfrm>
          <a:off x="548545" y="1372856"/>
          <a:ext cx="1346778" cy="118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What is your access to program developer?</a:t>
          </a:r>
        </a:p>
      </dsp:txBody>
      <dsp:txXfrm>
        <a:off x="548545" y="1372856"/>
        <a:ext cx="1346778" cy="1180530"/>
      </dsp:txXfrm>
    </dsp:sp>
    <dsp:sp modelId="{5206DC05-59BA-4044-8C7E-69A996161CC1}">
      <dsp:nvSpPr>
        <dsp:cNvPr id="0" name=""/>
        <dsp:cNvSpPr/>
      </dsp:nvSpPr>
      <dsp:spPr>
        <a:xfrm>
          <a:off x="1641214" y="817312"/>
          <a:ext cx="254109" cy="254109"/>
        </a:xfrm>
        <a:prstGeom prst="triangle">
          <a:avLst>
            <a:gd name="adj" fmla="val 100000"/>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D0B68-9E92-4A9F-9739-F3F96188C1E2}">
      <dsp:nvSpPr>
        <dsp:cNvPr id="0" name=""/>
        <dsp:cNvSpPr/>
      </dsp:nvSpPr>
      <dsp:spPr>
        <a:xfrm rot="5400000">
          <a:off x="2346914" y="519161"/>
          <a:ext cx="896508" cy="1491770"/>
        </a:xfrm>
        <a:prstGeom prst="corner">
          <a:avLst>
            <a:gd name="adj1" fmla="val 16120"/>
            <a:gd name="adj2" fmla="val 16110"/>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4076A-40A2-4484-B55F-805F5F5FA0B5}">
      <dsp:nvSpPr>
        <dsp:cNvPr id="0" name=""/>
        <dsp:cNvSpPr/>
      </dsp:nvSpPr>
      <dsp:spPr>
        <a:xfrm>
          <a:off x="2197265" y="964879"/>
          <a:ext cx="1346778" cy="118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Have they identified the core components?</a:t>
          </a:r>
        </a:p>
      </dsp:txBody>
      <dsp:txXfrm>
        <a:off x="2197265" y="964879"/>
        <a:ext cx="1346778" cy="1180530"/>
      </dsp:txXfrm>
    </dsp:sp>
    <dsp:sp modelId="{358EC75F-3135-4428-B862-D754F88E5990}">
      <dsp:nvSpPr>
        <dsp:cNvPr id="0" name=""/>
        <dsp:cNvSpPr/>
      </dsp:nvSpPr>
      <dsp:spPr>
        <a:xfrm>
          <a:off x="3289934" y="409335"/>
          <a:ext cx="254109" cy="254109"/>
        </a:xfrm>
        <a:prstGeom prst="triangle">
          <a:avLst>
            <a:gd name="adj" fmla="val 100000"/>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B2037A-50C5-4B03-9D09-C86F03F7CF9D}">
      <dsp:nvSpPr>
        <dsp:cNvPr id="0" name=""/>
        <dsp:cNvSpPr/>
      </dsp:nvSpPr>
      <dsp:spPr>
        <a:xfrm rot="5400000">
          <a:off x="3995634" y="111183"/>
          <a:ext cx="896508" cy="1491770"/>
        </a:xfrm>
        <a:prstGeom prst="corner">
          <a:avLst>
            <a:gd name="adj1" fmla="val 16120"/>
            <a:gd name="adj2" fmla="val 16110"/>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34D35-7604-494B-A5F0-FC9AC60F2286}">
      <dsp:nvSpPr>
        <dsp:cNvPr id="0" name=""/>
        <dsp:cNvSpPr/>
      </dsp:nvSpPr>
      <dsp:spPr>
        <a:xfrm>
          <a:off x="3845985" y="556901"/>
          <a:ext cx="1346778" cy="118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dirty="0"/>
            <a:t>Do they have </a:t>
          </a:r>
          <a:br>
            <a:rPr lang="en-US" sz="1700" kern="1200" dirty="0"/>
          </a:br>
          <a:r>
            <a:rPr lang="en-US" sz="1700" kern="1200" dirty="0"/>
            <a:t>capacity for training?</a:t>
          </a:r>
        </a:p>
      </dsp:txBody>
      <dsp:txXfrm>
        <a:off x="3845985" y="556901"/>
        <a:ext cx="1346778" cy="1180530"/>
      </dsp:txXfrm>
    </dsp:sp>
    <dsp:sp modelId="{5EFE73E4-2104-4947-BA9F-4608D1B995B7}">
      <dsp:nvSpPr>
        <dsp:cNvPr id="0" name=""/>
        <dsp:cNvSpPr/>
      </dsp:nvSpPr>
      <dsp:spPr>
        <a:xfrm>
          <a:off x="4938654" y="1357"/>
          <a:ext cx="254109" cy="254109"/>
        </a:xfrm>
        <a:prstGeom prst="triangle">
          <a:avLst>
            <a:gd name="adj" fmla="val 100000"/>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5E3110-5E30-426E-B57A-AECE57220551}">
      <dsp:nvSpPr>
        <dsp:cNvPr id="0" name=""/>
        <dsp:cNvSpPr/>
      </dsp:nvSpPr>
      <dsp:spPr>
        <a:xfrm rot="5400000">
          <a:off x="5644355" y="-296793"/>
          <a:ext cx="896508" cy="1491770"/>
        </a:xfrm>
        <a:prstGeom prst="corner">
          <a:avLst>
            <a:gd name="adj1" fmla="val 16120"/>
            <a:gd name="adj2" fmla="val 16110"/>
          </a:avLst>
        </a:prstGeom>
        <a:solidFill>
          <a:schemeClr val="accent2">
            <a:hueOff val="0"/>
            <a:satOff val="0"/>
            <a:lumOff val="0"/>
            <a:alphaOff val="0"/>
          </a:schemeClr>
        </a:solidFill>
        <a:ln w="425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71E918-1EF5-4DC4-9A65-760CA8C1E20A}">
      <dsp:nvSpPr>
        <dsp:cNvPr id="0" name=""/>
        <dsp:cNvSpPr/>
      </dsp:nvSpPr>
      <dsp:spPr>
        <a:xfrm>
          <a:off x="5494705" y="148924"/>
          <a:ext cx="1346778" cy="1180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kern="1200"/>
            <a:t>Do they have capacity</a:t>
          </a:r>
          <a:br>
            <a:rPr lang="en-US" sz="1700" kern="1200"/>
          </a:br>
          <a:r>
            <a:rPr lang="en-US" sz="1700" kern="1200"/>
            <a:t>for on-going support?</a:t>
          </a:r>
        </a:p>
      </dsp:txBody>
      <dsp:txXfrm>
        <a:off x="5494705" y="148924"/>
        <a:ext cx="1346778" cy="118053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10C63-6A20-4C9D-A973-50F35E5DF0C4}">
      <dsp:nvSpPr>
        <dsp:cNvPr id="0" name=""/>
        <dsp:cNvSpPr/>
      </dsp:nvSpPr>
      <dsp:spPr>
        <a:xfrm>
          <a:off x="1695" y="0"/>
          <a:ext cx="2638499" cy="5638800"/>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rtl="0">
            <a:lnSpc>
              <a:spcPct val="90000"/>
            </a:lnSpc>
            <a:spcBef>
              <a:spcPct val="0"/>
            </a:spcBef>
            <a:spcAft>
              <a:spcPct val="35000"/>
            </a:spcAft>
            <a:buNone/>
          </a:pPr>
          <a:r>
            <a:rPr lang="en-US" sz="1700" kern="1200" dirty="0"/>
            <a:t>Child Welfare Information Gateway</a:t>
          </a:r>
        </a:p>
        <a:p>
          <a:pPr marL="114300" lvl="1" indent="-114300" algn="l" defTabSz="577850" rtl="0">
            <a:lnSpc>
              <a:spcPct val="90000"/>
            </a:lnSpc>
            <a:spcBef>
              <a:spcPct val="0"/>
            </a:spcBef>
            <a:spcAft>
              <a:spcPct val="15000"/>
            </a:spcAft>
            <a:buChar char="•"/>
          </a:pPr>
          <a:r>
            <a:rPr lang="en-US" sz="1300" kern="1200"/>
            <a:t>Clearinghouse for a wealth of information</a:t>
          </a:r>
        </a:p>
        <a:p>
          <a:pPr marL="114300" lvl="1" indent="-114300" algn="l" defTabSz="577850" rtl="0">
            <a:lnSpc>
              <a:spcPct val="90000"/>
            </a:lnSpc>
            <a:spcBef>
              <a:spcPct val="0"/>
            </a:spcBef>
            <a:spcAft>
              <a:spcPct val="15000"/>
            </a:spcAft>
            <a:buChar char="•"/>
          </a:pPr>
          <a:r>
            <a:rPr lang="en-US" sz="1300" kern="1200"/>
            <a:t>Search feature that allows user to narrow terms and time frames</a:t>
          </a:r>
        </a:p>
        <a:p>
          <a:pPr marL="114300" lvl="1" indent="-114300" algn="l" defTabSz="577850" rtl="0">
            <a:lnSpc>
              <a:spcPct val="90000"/>
            </a:lnSpc>
            <a:spcBef>
              <a:spcPct val="0"/>
            </a:spcBef>
            <a:spcAft>
              <a:spcPct val="15000"/>
            </a:spcAft>
            <a:buChar char="•"/>
          </a:pPr>
          <a:r>
            <a:rPr lang="en-US" sz="1300" kern="1200"/>
            <a:t>User friendly</a:t>
          </a:r>
        </a:p>
        <a:p>
          <a:pPr marL="114300" lvl="1" indent="-114300" algn="l" defTabSz="577850" rtl="0">
            <a:lnSpc>
              <a:spcPct val="90000"/>
            </a:lnSpc>
            <a:spcBef>
              <a:spcPct val="0"/>
            </a:spcBef>
            <a:spcAft>
              <a:spcPct val="15000"/>
            </a:spcAft>
            <a:buChar char="•"/>
          </a:pPr>
          <a:r>
            <a:rPr lang="en-US" sz="1300" kern="1200" dirty="0"/>
            <a:t>Librarians on staff</a:t>
          </a:r>
        </a:p>
      </dsp:txBody>
      <dsp:txXfrm>
        <a:off x="1695" y="2255520"/>
        <a:ext cx="2638499" cy="2255520"/>
      </dsp:txXfrm>
    </dsp:sp>
    <dsp:sp modelId="{DFE4F51E-A5BD-449F-89DD-FEEB5AC988CF}">
      <dsp:nvSpPr>
        <dsp:cNvPr id="0" name=""/>
        <dsp:cNvSpPr/>
      </dsp:nvSpPr>
      <dsp:spPr>
        <a:xfrm>
          <a:off x="382085" y="338327"/>
          <a:ext cx="1877720" cy="18777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4CC7C3-5761-4870-9F42-AE5AE09DCCF7}">
      <dsp:nvSpPr>
        <dsp:cNvPr id="0" name=""/>
        <dsp:cNvSpPr/>
      </dsp:nvSpPr>
      <dsp:spPr>
        <a:xfrm>
          <a:off x="2719350" y="0"/>
          <a:ext cx="2638499" cy="5638800"/>
        </a:xfrm>
        <a:prstGeom prst="roundRect">
          <a:avLst>
            <a:gd name="adj" fmla="val 100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dirty="0"/>
            <a:t>www.childwelfare.gov</a:t>
          </a:r>
          <a:br>
            <a:rPr lang="en-US" sz="1700" b="1" kern="1200" dirty="0"/>
          </a:br>
          <a:br>
            <a:rPr lang="en-US" sz="1700" b="1" kern="1200" dirty="0"/>
          </a:br>
          <a:r>
            <a:rPr lang="en-US" sz="1700" b="1" kern="1200" dirty="0"/>
            <a:t>www.friendsnrc.org</a:t>
          </a:r>
          <a:endParaRPr lang="en-US" sz="1700" kern="1200" dirty="0"/>
        </a:p>
      </dsp:txBody>
      <dsp:txXfrm>
        <a:off x="2719350" y="2255520"/>
        <a:ext cx="2638499" cy="2255520"/>
      </dsp:txXfrm>
    </dsp:sp>
    <dsp:sp modelId="{923A49C2-D64C-402A-81CA-5D39BF5F6143}">
      <dsp:nvSpPr>
        <dsp:cNvPr id="0" name=""/>
        <dsp:cNvSpPr/>
      </dsp:nvSpPr>
      <dsp:spPr>
        <a:xfrm>
          <a:off x="3099739" y="338327"/>
          <a:ext cx="1877720" cy="187772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ABD20-A633-42A5-B29F-A0C29E2EDA2A}">
      <dsp:nvSpPr>
        <dsp:cNvPr id="0" name=""/>
        <dsp:cNvSpPr/>
      </dsp:nvSpPr>
      <dsp:spPr>
        <a:xfrm>
          <a:off x="5437004" y="0"/>
          <a:ext cx="2638499" cy="5638800"/>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marL="0" lvl="0" indent="0" algn="l" defTabSz="755650" rtl="0">
            <a:lnSpc>
              <a:spcPct val="90000"/>
            </a:lnSpc>
            <a:spcBef>
              <a:spcPct val="0"/>
            </a:spcBef>
            <a:spcAft>
              <a:spcPct val="35000"/>
            </a:spcAft>
            <a:buNone/>
          </a:pPr>
          <a:r>
            <a:rPr lang="en-US" sz="1700" kern="1200" dirty="0"/>
            <a:t>“The Matrix”</a:t>
          </a:r>
        </a:p>
        <a:p>
          <a:pPr marL="114300" lvl="1" indent="-114300" algn="l" defTabSz="577850" rtl="0">
            <a:lnSpc>
              <a:spcPct val="90000"/>
            </a:lnSpc>
            <a:spcBef>
              <a:spcPct val="0"/>
            </a:spcBef>
            <a:spcAft>
              <a:spcPct val="15000"/>
            </a:spcAft>
            <a:buChar char="•"/>
          </a:pPr>
          <a:r>
            <a:rPr lang="en-US" sz="1300" kern="1200"/>
            <a:t>CBCAP Evidence-Based Program and Practice Matrix</a:t>
          </a:r>
        </a:p>
        <a:p>
          <a:pPr marL="114300" lvl="1" indent="-114300" algn="l" defTabSz="577850" rtl="0">
            <a:lnSpc>
              <a:spcPct val="90000"/>
            </a:lnSpc>
            <a:spcBef>
              <a:spcPct val="0"/>
            </a:spcBef>
            <a:spcAft>
              <a:spcPct val="15000"/>
            </a:spcAft>
            <a:buChar char="•"/>
          </a:pPr>
          <a:r>
            <a:rPr lang="en-US" sz="1300" kern="1200"/>
            <a:t>Ranks programs in the CBCAP/PART continuum according to review by other registries</a:t>
          </a:r>
        </a:p>
        <a:p>
          <a:pPr marL="114300" lvl="1" indent="-114300" algn="l" defTabSz="577850" rtl="0">
            <a:lnSpc>
              <a:spcPct val="90000"/>
            </a:lnSpc>
            <a:spcBef>
              <a:spcPct val="0"/>
            </a:spcBef>
            <a:spcAft>
              <a:spcPct val="15000"/>
            </a:spcAft>
            <a:buChar char="•"/>
          </a:pPr>
          <a:r>
            <a:rPr lang="en-US" sz="1300" kern="1200"/>
            <a:t>Only a guide for reporting and identifying potential programs</a:t>
          </a:r>
        </a:p>
      </dsp:txBody>
      <dsp:txXfrm>
        <a:off x="5437004" y="2255520"/>
        <a:ext cx="2638499" cy="2255520"/>
      </dsp:txXfrm>
    </dsp:sp>
    <dsp:sp modelId="{E1D21B2D-4A74-4E8D-8A7F-D19C0377D39C}">
      <dsp:nvSpPr>
        <dsp:cNvPr id="0" name=""/>
        <dsp:cNvSpPr/>
      </dsp:nvSpPr>
      <dsp:spPr>
        <a:xfrm>
          <a:off x="5817394" y="338327"/>
          <a:ext cx="1877720" cy="187772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F0EBC5-63BE-4C74-860F-2280C8F3EEB0}">
      <dsp:nvSpPr>
        <dsp:cNvPr id="0" name=""/>
        <dsp:cNvSpPr/>
      </dsp:nvSpPr>
      <dsp:spPr>
        <a:xfrm>
          <a:off x="323087" y="4511040"/>
          <a:ext cx="7431024" cy="845820"/>
        </a:xfrm>
        <a:prstGeom prst="leftRightArrow">
          <a:avLst/>
        </a:prstGeom>
        <a:solidFill>
          <a:schemeClr val="accent4">
            <a:tint val="4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0FF8-93D6-4806-878F-89C8B0658870}">
      <dsp:nvSpPr>
        <dsp:cNvPr id="0" name=""/>
        <dsp:cNvSpPr/>
      </dsp:nvSpPr>
      <dsp:spPr>
        <a:xfrm>
          <a:off x="514350" y="1409699"/>
          <a:ext cx="4229100" cy="4229100"/>
        </a:xfrm>
        <a:prstGeom prst="ellipse">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1E0869-B4DE-4121-A9EA-6B84EE195BCA}">
      <dsp:nvSpPr>
        <dsp:cNvPr id="0" name=""/>
        <dsp:cNvSpPr/>
      </dsp:nvSpPr>
      <dsp:spPr>
        <a:xfrm>
          <a:off x="1360170" y="2255520"/>
          <a:ext cx="2537460" cy="2537460"/>
        </a:xfrm>
        <a:prstGeom prst="ellipse">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366605-1368-48DF-B1F2-C898E9D0CCE1}">
      <dsp:nvSpPr>
        <dsp:cNvPr id="0" name=""/>
        <dsp:cNvSpPr/>
      </dsp:nvSpPr>
      <dsp:spPr>
        <a:xfrm>
          <a:off x="2205990" y="3101339"/>
          <a:ext cx="845820" cy="845820"/>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1AC200-B07B-47C4-97F8-6A77667CF2E9}">
      <dsp:nvSpPr>
        <dsp:cNvPr id="0" name=""/>
        <dsp:cNvSpPr/>
      </dsp:nvSpPr>
      <dsp:spPr>
        <a:xfrm>
          <a:off x="5448299" y="0"/>
          <a:ext cx="2114550" cy="12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marL="0" lvl="0" indent="0" algn="l" defTabSz="1333500" rtl="0">
            <a:lnSpc>
              <a:spcPct val="90000"/>
            </a:lnSpc>
            <a:spcBef>
              <a:spcPct val="0"/>
            </a:spcBef>
            <a:spcAft>
              <a:spcPct val="35000"/>
            </a:spcAft>
            <a:buNone/>
          </a:pPr>
          <a:r>
            <a:rPr lang="en-US" sz="3000" kern="1200"/>
            <a:t>Community</a:t>
          </a:r>
        </a:p>
      </dsp:txBody>
      <dsp:txXfrm>
        <a:off x="5448299" y="0"/>
        <a:ext cx="2114550" cy="1233487"/>
      </dsp:txXfrm>
    </dsp:sp>
    <dsp:sp modelId="{09F232F7-D863-4118-AB8D-F1175C56A6D6}">
      <dsp:nvSpPr>
        <dsp:cNvPr id="0" name=""/>
        <dsp:cNvSpPr/>
      </dsp:nvSpPr>
      <dsp:spPr>
        <a:xfrm>
          <a:off x="4919662" y="616743"/>
          <a:ext cx="528637" cy="0"/>
        </a:xfrm>
        <a:prstGeom prst="line">
          <a:avLst/>
        </a:prstGeom>
        <a:solidFill>
          <a:schemeClr val="accent4">
            <a:hueOff val="0"/>
            <a:satOff val="0"/>
            <a:lumOff val="0"/>
            <a:alphaOff val="0"/>
          </a:schemeClr>
        </a:solidFill>
        <a:ln w="425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2D92C6-5725-4EFC-AE48-EB974D30A5D0}">
      <dsp:nvSpPr>
        <dsp:cNvPr id="0" name=""/>
        <dsp:cNvSpPr/>
      </dsp:nvSpPr>
      <dsp:spPr>
        <a:xfrm rot="5400000">
          <a:off x="2319823" y="926525"/>
          <a:ext cx="2906801" cy="2288647"/>
        </a:xfrm>
        <a:prstGeom prst="line">
          <a:avLst/>
        </a:prstGeom>
        <a:solidFill>
          <a:schemeClr val="accent4">
            <a:hueOff val="0"/>
            <a:satOff val="0"/>
            <a:lumOff val="0"/>
            <a:alphaOff val="0"/>
          </a:schemeClr>
        </a:solidFill>
        <a:ln w="425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D17E39-56E5-467A-A1FA-971CF6F827ED}">
      <dsp:nvSpPr>
        <dsp:cNvPr id="0" name=""/>
        <dsp:cNvSpPr/>
      </dsp:nvSpPr>
      <dsp:spPr>
        <a:xfrm>
          <a:off x="5448299" y="1233487"/>
          <a:ext cx="2114550" cy="12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marL="0" lvl="0" indent="0" algn="l" defTabSz="1333500" rtl="0">
            <a:lnSpc>
              <a:spcPct val="90000"/>
            </a:lnSpc>
            <a:spcBef>
              <a:spcPct val="0"/>
            </a:spcBef>
            <a:spcAft>
              <a:spcPct val="35000"/>
            </a:spcAft>
            <a:buNone/>
          </a:pPr>
          <a:r>
            <a:rPr lang="en-US" sz="3000" kern="1200" dirty="0"/>
            <a:t>Agency</a:t>
          </a:r>
        </a:p>
      </dsp:txBody>
      <dsp:txXfrm>
        <a:off x="5448299" y="1233487"/>
        <a:ext cx="2114550" cy="1233487"/>
      </dsp:txXfrm>
    </dsp:sp>
    <dsp:sp modelId="{63F45F86-530B-4AB2-970D-47FE12343213}">
      <dsp:nvSpPr>
        <dsp:cNvPr id="0" name=""/>
        <dsp:cNvSpPr/>
      </dsp:nvSpPr>
      <dsp:spPr>
        <a:xfrm>
          <a:off x="4919662" y="1850231"/>
          <a:ext cx="528637" cy="0"/>
        </a:xfrm>
        <a:prstGeom prst="line">
          <a:avLst/>
        </a:prstGeom>
        <a:solidFill>
          <a:schemeClr val="accent4">
            <a:hueOff val="0"/>
            <a:satOff val="0"/>
            <a:lumOff val="0"/>
            <a:alphaOff val="0"/>
          </a:schemeClr>
        </a:solidFill>
        <a:ln w="425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2BEBE5-DE1F-48DB-9B11-5CB3470629CB}">
      <dsp:nvSpPr>
        <dsp:cNvPr id="0" name=""/>
        <dsp:cNvSpPr/>
      </dsp:nvSpPr>
      <dsp:spPr>
        <a:xfrm rot="5400000">
          <a:off x="2943756" y="2140770"/>
          <a:ext cx="2265105" cy="1682476"/>
        </a:xfrm>
        <a:prstGeom prst="line">
          <a:avLst/>
        </a:prstGeom>
        <a:solidFill>
          <a:schemeClr val="accent4">
            <a:hueOff val="0"/>
            <a:satOff val="0"/>
            <a:lumOff val="0"/>
            <a:alphaOff val="0"/>
          </a:schemeClr>
        </a:solidFill>
        <a:ln w="425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38D75-32A2-41C9-9AAC-DAE679D61126}">
      <dsp:nvSpPr>
        <dsp:cNvPr id="0" name=""/>
        <dsp:cNvSpPr/>
      </dsp:nvSpPr>
      <dsp:spPr>
        <a:xfrm>
          <a:off x="5448299" y="2466974"/>
          <a:ext cx="2114550" cy="123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38100" rIns="38100" bIns="38100" numCol="1" spcCol="1270" anchor="ctr" anchorCtr="0">
          <a:noAutofit/>
        </a:bodyPr>
        <a:lstStyle/>
        <a:p>
          <a:pPr marL="0" lvl="0" indent="0" algn="l" defTabSz="1333500" rtl="0">
            <a:lnSpc>
              <a:spcPct val="90000"/>
            </a:lnSpc>
            <a:spcBef>
              <a:spcPct val="0"/>
            </a:spcBef>
            <a:spcAft>
              <a:spcPct val="35000"/>
            </a:spcAft>
            <a:buNone/>
          </a:pPr>
          <a:r>
            <a:rPr lang="en-US" sz="3000" kern="1200" dirty="0"/>
            <a:t>Program</a:t>
          </a:r>
        </a:p>
      </dsp:txBody>
      <dsp:txXfrm>
        <a:off x="5448299" y="2466974"/>
        <a:ext cx="2114550" cy="1233487"/>
      </dsp:txXfrm>
    </dsp:sp>
    <dsp:sp modelId="{CCCB742B-3313-482C-A463-A68537B4C032}">
      <dsp:nvSpPr>
        <dsp:cNvPr id="0" name=""/>
        <dsp:cNvSpPr/>
      </dsp:nvSpPr>
      <dsp:spPr>
        <a:xfrm>
          <a:off x="4919662" y="3083718"/>
          <a:ext cx="528637" cy="0"/>
        </a:xfrm>
        <a:prstGeom prst="line">
          <a:avLst/>
        </a:prstGeom>
        <a:solidFill>
          <a:schemeClr val="accent4">
            <a:hueOff val="0"/>
            <a:satOff val="0"/>
            <a:lumOff val="0"/>
            <a:alphaOff val="0"/>
          </a:schemeClr>
        </a:solidFill>
        <a:ln w="425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22A692-3E6A-430D-B3C2-C7D9F661E4DC}">
      <dsp:nvSpPr>
        <dsp:cNvPr id="0" name=""/>
        <dsp:cNvSpPr/>
      </dsp:nvSpPr>
      <dsp:spPr>
        <a:xfrm rot="5400000">
          <a:off x="3568465" y="3354028"/>
          <a:ext cx="1618335" cy="1076305"/>
        </a:xfrm>
        <a:prstGeom prst="line">
          <a:avLst/>
        </a:prstGeom>
        <a:solidFill>
          <a:schemeClr val="accent4">
            <a:hueOff val="0"/>
            <a:satOff val="0"/>
            <a:lumOff val="0"/>
            <a:alphaOff val="0"/>
          </a:schemeClr>
        </a:solidFill>
        <a:ln w="425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99369-6F81-4C2B-801E-443B4CC81AB5}">
      <dsp:nvSpPr>
        <dsp:cNvPr id="0" name=""/>
        <dsp:cNvSpPr/>
      </dsp:nvSpPr>
      <dsp:spPr>
        <a:xfrm>
          <a:off x="0" y="1211580"/>
          <a:ext cx="8077200" cy="161544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947B5E-DDE8-4F60-8C38-0B77A13CB26F}">
      <dsp:nvSpPr>
        <dsp:cNvPr id="0" name=""/>
        <dsp:cNvSpPr/>
      </dsp:nvSpPr>
      <dsp:spPr>
        <a:xfrm>
          <a:off x="3638" y="0"/>
          <a:ext cx="1749928"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rtl="0">
            <a:lnSpc>
              <a:spcPct val="90000"/>
            </a:lnSpc>
            <a:spcBef>
              <a:spcPct val="0"/>
            </a:spcBef>
            <a:spcAft>
              <a:spcPct val="35000"/>
            </a:spcAft>
            <a:buNone/>
          </a:pPr>
          <a:r>
            <a:rPr lang="en-US" sz="2200" kern="1200" dirty="0"/>
            <a:t>Program Comparison Worksheet</a:t>
          </a:r>
        </a:p>
      </dsp:txBody>
      <dsp:txXfrm>
        <a:off x="3638" y="0"/>
        <a:ext cx="1749928" cy="1615440"/>
      </dsp:txXfrm>
    </dsp:sp>
    <dsp:sp modelId="{BC87D02D-5BFE-4BA5-B771-2A4CBB547D3C}">
      <dsp:nvSpPr>
        <dsp:cNvPr id="0" name=""/>
        <dsp:cNvSpPr/>
      </dsp:nvSpPr>
      <dsp:spPr>
        <a:xfrm>
          <a:off x="676672" y="1817370"/>
          <a:ext cx="403860" cy="403860"/>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CC293-B854-4530-A67A-D2365C58DCCD}">
      <dsp:nvSpPr>
        <dsp:cNvPr id="0" name=""/>
        <dsp:cNvSpPr/>
      </dsp:nvSpPr>
      <dsp:spPr>
        <a:xfrm>
          <a:off x="1841063" y="2423160"/>
          <a:ext cx="1749928"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t>Examples of information available </a:t>
          </a:r>
        </a:p>
      </dsp:txBody>
      <dsp:txXfrm>
        <a:off x="1841063" y="2423160"/>
        <a:ext cx="1749928" cy="1615440"/>
      </dsp:txXfrm>
    </dsp:sp>
    <dsp:sp modelId="{8B22E936-F9D8-43C0-96B4-6F029F44D4B8}">
      <dsp:nvSpPr>
        <dsp:cNvPr id="0" name=""/>
        <dsp:cNvSpPr/>
      </dsp:nvSpPr>
      <dsp:spPr>
        <a:xfrm>
          <a:off x="2514097" y="1817370"/>
          <a:ext cx="403860" cy="403860"/>
        </a:xfrm>
        <a:prstGeom prst="ellipse">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CAD0A-A168-4520-968F-877F1BDE516E}">
      <dsp:nvSpPr>
        <dsp:cNvPr id="0" name=""/>
        <dsp:cNvSpPr/>
      </dsp:nvSpPr>
      <dsp:spPr>
        <a:xfrm>
          <a:off x="3678488" y="0"/>
          <a:ext cx="1749928"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marL="0" lvl="0" indent="0" algn="ctr" defTabSz="977900" rtl="0">
            <a:lnSpc>
              <a:spcPct val="90000"/>
            </a:lnSpc>
            <a:spcBef>
              <a:spcPct val="0"/>
            </a:spcBef>
            <a:spcAft>
              <a:spcPct val="35000"/>
            </a:spcAft>
            <a:buNone/>
          </a:pPr>
          <a:r>
            <a:rPr lang="en-US" sz="2200" kern="1200"/>
            <a:t>Complete the worksheet</a:t>
          </a:r>
        </a:p>
      </dsp:txBody>
      <dsp:txXfrm>
        <a:off x="3678488" y="0"/>
        <a:ext cx="1749928" cy="1615440"/>
      </dsp:txXfrm>
    </dsp:sp>
    <dsp:sp modelId="{2F751228-3049-4124-8AC3-C67E5314A463}">
      <dsp:nvSpPr>
        <dsp:cNvPr id="0" name=""/>
        <dsp:cNvSpPr/>
      </dsp:nvSpPr>
      <dsp:spPr>
        <a:xfrm>
          <a:off x="4351522" y="1817370"/>
          <a:ext cx="403860" cy="403860"/>
        </a:xfrm>
        <a:prstGeom prst="ellipse">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6CB5B-9857-49F8-BF30-69183197BB53}">
      <dsp:nvSpPr>
        <dsp:cNvPr id="0" name=""/>
        <dsp:cNvSpPr/>
      </dsp:nvSpPr>
      <dsp:spPr>
        <a:xfrm>
          <a:off x="5515913" y="2423160"/>
          <a:ext cx="1749928" cy="161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0" lvl="0" indent="0" algn="ctr" defTabSz="977900" rtl="0">
            <a:lnSpc>
              <a:spcPct val="90000"/>
            </a:lnSpc>
            <a:spcBef>
              <a:spcPct val="0"/>
            </a:spcBef>
            <a:spcAft>
              <a:spcPct val="35000"/>
            </a:spcAft>
            <a:buNone/>
          </a:pPr>
          <a:r>
            <a:rPr lang="en-US" sz="2200" kern="1200"/>
            <a:t>Compare answers</a:t>
          </a:r>
        </a:p>
      </dsp:txBody>
      <dsp:txXfrm>
        <a:off x="5515913" y="2423160"/>
        <a:ext cx="1749928" cy="1615440"/>
      </dsp:txXfrm>
    </dsp:sp>
    <dsp:sp modelId="{0A526860-07A0-4562-BCA0-B8115315C7E2}">
      <dsp:nvSpPr>
        <dsp:cNvPr id="0" name=""/>
        <dsp:cNvSpPr/>
      </dsp:nvSpPr>
      <dsp:spPr>
        <a:xfrm>
          <a:off x="6188947" y="1817370"/>
          <a:ext cx="403860" cy="403860"/>
        </a:xfrm>
        <a:prstGeom prst="ellipse">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EC0D1-F56B-4EF8-934A-F67FE3B839DF}">
      <dsp:nvSpPr>
        <dsp:cNvPr id="0" name=""/>
        <dsp:cNvSpPr/>
      </dsp:nvSpPr>
      <dsp:spPr>
        <a:xfrm>
          <a:off x="1523959" y="4495"/>
          <a:ext cx="5791193" cy="1716404"/>
        </a:xfrm>
        <a:prstGeom prst="chevr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en-US" sz="3000" b="1" kern="1200" dirty="0"/>
            <a:t>There is not a clear path or “one size fits all” solution to implementation</a:t>
          </a:r>
          <a:endParaRPr lang="en-US" sz="3000" kern="1200" dirty="0"/>
        </a:p>
      </dsp:txBody>
      <dsp:txXfrm>
        <a:off x="2382161" y="4495"/>
        <a:ext cx="4074789" cy="1716404"/>
      </dsp:txXfrm>
    </dsp:sp>
    <dsp:sp modelId="{AF5194C3-4979-45AF-88D0-3C1EF3F01811}">
      <dsp:nvSpPr>
        <dsp:cNvPr id="0" name=""/>
        <dsp:cNvSpPr/>
      </dsp:nvSpPr>
      <dsp:spPr>
        <a:xfrm>
          <a:off x="1523959" y="1961197"/>
          <a:ext cx="5791193" cy="1716404"/>
        </a:xfrm>
        <a:prstGeom prst="chevron">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en-US" sz="3000" b="1" kern="1200"/>
            <a:t>What is adopted often is </a:t>
          </a:r>
          <a:r>
            <a:rPr lang="en-US" sz="3000" b="1" u="sng" kern="1200"/>
            <a:t>not</a:t>
          </a:r>
          <a:r>
            <a:rPr lang="en-US" sz="3000" b="1" kern="1200"/>
            <a:t> used with fidelity and good effect</a:t>
          </a:r>
          <a:endParaRPr lang="en-US" sz="3000" kern="1200"/>
        </a:p>
      </dsp:txBody>
      <dsp:txXfrm>
        <a:off x="2382161" y="1961197"/>
        <a:ext cx="4074789" cy="1716404"/>
      </dsp:txXfrm>
    </dsp:sp>
    <dsp:sp modelId="{A58A4F36-BDC1-4DA9-BC2F-DBE759D81BE5}">
      <dsp:nvSpPr>
        <dsp:cNvPr id="0" name=""/>
        <dsp:cNvSpPr/>
      </dsp:nvSpPr>
      <dsp:spPr>
        <a:xfrm>
          <a:off x="1523959" y="3917899"/>
          <a:ext cx="5791193" cy="1716404"/>
        </a:xfrm>
        <a:prstGeom prst="chevron">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0" bIns="19050" numCol="1" spcCol="1270" anchor="ctr" anchorCtr="0">
          <a:noAutofit/>
        </a:bodyPr>
        <a:lstStyle/>
        <a:p>
          <a:pPr marL="0" lvl="0" indent="0" algn="ctr" defTabSz="1333500" rtl="0">
            <a:lnSpc>
              <a:spcPct val="90000"/>
            </a:lnSpc>
            <a:spcBef>
              <a:spcPct val="0"/>
            </a:spcBef>
            <a:spcAft>
              <a:spcPct val="35000"/>
            </a:spcAft>
            <a:buNone/>
          </a:pPr>
          <a:r>
            <a:rPr lang="en-US" sz="3000" b="1" kern="1200"/>
            <a:t>What is implemented disappears with time and staff turnover</a:t>
          </a:r>
          <a:endParaRPr lang="en-US" sz="3000" kern="1200"/>
        </a:p>
      </dsp:txBody>
      <dsp:txXfrm>
        <a:off x="2382161" y="3917899"/>
        <a:ext cx="4074789" cy="171640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BECB2-B6A7-40CC-BB38-B9CE515B07D5}">
      <dsp:nvSpPr>
        <dsp:cNvPr id="0" name=""/>
        <dsp:cNvSpPr/>
      </dsp:nvSpPr>
      <dsp:spPr>
        <a:xfrm>
          <a:off x="1577" y="128051"/>
          <a:ext cx="3364185" cy="2018511"/>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Fidelity is a path with a fork in the road</a:t>
          </a:r>
        </a:p>
      </dsp:txBody>
      <dsp:txXfrm>
        <a:off x="60697" y="187171"/>
        <a:ext cx="3245945" cy="1900271"/>
      </dsp:txXfrm>
    </dsp:sp>
    <dsp:sp modelId="{2279AFB8-69A4-41AD-8AD5-263B3A88CECA}">
      <dsp:nvSpPr>
        <dsp:cNvPr id="0" name=""/>
        <dsp:cNvSpPr/>
      </dsp:nvSpPr>
      <dsp:spPr>
        <a:xfrm>
          <a:off x="3661811" y="720148"/>
          <a:ext cx="713207" cy="83431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661811" y="887011"/>
        <a:ext cx="499245" cy="500591"/>
      </dsp:txXfrm>
    </dsp:sp>
    <dsp:sp modelId="{5FFD9039-6C6F-4D58-86D9-9D338CA7A012}">
      <dsp:nvSpPr>
        <dsp:cNvPr id="0" name=""/>
        <dsp:cNvSpPr/>
      </dsp:nvSpPr>
      <dsp:spPr>
        <a:xfrm>
          <a:off x="4711437" y="128051"/>
          <a:ext cx="3364185" cy="2018511"/>
        </a:xfrm>
        <a:prstGeom prst="roundRect">
          <a:avLst>
            <a:gd name="adj" fmla="val 100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Does the original program meet the needs of the target population and identified outcomes?</a:t>
          </a:r>
        </a:p>
      </dsp:txBody>
      <dsp:txXfrm>
        <a:off x="4770557" y="187171"/>
        <a:ext cx="3245945" cy="1900271"/>
      </dsp:txXfrm>
    </dsp:sp>
    <dsp:sp modelId="{43244EB2-299C-4A1C-813B-8175066CCF73}">
      <dsp:nvSpPr>
        <dsp:cNvPr id="0" name=""/>
        <dsp:cNvSpPr/>
      </dsp:nvSpPr>
      <dsp:spPr>
        <a:xfrm rot="5400000">
          <a:off x="6036926" y="2382055"/>
          <a:ext cx="713207" cy="834317"/>
        </a:xfrm>
        <a:prstGeom prst="rightArrow">
          <a:avLst>
            <a:gd name="adj1" fmla="val 60000"/>
            <a:gd name="adj2" fmla="val 50000"/>
          </a:avLst>
        </a:prstGeom>
        <a:solidFill>
          <a:schemeClr val="accent4">
            <a:hueOff val="-7221758"/>
            <a:satOff val="4842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6143234" y="2442610"/>
        <a:ext cx="500591" cy="499245"/>
      </dsp:txXfrm>
    </dsp:sp>
    <dsp:sp modelId="{22D12411-1911-4F09-B32C-E526EA8E8570}">
      <dsp:nvSpPr>
        <dsp:cNvPr id="0" name=""/>
        <dsp:cNvSpPr/>
      </dsp:nvSpPr>
      <dsp:spPr>
        <a:xfrm>
          <a:off x="4711437" y="3492237"/>
          <a:ext cx="3364185" cy="2018511"/>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t>Key is knowing the core components</a:t>
          </a:r>
        </a:p>
      </dsp:txBody>
      <dsp:txXfrm>
        <a:off x="4770557" y="3551357"/>
        <a:ext cx="3245945" cy="1900271"/>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1F3ED-AC76-4A23-BFC8-4B9D56655A2C}">
      <dsp:nvSpPr>
        <dsp:cNvPr id="0" name=""/>
        <dsp:cNvSpPr/>
      </dsp:nvSpPr>
      <dsp:spPr>
        <a:xfrm>
          <a:off x="0" y="30552"/>
          <a:ext cx="8074152" cy="2569319"/>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a:t>The implementation of an evidence-based program faithful to the core components of the original model and implemented in full as it was intended.</a:t>
          </a:r>
        </a:p>
      </dsp:txBody>
      <dsp:txXfrm>
        <a:off x="125424" y="155976"/>
        <a:ext cx="7823304" cy="231847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DDCC-02ED-4AD5-8F86-79CD0C28E6C1}">
      <dsp:nvSpPr>
        <dsp:cNvPr id="0" name=""/>
        <dsp:cNvSpPr/>
      </dsp:nvSpPr>
      <dsp:spPr>
        <a:xfrm>
          <a:off x="0" y="18476"/>
          <a:ext cx="8077200" cy="2212470"/>
        </a:xfrm>
        <a:prstGeom prst="roundRect">
          <a:avLst/>
        </a:prstGeom>
        <a:solidFill>
          <a:schemeClr val="accent2">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Understanding fidelity and its role in an implementation helps define services and their interactions with core components of an intervention.</a:t>
          </a:r>
        </a:p>
      </dsp:txBody>
      <dsp:txXfrm>
        <a:off x="108004" y="126480"/>
        <a:ext cx="7861192" cy="1996462"/>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29B13-C0D4-4DD9-B330-362F8A88435E}">
      <dsp:nvSpPr>
        <dsp:cNvPr id="0" name=""/>
        <dsp:cNvSpPr/>
      </dsp:nvSpPr>
      <dsp:spPr>
        <a:xfrm rot="16200000">
          <a:off x="1219200" y="-1219200"/>
          <a:ext cx="5638800" cy="8077200"/>
        </a:xfrm>
        <a:prstGeom prst="flowChartManualOperati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0" tIns="0" rIns="257969" bIns="0" numCol="1" spcCol="1270" anchor="ctr" anchorCtr="0">
          <a:noAutofit/>
        </a:bodyPr>
        <a:lstStyle/>
        <a:p>
          <a:pPr marL="0" lvl="0" indent="0" algn="ctr" defTabSz="1822450" rtl="0">
            <a:lnSpc>
              <a:spcPct val="90000"/>
            </a:lnSpc>
            <a:spcBef>
              <a:spcPct val="0"/>
            </a:spcBef>
            <a:spcAft>
              <a:spcPct val="35000"/>
            </a:spcAft>
            <a:buNone/>
          </a:pPr>
          <a:r>
            <a:rPr lang="en-US" sz="4100" kern="1200"/>
            <a:t>Key services or activities of an Evidence-Based program that have been demonstrated or are believed, based on program theory, to lead to the identified outcomes.</a:t>
          </a:r>
        </a:p>
      </dsp:txBody>
      <dsp:txXfrm rot="5400000">
        <a:off x="0" y="1127760"/>
        <a:ext cx="8077200" cy="338328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67C6F2-D156-4301-A89D-8F344DA05A15}">
      <dsp:nvSpPr>
        <dsp:cNvPr id="0" name=""/>
        <dsp:cNvSpPr/>
      </dsp:nvSpPr>
      <dsp:spPr>
        <a:xfrm>
          <a:off x="2286004" y="2394"/>
          <a:ext cx="3505191" cy="2048470"/>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rtl="0">
            <a:lnSpc>
              <a:spcPct val="90000"/>
            </a:lnSpc>
            <a:spcBef>
              <a:spcPct val="0"/>
            </a:spcBef>
            <a:spcAft>
              <a:spcPct val="35000"/>
            </a:spcAft>
            <a:buNone/>
          </a:pPr>
          <a:r>
            <a:rPr lang="en-US" sz="2100" kern="1200" dirty="0"/>
            <a:t>Microsoft Encarta Dictionary definition of adaptation (</a:t>
          </a:r>
          <a:r>
            <a:rPr lang="en-US" sz="2100" kern="1200" dirty="0" err="1"/>
            <a:t>ad·ap·ta·tion</a:t>
          </a:r>
          <a:r>
            <a:rPr lang="en-US" sz="2100" kern="1200" dirty="0"/>
            <a:t>):</a:t>
          </a:r>
        </a:p>
      </dsp:txBody>
      <dsp:txXfrm>
        <a:off x="2286004" y="2394"/>
        <a:ext cx="3505191" cy="2048470"/>
      </dsp:txXfrm>
    </dsp:sp>
    <dsp:sp modelId="{D64537BC-A7D2-4E53-84D7-E79A3CD973F1}">
      <dsp:nvSpPr>
        <dsp:cNvPr id="0" name=""/>
        <dsp:cNvSpPr/>
      </dsp:nvSpPr>
      <dsp:spPr>
        <a:xfrm>
          <a:off x="1142990" y="2153288"/>
          <a:ext cx="5791219" cy="2048470"/>
        </a:xfrm>
        <a:prstGeom prst="rec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rtl="0">
            <a:lnSpc>
              <a:spcPct val="90000"/>
            </a:lnSpc>
            <a:spcBef>
              <a:spcPct val="0"/>
            </a:spcBef>
            <a:spcAft>
              <a:spcPct val="35000"/>
            </a:spcAft>
            <a:buNone/>
          </a:pPr>
          <a:r>
            <a:rPr lang="en-US" sz="2100" kern="1200" dirty="0"/>
            <a:t>Adapting: the process or state of changing to fit new circumstances or conditions, or the resulting change; Something adapted to fit need: something that has been modified for a purpose (e.g., a film adaptation of a novel). </a:t>
          </a:r>
        </a:p>
      </dsp:txBody>
      <dsp:txXfrm>
        <a:off x="1142990" y="2153288"/>
        <a:ext cx="5791219" cy="2048470"/>
      </dsp:txXfrm>
    </dsp:sp>
    <dsp:sp modelId="{116DC7A8-6A1D-4982-B2CE-DAE7DE786D8A}">
      <dsp:nvSpPr>
        <dsp:cNvPr id="0" name=""/>
        <dsp:cNvSpPr/>
      </dsp:nvSpPr>
      <dsp:spPr>
        <a:xfrm>
          <a:off x="78600" y="4304182"/>
          <a:ext cx="7920000" cy="1332222"/>
        </a:xfrm>
        <a:prstGeom prst="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933450" rtl="0">
            <a:lnSpc>
              <a:spcPct val="90000"/>
            </a:lnSpc>
            <a:spcBef>
              <a:spcPct val="0"/>
            </a:spcBef>
            <a:spcAft>
              <a:spcPct val="35000"/>
            </a:spcAft>
            <a:buNone/>
          </a:pPr>
          <a:r>
            <a:rPr lang="en-US" sz="2100" kern="1200" dirty="0"/>
            <a:t>Reference:</a:t>
          </a:r>
        </a:p>
        <a:p>
          <a:pPr marL="171450" lvl="1" indent="-171450" algn="l" defTabSz="711200" rtl="0">
            <a:lnSpc>
              <a:spcPct val="90000"/>
            </a:lnSpc>
            <a:spcBef>
              <a:spcPct val="0"/>
            </a:spcBef>
            <a:spcAft>
              <a:spcPct val="15000"/>
            </a:spcAft>
            <a:buChar char="•"/>
          </a:pPr>
          <a:r>
            <a:rPr lang="en-US" sz="1600" kern="1200"/>
            <a:t>Using What Works: Adapting Evidence-Based Programs to Fit Your Needs; Module 4- Making the Evidence-Based Program Fit Your Needs: Adaptation and Your Program Summary </a:t>
          </a:r>
        </a:p>
        <a:p>
          <a:pPr marL="171450" lvl="1" indent="-171450" algn="l" defTabSz="711200" rtl="0">
            <a:lnSpc>
              <a:spcPct val="90000"/>
            </a:lnSpc>
            <a:spcBef>
              <a:spcPct val="0"/>
            </a:spcBef>
            <a:spcAft>
              <a:spcPct val="15000"/>
            </a:spcAft>
            <a:buChar char="•"/>
          </a:pPr>
          <a:r>
            <a:rPr lang="en-US" sz="1600" kern="1200" dirty="0"/>
            <a:t>http://cancercontrol.cancer.gov/use_what_works/mod4/Module_4_Handout_1.pd  </a:t>
          </a:r>
        </a:p>
      </dsp:txBody>
      <dsp:txXfrm>
        <a:off x="78600" y="4304182"/>
        <a:ext cx="7920000" cy="1332222"/>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B09BE-8A6C-48C1-A0BC-3A51917A9BD1}">
      <dsp:nvSpPr>
        <dsp:cNvPr id="0" name=""/>
        <dsp:cNvSpPr/>
      </dsp:nvSpPr>
      <dsp:spPr>
        <a:xfrm>
          <a:off x="0" y="4244623"/>
          <a:ext cx="8077200" cy="1393180"/>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a:t>Note:  The changes do not impact the core components of the program and should still be monitored for fidelity.</a:t>
          </a:r>
        </a:p>
      </dsp:txBody>
      <dsp:txXfrm>
        <a:off x="0" y="4244623"/>
        <a:ext cx="8077200" cy="1393180"/>
      </dsp:txXfrm>
    </dsp:sp>
    <dsp:sp modelId="{E9AADBAF-8558-48A4-A35D-D17A387E54B3}">
      <dsp:nvSpPr>
        <dsp:cNvPr id="0" name=""/>
        <dsp:cNvSpPr/>
      </dsp:nvSpPr>
      <dsp:spPr>
        <a:xfrm rot="10800000">
          <a:off x="0" y="2122809"/>
          <a:ext cx="8077200" cy="2142710"/>
        </a:xfrm>
        <a:prstGeom prst="upArrowCallou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a:t>Simply put, it is a change in form but not function.</a:t>
          </a:r>
        </a:p>
      </dsp:txBody>
      <dsp:txXfrm rot="10800000">
        <a:off x="0" y="2122809"/>
        <a:ext cx="8077200" cy="1392269"/>
      </dsp:txXfrm>
    </dsp:sp>
    <dsp:sp modelId="{F41A85F6-ED49-427A-AB60-C67C2914647B}">
      <dsp:nvSpPr>
        <dsp:cNvPr id="0" name=""/>
        <dsp:cNvSpPr/>
      </dsp:nvSpPr>
      <dsp:spPr>
        <a:xfrm rot="10800000">
          <a:off x="0" y="996"/>
          <a:ext cx="8077200" cy="2142710"/>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rtl="0">
            <a:lnSpc>
              <a:spcPct val="90000"/>
            </a:lnSpc>
            <a:spcBef>
              <a:spcPct val="0"/>
            </a:spcBef>
            <a:spcAft>
              <a:spcPct val="35000"/>
            </a:spcAft>
            <a:buNone/>
          </a:pPr>
          <a:r>
            <a:rPr lang="en-US" sz="2600" kern="1200"/>
            <a:t>Adaptation is the implementation of an evidence-based program with some changes to the original format.    </a:t>
          </a:r>
        </a:p>
      </dsp:txBody>
      <dsp:txXfrm rot="10800000">
        <a:off x="0" y="996"/>
        <a:ext cx="8077200" cy="139226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9AE93-532D-48A6-B2B0-1BD8FD8A2EF2}">
      <dsp:nvSpPr>
        <dsp:cNvPr id="0" name=""/>
        <dsp:cNvSpPr/>
      </dsp:nvSpPr>
      <dsp:spPr>
        <a:xfrm>
          <a:off x="0" y="68460"/>
          <a:ext cx="8077200" cy="115362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May facilitate the </a:t>
          </a:r>
          <a:r>
            <a:rPr lang="en-US" sz="2900" u="sng" kern="1200"/>
            <a:t>decision to adopt</a:t>
          </a:r>
          <a:r>
            <a:rPr lang="en-US" sz="2900" kern="1200"/>
            <a:t> but adaptation may result in an ineffective program or practice.</a:t>
          </a:r>
        </a:p>
      </dsp:txBody>
      <dsp:txXfrm>
        <a:off x="56315" y="124775"/>
        <a:ext cx="7964570" cy="1040990"/>
      </dsp:txXfrm>
    </dsp:sp>
    <dsp:sp modelId="{E46C5129-0376-4EAE-B590-044ECE2FE145}">
      <dsp:nvSpPr>
        <dsp:cNvPr id="0" name=""/>
        <dsp:cNvSpPr/>
      </dsp:nvSpPr>
      <dsp:spPr>
        <a:xfrm>
          <a:off x="0" y="1305600"/>
          <a:ext cx="8077200" cy="1153620"/>
        </a:xfrm>
        <a:prstGeom prst="roundRect">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Depends upon how ‘developed’ the program or practice is	 </a:t>
          </a:r>
          <a:r>
            <a:rPr lang="en-US" sz="1400" kern="1200" dirty="0"/>
            <a:t>(Winter and </a:t>
          </a:r>
          <a:r>
            <a:rPr lang="en-US" sz="1400" kern="1200" dirty="0" err="1"/>
            <a:t>Szulanski</a:t>
          </a:r>
          <a:r>
            <a:rPr lang="en-US" sz="1400" kern="1200" dirty="0"/>
            <a:t>, 2001)</a:t>
          </a:r>
        </a:p>
      </dsp:txBody>
      <dsp:txXfrm>
        <a:off x="56315" y="1361915"/>
        <a:ext cx="7964570" cy="1040990"/>
      </dsp:txXfrm>
    </dsp:sp>
    <dsp:sp modelId="{1AE0F468-C49A-4925-8191-1325B3B8302C}">
      <dsp:nvSpPr>
        <dsp:cNvPr id="0" name=""/>
        <dsp:cNvSpPr/>
      </dsp:nvSpPr>
      <dsp:spPr>
        <a:xfrm>
          <a:off x="0" y="2459220"/>
          <a:ext cx="8077200"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en-US" sz="2300" kern="1200"/>
            <a:t>Adaptations made after full, high fidelity implementation are more likely to be useful</a:t>
          </a:r>
        </a:p>
      </dsp:txBody>
      <dsp:txXfrm>
        <a:off x="0" y="2459220"/>
        <a:ext cx="8077200" cy="720359"/>
      </dsp:txXfrm>
    </dsp:sp>
    <dsp:sp modelId="{AEB36975-CC69-4B40-887D-AC7928D80108}">
      <dsp:nvSpPr>
        <dsp:cNvPr id="0" name=""/>
        <dsp:cNvSpPr/>
      </dsp:nvSpPr>
      <dsp:spPr>
        <a:xfrm>
          <a:off x="0" y="3179579"/>
          <a:ext cx="8077200" cy="1153620"/>
        </a:xfrm>
        <a:prstGeom prst="roundRect">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Requires identification of core intervention elements.</a:t>
          </a:r>
        </a:p>
      </dsp:txBody>
      <dsp:txXfrm>
        <a:off x="56315" y="3235894"/>
        <a:ext cx="7964570" cy="1040990"/>
      </dsp:txXfrm>
    </dsp:sp>
    <dsp:sp modelId="{E84A0960-AA15-4C40-BC87-C50757AD2F0A}">
      <dsp:nvSpPr>
        <dsp:cNvPr id="0" name=""/>
        <dsp:cNvSpPr/>
      </dsp:nvSpPr>
      <dsp:spPr>
        <a:xfrm>
          <a:off x="0" y="4416720"/>
          <a:ext cx="8077200" cy="1153620"/>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a:t>Requires a clear understanding of function versus form.</a:t>
          </a:r>
        </a:p>
      </dsp:txBody>
      <dsp:txXfrm>
        <a:off x="56315" y="4473035"/>
        <a:ext cx="7964570" cy="104099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6666C4-FB09-483F-9A2F-BAB29106A3CB}">
      <dsp:nvSpPr>
        <dsp:cNvPr id="0" name=""/>
        <dsp:cNvSpPr/>
      </dsp:nvSpPr>
      <dsp:spPr>
        <a:xfrm>
          <a:off x="162066" y="0"/>
          <a:ext cx="7750018" cy="1127136"/>
        </a:xfrm>
        <a:prstGeom prst="rightArrow">
          <a:avLst>
            <a:gd name="adj1" fmla="val 50000"/>
            <a:gd name="adj2" fmla="val 50000"/>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8933" numCol="1" spcCol="1270" anchor="ctr" anchorCtr="0">
          <a:noAutofit/>
        </a:bodyPr>
        <a:lstStyle/>
        <a:p>
          <a:pPr marL="0" lvl="0" indent="0" algn="l" defTabSz="755650" rtl="0">
            <a:lnSpc>
              <a:spcPct val="90000"/>
            </a:lnSpc>
            <a:spcBef>
              <a:spcPct val="0"/>
            </a:spcBef>
            <a:spcAft>
              <a:spcPct val="35000"/>
            </a:spcAft>
            <a:buNone/>
          </a:pPr>
          <a:r>
            <a:rPr lang="en-US" sz="1700" kern="1200"/>
            <a:t>Level of infrastructure </a:t>
          </a:r>
        </a:p>
      </dsp:txBody>
      <dsp:txXfrm>
        <a:off x="162066" y="281784"/>
        <a:ext cx="7468234" cy="563568"/>
      </dsp:txXfrm>
    </dsp:sp>
    <dsp:sp modelId="{6DBE6A87-F5A0-438C-B175-61B9F26A5AD0}">
      <dsp:nvSpPr>
        <dsp:cNvPr id="0" name=""/>
        <dsp:cNvSpPr/>
      </dsp:nvSpPr>
      <dsp:spPr>
        <a:xfrm>
          <a:off x="1594270" y="375887"/>
          <a:ext cx="6317814" cy="1127136"/>
        </a:xfrm>
        <a:prstGeom prst="rightArrow">
          <a:avLst>
            <a:gd name="adj1" fmla="val 50000"/>
            <a:gd name="adj2" fmla="val 50000"/>
          </a:avLst>
        </a:prstGeom>
        <a:gradFill rotWithShape="0">
          <a:gsLst>
            <a:gs pos="0">
              <a:schemeClr val="accent4">
                <a:hueOff val="-1805440"/>
                <a:satOff val="12105"/>
                <a:lumOff val="-1177"/>
                <a:alphaOff val="0"/>
                <a:shade val="45000"/>
                <a:satMod val="155000"/>
              </a:schemeClr>
            </a:gs>
            <a:gs pos="60000">
              <a:schemeClr val="accent4">
                <a:hueOff val="-1805440"/>
                <a:satOff val="12105"/>
                <a:lumOff val="-1177"/>
                <a:alphaOff val="0"/>
                <a:shade val="95000"/>
                <a:satMod val="150000"/>
              </a:schemeClr>
            </a:gs>
            <a:gs pos="100000">
              <a:schemeClr val="accent4">
                <a:hueOff val="-1805440"/>
                <a:satOff val="12105"/>
                <a:lumOff val="-1177"/>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8933" numCol="1" spcCol="1270" anchor="ctr" anchorCtr="0">
          <a:noAutofit/>
        </a:bodyPr>
        <a:lstStyle/>
        <a:p>
          <a:pPr marL="0" lvl="0" indent="0" algn="l" defTabSz="755650" rtl="0">
            <a:lnSpc>
              <a:spcPct val="90000"/>
            </a:lnSpc>
            <a:spcBef>
              <a:spcPct val="0"/>
            </a:spcBef>
            <a:spcAft>
              <a:spcPct val="35000"/>
            </a:spcAft>
            <a:buNone/>
          </a:pPr>
          <a:r>
            <a:rPr lang="en-US" sz="1700" kern="1200"/>
            <a:t>Staff qualifications</a:t>
          </a:r>
        </a:p>
      </dsp:txBody>
      <dsp:txXfrm>
        <a:off x="1594270" y="657671"/>
        <a:ext cx="6036030" cy="563568"/>
      </dsp:txXfrm>
    </dsp:sp>
    <dsp:sp modelId="{4A2ECA9B-AB56-4ADC-88A1-84830B74C1E6}">
      <dsp:nvSpPr>
        <dsp:cNvPr id="0" name=""/>
        <dsp:cNvSpPr/>
      </dsp:nvSpPr>
      <dsp:spPr>
        <a:xfrm>
          <a:off x="3026473" y="751775"/>
          <a:ext cx="4885611" cy="1127136"/>
        </a:xfrm>
        <a:prstGeom prst="rightArrow">
          <a:avLst>
            <a:gd name="adj1" fmla="val 50000"/>
            <a:gd name="adj2" fmla="val 50000"/>
          </a:avLst>
        </a:prstGeom>
        <a:gradFill rotWithShape="0">
          <a:gsLst>
            <a:gs pos="0">
              <a:schemeClr val="accent4">
                <a:hueOff val="-3610879"/>
                <a:satOff val="24211"/>
                <a:lumOff val="-2353"/>
                <a:alphaOff val="0"/>
                <a:shade val="45000"/>
                <a:satMod val="155000"/>
              </a:schemeClr>
            </a:gs>
            <a:gs pos="60000">
              <a:schemeClr val="accent4">
                <a:hueOff val="-3610879"/>
                <a:satOff val="24211"/>
                <a:lumOff val="-2353"/>
                <a:alphaOff val="0"/>
                <a:shade val="95000"/>
                <a:satMod val="150000"/>
              </a:schemeClr>
            </a:gs>
            <a:gs pos="100000">
              <a:schemeClr val="accent4">
                <a:hueOff val="-3610879"/>
                <a:satOff val="24211"/>
                <a:lumOff val="-235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8933" numCol="1" spcCol="1270" anchor="ctr" anchorCtr="0">
          <a:noAutofit/>
        </a:bodyPr>
        <a:lstStyle/>
        <a:p>
          <a:pPr marL="0" lvl="0" indent="0" algn="l" defTabSz="755650" rtl="0">
            <a:lnSpc>
              <a:spcPct val="90000"/>
            </a:lnSpc>
            <a:spcBef>
              <a:spcPct val="0"/>
            </a:spcBef>
            <a:spcAft>
              <a:spcPct val="35000"/>
            </a:spcAft>
            <a:buNone/>
          </a:pPr>
          <a:r>
            <a:rPr lang="en-US" sz="1700" kern="1200"/>
            <a:t>Data collection and evaluation</a:t>
          </a:r>
        </a:p>
      </dsp:txBody>
      <dsp:txXfrm>
        <a:off x="3026473" y="1033559"/>
        <a:ext cx="4603827" cy="563568"/>
      </dsp:txXfrm>
    </dsp:sp>
    <dsp:sp modelId="{FAD542D5-BB8C-4091-9AA3-772A5E1D2751}">
      <dsp:nvSpPr>
        <dsp:cNvPr id="0" name=""/>
        <dsp:cNvSpPr/>
      </dsp:nvSpPr>
      <dsp:spPr>
        <a:xfrm>
          <a:off x="4459451" y="1127399"/>
          <a:ext cx="3452633" cy="1127136"/>
        </a:xfrm>
        <a:prstGeom prst="rightArrow">
          <a:avLst>
            <a:gd name="adj1" fmla="val 50000"/>
            <a:gd name="adj2" fmla="val 50000"/>
          </a:avLst>
        </a:prstGeom>
        <a:gradFill rotWithShape="0">
          <a:gsLst>
            <a:gs pos="0">
              <a:schemeClr val="accent4">
                <a:hueOff val="-5416319"/>
                <a:satOff val="36316"/>
                <a:lumOff val="-3530"/>
                <a:alphaOff val="0"/>
                <a:shade val="45000"/>
                <a:satMod val="155000"/>
              </a:schemeClr>
            </a:gs>
            <a:gs pos="60000">
              <a:schemeClr val="accent4">
                <a:hueOff val="-5416319"/>
                <a:satOff val="36316"/>
                <a:lumOff val="-3530"/>
                <a:alphaOff val="0"/>
                <a:shade val="95000"/>
                <a:satMod val="150000"/>
              </a:schemeClr>
            </a:gs>
            <a:gs pos="100000">
              <a:schemeClr val="accent4">
                <a:hueOff val="-5416319"/>
                <a:satOff val="36316"/>
                <a:lumOff val="-353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8933" numCol="1" spcCol="1270" anchor="ctr" anchorCtr="0">
          <a:noAutofit/>
        </a:bodyPr>
        <a:lstStyle/>
        <a:p>
          <a:pPr marL="0" lvl="0" indent="0" algn="l" defTabSz="755650" rtl="0">
            <a:lnSpc>
              <a:spcPct val="90000"/>
            </a:lnSpc>
            <a:spcBef>
              <a:spcPct val="0"/>
            </a:spcBef>
            <a:spcAft>
              <a:spcPct val="35000"/>
            </a:spcAft>
            <a:buNone/>
          </a:pPr>
          <a:r>
            <a:rPr lang="en-US" sz="1700" kern="1200"/>
            <a:t>Community support</a:t>
          </a:r>
        </a:p>
      </dsp:txBody>
      <dsp:txXfrm>
        <a:off x="4459451" y="1409183"/>
        <a:ext cx="3170849" cy="563568"/>
      </dsp:txXfrm>
    </dsp:sp>
    <dsp:sp modelId="{A37A8ED6-7C42-4006-B5FA-255916723D4A}">
      <dsp:nvSpPr>
        <dsp:cNvPr id="0" name=""/>
        <dsp:cNvSpPr/>
      </dsp:nvSpPr>
      <dsp:spPr>
        <a:xfrm>
          <a:off x="5891655" y="1503287"/>
          <a:ext cx="2020429" cy="1127136"/>
        </a:xfrm>
        <a:prstGeom prst="rightArrow">
          <a:avLst>
            <a:gd name="adj1" fmla="val 50000"/>
            <a:gd name="adj2" fmla="val 50000"/>
          </a:avLst>
        </a:prstGeom>
        <a:gradFill rotWithShape="0">
          <a:gsLst>
            <a:gs pos="0">
              <a:schemeClr val="accent4">
                <a:hueOff val="-7221758"/>
                <a:satOff val="48421"/>
                <a:lumOff val="-4706"/>
                <a:alphaOff val="0"/>
                <a:shade val="45000"/>
                <a:satMod val="155000"/>
              </a:schemeClr>
            </a:gs>
            <a:gs pos="60000">
              <a:schemeClr val="accent4">
                <a:hueOff val="-7221758"/>
                <a:satOff val="48421"/>
                <a:lumOff val="-4706"/>
                <a:alphaOff val="0"/>
                <a:shade val="95000"/>
                <a:satMod val="150000"/>
              </a:schemeClr>
            </a:gs>
            <a:gs pos="100000">
              <a:schemeClr val="accent4">
                <a:hueOff val="-7221758"/>
                <a:satOff val="48421"/>
                <a:lumOff val="-4706"/>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254000" bIns="178933" numCol="1" spcCol="1270" anchor="ctr" anchorCtr="0">
          <a:noAutofit/>
        </a:bodyPr>
        <a:lstStyle/>
        <a:p>
          <a:pPr marL="0" lvl="0" indent="0" algn="l" defTabSz="755650" rtl="0">
            <a:lnSpc>
              <a:spcPct val="90000"/>
            </a:lnSpc>
            <a:spcBef>
              <a:spcPct val="0"/>
            </a:spcBef>
            <a:spcAft>
              <a:spcPct val="35000"/>
            </a:spcAft>
            <a:buNone/>
          </a:pPr>
          <a:r>
            <a:rPr lang="en-US" sz="1700" kern="1200" dirty="0"/>
            <a:t>Level of funding</a:t>
          </a:r>
        </a:p>
      </dsp:txBody>
      <dsp:txXfrm>
        <a:off x="5891655" y="1785071"/>
        <a:ext cx="1738645" cy="563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3A19D-1296-48F4-868A-06E736EA7B02}">
      <dsp:nvSpPr>
        <dsp:cNvPr id="0" name=""/>
        <dsp:cNvSpPr/>
      </dsp:nvSpPr>
      <dsp:spPr>
        <a:xfrm>
          <a:off x="0" y="77759"/>
          <a:ext cx="3352800" cy="1044809"/>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a:t>Planning for and understanding the interaction on multiple levels will be crucial for success</a:t>
          </a:r>
        </a:p>
      </dsp:txBody>
      <dsp:txXfrm>
        <a:off x="51003" y="128762"/>
        <a:ext cx="3250794" cy="94280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3D1745-C5DC-471C-81FC-B7EEF093FD92}">
      <dsp:nvSpPr>
        <dsp:cNvPr id="0" name=""/>
        <dsp:cNvSpPr/>
      </dsp:nvSpPr>
      <dsp:spPr>
        <a:xfrm>
          <a:off x="1358" y="452766"/>
          <a:ext cx="1801090" cy="1801090"/>
        </a:xfrm>
        <a:prstGeom prst="ellipse">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Examine ability to take on new programs or services</a:t>
          </a:r>
        </a:p>
      </dsp:txBody>
      <dsp:txXfrm>
        <a:off x="265122" y="716530"/>
        <a:ext cx="1273562" cy="1273562"/>
      </dsp:txXfrm>
    </dsp:sp>
    <dsp:sp modelId="{DB638DD1-D616-450F-A86D-0430C9C0BE6D}">
      <dsp:nvSpPr>
        <dsp:cNvPr id="0" name=""/>
        <dsp:cNvSpPr/>
      </dsp:nvSpPr>
      <dsp:spPr>
        <a:xfrm>
          <a:off x="1948697" y="830995"/>
          <a:ext cx="1044632" cy="1044632"/>
        </a:xfrm>
        <a:prstGeom prst="mathPlus">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87163" y="1230462"/>
        <a:ext cx="767700" cy="245698"/>
      </dsp:txXfrm>
    </dsp:sp>
    <dsp:sp modelId="{CECDBC8D-A1D6-4D1F-85A6-3A21E2B509F7}">
      <dsp:nvSpPr>
        <dsp:cNvPr id="0" name=""/>
        <dsp:cNvSpPr/>
      </dsp:nvSpPr>
      <dsp:spPr>
        <a:xfrm>
          <a:off x="3139578" y="452766"/>
          <a:ext cx="1801090" cy="1801090"/>
        </a:xfrm>
        <a:prstGeom prst="ellipse">
          <a:avLst/>
        </a:prstGeom>
        <a:gradFill rotWithShape="0">
          <a:gsLst>
            <a:gs pos="0">
              <a:schemeClr val="accent4">
                <a:hueOff val="-3610879"/>
                <a:satOff val="24211"/>
                <a:lumOff val="-2353"/>
                <a:alphaOff val="0"/>
                <a:shade val="45000"/>
                <a:satMod val="155000"/>
              </a:schemeClr>
            </a:gs>
            <a:gs pos="60000">
              <a:schemeClr val="accent4">
                <a:hueOff val="-3610879"/>
                <a:satOff val="24211"/>
                <a:lumOff val="-2353"/>
                <a:alphaOff val="0"/>
                <a:shade val="95000"/>
                <a:satMod val="150000"/>
              </a:schemeClr>
            </a:gs>
            <a:gs pos="100000">
              <a:schemeClr val="accent4">
                <a:hueOff val="-3610879"/>
                <a:satOff val="24211"/>
                <a:lumOff val="-2353"/>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Examine ability to implement a new evidence-based program with fidelity</a:t>
          </a:r>
        </a:p>
      </dsp:txBody>
      <dsp:txXfrm>
        <a:off x="3403342" y="716530"/>
        <a:ext cx="1273562" cy="1273562"/>
      </dsp:txXfrm>
    </dsp:sp>
    <dsp:sp modelId="{A35A1316-9551-493A-92A1-534D5A350AC5}">
      <dsp:nvSpPr>
        <dsp:cNvPr id="0" name=""/>
        <dsp:cNvSpPr/>
      </dsp:nvSpPr>
      <dsp:spPr>
        <a:xfrm>
          <a:off x="5086917" y="830995"/>
          <a:ext cx="1044632" cy="1044632"/>
        </a:xfrm>
        <a:prstGeom prst="mathEqual">
          <a:avLst/>
        </a:prstGeom>
        <a:gradFill rotWithShape="0">
          <a:gsLst>
            <a:gs pos="0">
              <a:schemeClr val="accent4">
                <a:hueOff val="-7221758"/>
                <a:satOff val="48421"/>
                <a:lumOff val="-4706"/>
                <a:alphaOff val="0"/>
                <a:shade val="45000"/>
                <a:satMod val="155000"/>
              </a:schemeClr>
            </a:gs>
            <a:gs pos="60000">
              <a:schemeClr val="accent4">
                <a:hueOff val="-7221758"/>
                <a:satOff val="48421"/>
                <a:lumOff val="-4706"/>
                <a:alphaOff val="0"/>
                <a:shade val="95000"/>
                <a:satMod val="150000"/>
              </a:schemeClr>
            </a:gs>
            <a:gs pos="100000">
              <a:schemeClr val="accent4">
                <a:hueOff val="-7221758"/>
                <a:satOff val="48421"/>
                <a:lumOff val="-4706"/>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225383" y="1046189"/>
        <a:ext cx="767700" cy="614244"/>
      </dsp:txXfrm>
    </dsp:sp>
    <dsp:sp modelId="{BCBCF465-94BB-4F34-A2A1-BBDCC8AA9341}">
      <dsp:nvSpPr>
        <dsp:cNvPr id="0" name=""/>
        <dsp:cNvSpPr/>
      </dsp:nvSpPr>
      <dsp:spPr>
        <a:xfrm>
          <a:off x="6277798" y="452766"/>
          <a:ext cx="1801090" cy="1801090"/>
        </a:xfrm>
        <a:prstGeom prst="ellipse">
          <a:avLst/>
        </a:prstGeom>
        <a:gradFill rotWithShape="0">
          <a:gsLst>
            <a:gs pos="0">
              <a:schemeClr val="accent4">
                <a:hueOff val="-7221758"/>
                <a:satOff val="48421"/>
                <a:lumOff val="-4706"/>
                <a:alphaOff val="0"/>
                <a:shade val="45000"/>
                <a:satMod val="155000"/>
              </a:schemeClr>
            </a:gs>
            <a:gs pos="60000">
              <a:schemeClr val="accent4">
                <a:hueOff val="-7221758"/>
                <a:satOff val="48421"/>
                <a:lumOff val="-4706"/>
                <a:alphaOff val="0"/>
                <a:shade val="95000"/>
                <a:satMod val="150000"/>
              </a:schemeClr>
            </a:gs>
            <a:gs pos="100000">
              <a:schemeClr val="accent4">
                <a:hueOff val="-7221758"/>
                <a:satOff val="48421"/>
                <a:lumOff val="-4706"/>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kern="1200" dirty="0"/>
            <a:t>Stronger programs and higher likelihood of positive outcomes</a:t>
          </a:r>
        </a:p>
      </dsp:txBody>
      <dsp:txXfrm>
        <a:off x="6541562" y="716530"/>
        <a:ext cx="1273562" cy="1273562"/>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1F3ED-AC76-4A23-BFC8-4B9D56655A2C}">
      <dsp:nvSpPr>
        <dsp:cNvPr id="0" name=""/>
        <dsp:cNvSpPr/>
      </dsp:nvSpPr>
      <dsp:spPr>
        <a:xfrm>
          <a:off x="0" y="81299"/>
          <a:ext cx="8074152" cy="219960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t>Fidelity and program adherence are one in the same, they are important in all programs- not just EB/EI work!</a:t>
          </a:r>
        </a:p>
      </dsp:txBody>
      <dsp:txXfrm>
        <a:off x="107376" y="188675"/>
        <a:ext cx="7859400" cy="1984848"/>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0DDCC-02ED-4AD5-8F86-79CD0C28E6C1}">
      <dsp:nvSpPr>
        <dsp:cNvPr id="0" name=""/>
        <dsp:cNvSpPr/>
      </dsp:nvSpPr>
      <dsp:spPr>
        <a:xfrm>
          <a:off x="0" y="17280"/>
          <a:ext cx="8077200" cy="1319759"/>
        </a:xfrm>
        <a:prstGeom prst="roundRect">
          <a:avLst/>
        </a:prstGeom>
        <a:solidFill>
          <a:schemeClr val="accent4">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kumimoji="0" lang="en-US" sz="2400" i="0" u="none" strike="noStrike" kern="1200" cap="none" spc="0" normalizeH="0" baseline="0" noProof="0" dirty="0">
              <a:ln/>
              <a:effectLst/>
              <a:uLnTx/>
              <a:uFillTx/>
              <a:latin typeface="Eras Md BT"/>
              <a:ea typeface="+mn-ea"/>
              <a:cs typeface="+mn-cs"/>
            </a:rPr>
            <a:t>An evaluation measure specifically designed to monitor the faithfulness of implementation to the core components of the identified model.</a:t>
          </a:r>
          <a:endParaRPr lang="en-US" sz="2400" kern="1200" dirty="0"/>
        </a:p>
      </dsp:txBody>
      <dsp:txXfrm>
        <a:off x="64425" y="81705"/>
        <a:ext cx="7948350" cy="1190909"/>
      </dsp:txXfrm>
    </dsp:sp>
    <dsp:sp modelId="{C2EF44C3-0C74-476F-A284-343C2BD44F36}">
      <dsp:nvSpPr>
        <dsp:cNvPr id="0" name=""/>
        <dsp:cNvSpPr/>
      </dsp:nvSpPr>
      <dsp:spPr>
        <a:xfrm>
          <a:off x="0" y="1406160"/>
          <a:ext cx="8077200" cy="1319759"/>
        </a:xfrm>
        <a:prstGeom prst="roundRect">
          <a:avLst/>
        </a:prstGeom>
        <a:solidFill>
          <a:schemeClr val="accent4">
            <a:shade val="80000"/>
            <a:hueOff val="-445626"/>
            <a:satOff val="-32591"/>
            <a:lumOff val="3317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kumimoji="0" lang="en-US" sz="2400" b="1" i="0" u="none" strike="noStrike" kern="1200" cap="none" spc="0" normalizeH="0" baseline="0" noProof="0">
              <a:ln/>
              <a:effectLst/>
              <a:uLnTx/>
              <a:uFillTx/>
              <a:latin typeface="Eras Md BT"/>
              <a:ea typeface="+mn-ea"/>
              <a:cs typeface="+mn-cs"/>
            </a:rPr>
            <a:t>Not an overall program evaluation!!!</a:t>
          </a:r>
          <a:endParaRPr lang="en-US" sz="2400" kern="1200" dirty="0"/>
        </a:p>
      </dsp:txBody>
      <dsp:txXfrm>
        <a:off x="64425" y="1470585"/>
        <a:ext cx="7948350" cy="119090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9F93E-18CA-4EC8-8245-90DA7ABBEFF6}">
      <dsp:nvSpPr>
        <dsp:cNvPr id="0" name=""/>
        <dsp:cNvSpPr/>
      </dsp:nvSpPr>
      <dsp:spPr>
        <a:xfrm>
          <a:off x="0" y="24899"/>
          <a:ext cx="8077200" cy="47970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t>Measure Fidelity &amp; Measure Outcomes BECAUSE you need to know:</a:t>
          </a:r>
        </a:p>
      </dsp:txBody>
      <dsp:txXfrm>
        <a:off x="23417" y="48316"/>
        <a:ext cx="8030366" cy="432866"/>
      </dsp:txXfrm>
    </dsp:sp>
    <dsp:sp modelId="{20618773-CDD2-49BD-8FF1-0F714320CEB6}">
      <dsp:nvSpPr>
        <dsp:cNvPr id="0" name=""/>
        <dsp:cNvSpPr/>
      </dsp:nvSpPr>
      <dsp:spPr>
        <a:xfrm>
          <a:off x="0" y="562199"/>
          <a:ext cx="8077200" cy="479700"/>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t>Are we having an implementation problem? </a:t>
          </a:r>
        </a:p>
      </dsp:txBody>
      <dsp:txXfrm>
        <a:off x="23417" y="585616"/>
        <a:ext cx="8030366" cy="43286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B30C6-95F9-4D47-8C18-781FDE58AB94}">
      <dsp:nvSpPr>
        <dsp:cNvPr id="0" name=""/>
        <dsp:cNvSpPr/>
      </dsp:nvSpPr>
      <dsp:spPr>
        <a:xfrm>
          <a:off x="1371" y="158101"/>
          <a:ext cx="1817396" cy="1817396"/>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Low</a:t>
          </a:r>
          <a:r>
            <a:rPr lang="en-US" sz="1500" kern="1200" dirty="0"/>
            <a:t> </a:t>
          </a:r>
          <a:r>
            <a:rPr lang="en-US" sz="1800" kern="1200" dirty="0"/>
            <a:t>fidelity</a:t>
          </a:r>
        </a:p>
      </dsp:txBody>
      <dsp:txXfrm>
        <a:off x="267522" y="424252"/>
        <a:ext cx="1285094" cy="1285094"/>
      </dsp:txXfrm>
    </dsp:sp>
    <dsp:sp modelId="{45F24CEA-F730-43C0-BF28-1033515D3E11}">
      <dsp:nvSpPr>
        <dsp:cNvPr id="0" name=""/>
        <dsp:cNvSpPr/>
      </dsp:nvSpPr>
      <dsp:spPr>
        <a:xfrm>
          <a:off x="1966339" y="539755"/>
          <a:ext cx="1054089" cy="1054089"/>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106058" y="942839"/>
        <a:ext cx="774651" cy="247921"/>
      </dsp:txXfrm>
    </dsp:sp>
    <dsp:sp modelId="{0F253E06-2B4D-49FC-98F5-BA8D51EDD214}">
      <dsp:nvSpPr>
        <dsp:cNvPr id="0" name=""/>
        <dsp:cNvSpPr/>
      </dsp:nvSpPr>
      <dsp:spPr>
        <a:xfrm>
          <a:off x="3168001" y="158101"/>
          <a:ext cx="1817396" cy="1817396"/>
        </a:xfrm>
        <a:prstGeom prst="ellipse">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 Poor outcome</a:t>
          </a:r>
        </a:p>
      </dsp:txBody>
      <dsp:txXfrm>
        <a:off x="3434152" y="424252"/>
        <a:ext cx="1285094" cy="1285094"/>
      </dsp:txXfrm>
    </dsp:sp>
    <dsp:sp modelId="{02861D12-269C-42A9-A512-B3ECEFB9E55E}">
      <dsp:nvSpPr>
        <dsp:cNvPr id="0" name=""/>
        <dsp:cNvSpPr/>
      </dsp:nvSpPr>
      <dsp:spPr>
        <a:xfrm>
          <a:off x="5132970" y="539755"/>
          <a:ext cx="1054089" cy="1054089"/>
        </a:xfrm>
        <a:prstGeom prst="mathEqual">
          <a:avLst/>
        </a:prstGeom>
        <a:solidFill>
          <a:schemeClr val="accent4">
            <a:hueOff val="-7221758"/>
            <a:satOff val="4842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272689" y="756897"/>
        <a:ext cx="774651" cy="619805"/>
      </dsp:txXfrm>
    </dsp:sp>
    <dsp:sp modelId="{0C1AEA7D-CDB8-4B0B-B06B-2643A0FC4AF8}">
      <dsp:nvSpPr>
        <dsp:cNvPr id="0" name=""/>
        <dsp:cNvSpPr/>
      </dsp:nvSpPr>
      <dsp:spPr>
        <a:xfrm>
          <a:off x="6334632" y="158101"/>
          <a:ext cx="1817396" cy="1817396"/>
        </a:xfrm>
        <a:prstGeom prst="ellipse">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dirty="0"/>
            <a:t>Implementation problem</a:t>
          </a:r>
        </a:p>
      </dsp:txBody>
      <dsp:txXfrm>
        <a:off x="6600783" y="424252"/>
        <a:ext cx="1285094" cy="1285094"/>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3040D-C544-4684-A1B1-1066F9FB855C}">
      <dsp:nvSpPr>
        <dsp:cNvPr id="0" name=""/>
        <dsp:cNvSpPr/>
      </dsp:nvSpPr>
      <dsp:spPr>
        <a:xfrm>
          <a:off x="0" y="17840"/>
          <a:ext cx="7772400" cy="503685"/>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OR</a:t>
          </a:r>
        </a:p>
      </dsp:txBody>
      <dsp:txXfrm>
        <a:off x="24588" y="42428"/>
        <a:ext cx="7723224" cy="454509"/>
      </dsp:txXfrm>
    </dsp:sp>
    <dsp:sp modelId="{47972E92-7320-45FC-B43E-02C35FFAF4CD}">
      <dsp:nvSpPr>
        <dsp:cNvPr id="0" name=""/>
        <dsp:cNvSpPr/>
      </dsp:nvSpPr>
      <dsp:spPr>
        <a:xfrm>
          <a:off x="0" y="582005"/>
          <a:ext cx="7772400" cy="503685"/>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t>Are we having an effectiveness problem?</a:t>
          </a:r>
        </a:p>
      </dsp:txBody>
      <dsp:txXfrm>
        <a:off x="24588" y="606593"/>
        <a:ext cx="7723224" cy="45450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995A3-0097-4338-9FAC-24EE3FF3291C}">
      <dsp:nvSpPr>
        <dsp:cNvPr id="0" name=""/>
        <dsp:cNvSpPr/>
      </dsp:nvSpPr>
      <dsp:spPr>
        <a:xfrm>
          <a:off x="1358" y="14194"/>
          <a:ext cx="1800411" cy="1800411"/>
        </a:xfrm>
        <a:prstGeom prst="ellipse">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High fidelity</a:t>
          </a:r>
        </a:p>
      </dsp:txBody>
      <dsp:txXfrm>
        <a:off x="265022" y="277858"/>
        <a:ext cx="1273083" cy="1273083"/>
      </dsp:txXfrm>
    </dsp:sp>
    <dsp:sp modelId="{A885D8D6-498F-4D25-91DD-06482AC09B32}">
      <dsp:nvSpPr>
        <dsp:cNvPr id="0" name=""/>
        <dsp:cNvSpPr/>
      </dsp:nvSpPr>
      <dsp:spPr>
        <a:xfrm>
          <a:off x="1947962" y="392280"/>
          <a:ext cx="1044238" cy="1044238"/>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086376" y="791597"/>
        <a:ext cx="767410" cy="245604"/>
      </dsp:txXfrm>
    </dsp:sp>
    <dsp:sp modelId="{543A38C6-1F64-407F-B603-B814ECBB0E07}">
      <dsp:nvSpPr>
        <dsp:cNvPr id="0" name=""/>
        <dsp:cNvSpPr/>
      </dsp:nvSpPr>
      <dsp:spPr>
        <a:xfrm>
          <a:off x="3138394" y="14194"/>
          <a:ext cx="1800411" cy="1800411"/>
        </a:xfrm>
        <a:prstGeom prst="ellipse">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Poor outcome</a:t>
          </a:r>
        </a:p>
      </dsp:txBody>
      <dsp:txXfrm>
        <a:off x="3402058" y="277858"/>
        <a:ext cx="1273083" cy="1273083"/>
      </dsp:txXfrm>
    </dsp:sp>
    <dsp:sp modelId="{018F6FE3-A4AB-4881-B35D-7CB18F3F5901}">
      <dsp:nvSpPr>
        <dsp:cNvPr id="0" name=""/>
        <dsp:cNvSpPr/>
      </dsp:nvSpPr>
      <dsp:spPr>
        <a:xfrm>
          <a:off x="5084998" y="392280"/>
          <a:ext cx="1044238" cy="1044238"/>
        </a:xfrm>
        <a:prstGeom prst="mathEqual">
          <a:avLst/>
        </a:prstGeom>
        <a:solidFill>
          <a:schemeClr val="accent4">
            <a:hueOff val="-7221758"/>
            <a:satOff val="4842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223412" y="607393"/>
        <a:ext cx="767410" cy="614012"/>
      </dsp:txXfrm>
    </dsp:sp>
    <dsp:sp modelId="{C4065B55-B220-4CC9-A72F-DA32ABBBA5A3}">
      <dsp:nvSpPr>
        <dsp:cNvPr id="0" name=""/>
        <dsp:cNvSpPr/>
      </dsp:nvSpPr>
      <dsp:spPr>
        <a:xfrm>
          <a:off x="6275430" y="14194"/>
          <a:ext cx="1800411" cy="1800411"/>
        </a:xfrm>
        <a:prstGeom prst="ellipse">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Effectiveness problem</a:t>
          </a:r>
        </a:p>
      </dsp:txBody>
      <dsp:txXfrm>
        <a:off x="6539094" y="277858"/>
        <a:ext cx="1273083" cy="127308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2621A-59AA-4DFF-A8B2-B1CF22872C06}">
      <dsp:nvSpPr>
        <dsp:cNvPr id="0" name=""/>
        <dsp:cNvSpPr/>
      </dsp:nvSpPr>
      <dsp:spPr>
        <a:xfrm>
          <a:off x="4437948" y="2819400"/>
          <a:ext cx="517642" cy="2422560"/>
        </a:xfrm>
        <a:custGeom>
          <a:avLst/>
          <a:gdLst/>
          <a:ahLst/>
          <a:cxnLst/>
          <a:rect l="0" t="0" r="0" b="0"/>
          <a:pathLst>
            <a:path>
              <a:moveTo>
                <a:pt x="0" y="0"/>
              </a:moveTo>
              <a:lnTo>
                <a:pt x="258821" y="0"/>
              </a:lnTo>
              <a:lnTo>
                <a:pt x="258821" y="2422560"/>
              </a:lnTo>
              <a:lnTo>
                <a:pt x="517642" y="242256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A4769B9-6C2A-4136-A78E-B786A416FAD6}">
      <dsp:nvSpPr>
        <dsp:cNvPr id="0" name=""/>
        <dsp:cNvSpPr/>
      </dsp:nvSpPr>
      <dsp:spPr>
        <a:xfrm>
          <a:off x="4437948" y="2819400"/>
          <a:ext cx="517642" cy="1265843"/>
        </a:xfrm>
        <a:custGeom>
          <a:avLst/>
          <a:gdLst/>
          <a:ahLst/>
          <a:cxnLst/>
          <a:rect l="0" t="0" r="0" b="0"/>
          <a:pathLst>
            <a:path>
              <a:moveTo>
                <a:pt x="0" y="0"/>
              </a:moveTo>
              <a:lnTo>
                <a:pt x="258821" y="0"/>
              </a:lnTo>
              <a:lnTo>
                <a:pt x="258821" y="1265843"/>
              </a:lnTo>
              <a:lnTo>
                <a:pt x="517642" y="1265843"/>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ACD2A9-1549-4053-BC8C-0B2CB72841FD}">
      <dsp:nvSpPr>
        <dsp:cNvPr id="0" name=""/>
        <dsp:cNvSpPr/>
      </dsp:nvSpPr>
      <dsp:spPr>
        <a:xfrm>
          <a:off x="4437948" y="2773680"/>
          <a:ext cx="517642" cy="91440"/>
        </a:xfrm>
        <a:custGeom>
          <a:avLst/>
          <a:gdLst/>
          <a:ahLst/>
          <a:cxnLst/>
          <a:rect l="0" t="0" r="0" b="0"/>
          <a:pathLst>
            <a:path>
              <a:moveTo>
                <a:pt x="0" y="45720"/>
              </a:moveTo>
              <a:lnTo>
                <a:pt x="258821" y="45720"/>
              </a:lnTo>
              <a:lnTo>
                <a:pt x="258821" y="115345"/>
              </a:lnTo>
              <a:lnTo>
                <a:pt x="517642" y="115345"/>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5C7EB1-86D5-4594-B70C-7E68313AD9D9}">
      <dsp:nvSpPr>
        <dsp:cNvPr id="0" name=""/>
        <dsp:cNvSpPr/>
      </dsp:nvSpPr>
      <dsp:spPr>
        <a:xfrm>
          <a:off x="4437948" y="1670388"/>
          <a:ext cx="517642" cy="1149011"/>
        </a:xfrm>
        <a:custGeom>
          <a:avLst/>
          <a:gdLst/>
          <a:ahLst/>
          <a:cxnLst/>
          <a:rect l="0" t="0" r="0" b="0"/>
          <a:pathLst>
            <a:path>
              <a:moveTo>
                <a:pt x="0" y="1149011"/>
              </a:moveTo>
              <a:lnTo>
                <a:pt x="258821" y="1149011"/>
              </a:lnTo>
              <a:lnTo>
                <a:pt x="258821" y="0"/>
              </a:lnTo>
              <a:lnTo>
                <a:pt x="51764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891396-AC9B-47CB-B7A1-CF7F2FB83A7E}">
      <dsp:nvSpPr>
        <dsp:cNvPr id="0" name=""/>
        <dsp:cNvSpPr/>
      </dsp:nvSpPr>
      <dsp:spPr>
        <a:xfrm>
          <a:off x="4437948" y="444046"/>
          <a:ext cx="517642" cy="2375353"/>
        </a:xfrm>
        <a:custGeom>
          <a:avLst/>
          <a:gdLst/>
          <a:ahLst/>
          <a:cxnLst/>
          <a:rect l="0" t="0" r="0" b="0"/>
          <a:pathLst>
            <a:path>
              <a:moveTo>
                <a:pt x="0" y="2375353"/>
              </a:moveTo>
              <a:lnTo>
                <a:pt x="258821" y="2375353"/>
              </a:lnTo>
              <a:lnTo>
                <a:pt x="258821" y="0"/>
              </a:lnTo>
              <a:lnTo>
                <a:pt x="517642" y="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CC1463-6902-4A1B-8D3A-C4012C896D5A}">
      <dsp:nvSpPr>
        <dsp:cNvPr id="0" name=""/>
        <dsp:cNvSpPr/>
      </dsp:nvSpPr>
      <dsp:spPr>
        <a:xfrm>
          <a:off x="533394" y="1447800"/>
          <a:ext cx="3904553" cy="2743199"/>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t>Tools to assess the adequacy of the implementation of the program as described.</a:t>
          </a:r>
        </a:p>
      </dsp:txBody>
      <dsp:txXfrm>
        <a:off x="533394" y="1447800"/>
        <a:ext cx="3904553" cy="2743199"/>
      </dsp:txXfrm>
    </dsp:sp>
    <dsp:sp modelId="{2F78CA81-062A-45CF-90C5-4814C811EECB}">
      <dsp:nvSpPr>
        <dsp:cNvPr id="0" name=""/>
        <dsp:cNvSpPr/>
      </dsp:nvSpPr>
      <dsp:spPr>
        <a:xfrm>
          <a:off x="4955591" y="2137"/>
          <a:ext cx="2588214" cy="88381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Can discriminate between the EBP and other practices</a:t>
          </a:r>
        </a:p>
      </dsp:txBody>
      <dsp:txXfrm>
        <a:off x="4955591" y="2137"/>
        <a:ext cx="2588214" cy="883818"/>
      </dsp:txXfrm>
    </dsp:sp>
    <dsp:sp modelId="{60FB0FF4-AFB6-4D8D-827E-2F4F5E6657E3}">
      <dsp:nvSpPr>
        <dsp:cNvPr id="0" name=""/>
        <dsp:cNvSpPr/>
      </dsp:nvSpPr>
      <dsp:spPr>
        <a:xfrm>
          <a:off x="4955591" y="1209482"/>
          <a:ext cx="2588214" cy="921812"/>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Are correlated with better outcomes</a:t>
          </a:r>
        </a:p>
      </dsp:txBody>
      <dsp:txXfrm>
        <a:off x="4955591" y="1209482"/>
        <a:ext cx="2588214" cy="921812"/>
      </dsp:txXfrm>
    </dsp:sp>
    <dsp:sp modelId="{5FA55ADD-06B8-420F-88D6-FA87ACC51CFB}">
      <dsp:nvSpPr>
        <dsp:cNvPr id="0" name=""/>
        <dsp:cNvSpPr/>
      </dsp:nvSpPr>
      <dsp:spPr>
        <a:xfrm>
          <a:off x="4955591" y="2454821"/>
          <a:ext cx="2588214" cy="868408"/>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Help in interpreting research findings</a:t>
          </a:r>
        </a:p>
      </dsp:txBody>
      <dsp:txXfrm>
        <a:off x="4955591" y="2454821"/>
        <a:ext cx="2588214" cy="868408"/>
      </dsp:txXfrm>
    </dsp:sp>
    <dsp:sp modelId="{87A3AAA3-8372-4F85-9219-948544FC1A31}">
      <dsp:nvSpPr>
        <dsp:cNvPr id="0" name=""/>
        <dsp:cNvSpPr/>
      </dsp:nvSpPr>
      <dsp:spPr>
        <a:xfrm>
          <a:off x="4955591" y="3646756"/>
          <a:ext cx="2588214" cy="876974"/>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Help in interpreting program outcomes</a:t>
          </a:r>
        </a:p>
      </dsp:txBody>
      <dsp:txXfrm>
        <a:off x="4955591" y="3646756"/>
        <a:ext cx="2588214" cy="876974"/>
      </dsp:txXfrm>
    </dsp:sp>
    <dsp:sp modelId="{2C917D99-4487-447E-A47F-C282624D95C2}">
      <dsp:nvSpPr>
        <dsp:cNvPr id="0" name=""/>
        <dsp:cNvSpPr/>
      </dsp:nvSpPr>
      <dsp:spPr>
        <a:xfrm>
          <a:off x="4955591" y="4847257"/>
          <a:ext cx="2588214" cy="789405"/>
        </a:xfrm>
        <a:prstGeom prst="rect">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Help in guiding implementation</a:t>
          </a:r>
        </a:p>
      </dsp:txBody>
      <dsp:txXfrm>
        <a:off x="4955591" y="4847257"/>
        <a:ext cx="2588214" cy="789405"/>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27974-BC5F-4794-8249-12AA4105C708}">
      <dsp:nvSpPr>
        <dsp:cNvPr id="0" name=""/>
        <dsp:cNvSpPr/>
      </dsp:nvSpPr>
      <dsp:spPr>
        <a:xfrm>
          <a:off x="0" y="0"/>
          <a:ext cx="3886200" cy="5638800"/>
        </a:xfrm>
        <a:prstGeom prst="roundRect">
          <a:avLst>
            <a:gd name="adj" fmla="val 85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4376335" numCol="1" spcCol="1270" anchor="t" anchorCtr="0">
          <a:noAutofit/>
        </a:bodyPr>
        <a:lstStyle/>
        <a:p>
          <a:pPr marL="0" lvl="0" indent="0" algn="l" defTabSz="1555750" rtl="0">
            <a:lnSpc>
              <a:spcPct val="90000"/>
            </a:lnSpc>
            <a:spcBef>
              <a:spcPct val="0"/>
            </a:spcBef>
            <a:spcAft>
              <a:spcPct val="35000"/>
            </a:spcAft>
            <a:buNone/>
          </a:pPr>
          <a:r>
            <a:rPr lang="en-US" sz="3500" kern="1200" dirty="0"/>
            <a:t>Adherence</a:t>
          </a:r>
        </a:p>
      </dsp:txBody>
      <dsp:txXfrm>
        <a:off x="96749" y="96749"/>
        <a:ext cx="3692702" cy="5445302"/>
      </dsp:txXfrm>
    </dsp:sp>
    <dsp:sp modelId="{32AFBEE0-2523-43EA-89F3-1358CAF71F18}">
      <dsp:nvSpPr>
        <dsp:cNvPr id="0" name=""/>
        <dsp:cNvSpPr/>
      </dsp:nvSpPr>
      <dsp:spPr>
        <a:xfrm>
          <a:off x="97155" y="1409700"/>
          <a:ext cx="3691890" cy="3947160"/>
        </a:xfrm>
        <a:prstGeom prst="roundRect">
          <a:avLst>
            <a:gd name="adj" fmla="val 105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2506447" numCol="1" spcCol="1270" anchor="t" anchorCtr="0">
          <a:noAutofit/>
        </a:bodyPr>
        <a:lstStyle/>
        <a:p>
          <a:pPr marL="0" lvl="0" indent="0" algn="l" defTabSz="1555750" rtl="0">
            <a:lnSpc>
              <a:spcPct val="90000"/>
            </a:lnSpc>
            <a:spcBef>
              <a:spcPct val="0"/>
            </a:spcBef>
            <a:spcAft>
              <a:spcPct val="35000"/>
            </a:spcAft>
            <a:buNone/>
          </a:pPr>
          <a:r>
            <a:rPr lang="en-US" sz="3500" kern="1200"/>
            <a:t>Dosage/Exposure</a:t>
          </a:r>
        </a:p>
      </dsp:txBody>
      <dsp:txXfrm>
        <a:off x="210693" y="1523238"/>
        <a:ext cx="3464814" cy="3720084"/>
      </dsp:txXfrm>
    </dsp:sp>
    <dsp:sp modelId="{810CF7B7-FBCB-4371-9464-2D8060A77979}">
      <dsp:nvSpPr>
        <dsp:cNvPr id="0" name=""/>
        <dsp:cNvSpPr/>
      </dsp:nvSpPr>
      <dsp:spPr>
        <a:xfrm>
          <a:off x="194310" y="2819400"/>
          <a:ext cx="3497580" cy="2255520"/>
        </a:xfrm>
        <a:prstGeom prst="roundRect">
          <a:avLst>
            <a:gd name="adj" fmla="val 105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248920" numCol="1" spcCol="1270" anchor="t" anchorCtr="0">
          <a:noAutofit/>
        </a:bodyPr>
        <a:lstStyle/>
        <a:p>
          <a:pPr marL="0" lvl="0" indent="0" algn="l" defTabSz="1555750" rtl="0">
            <a:lnSpc>
              <a:spcPct val="90000"/>
            </a:lnSpc>
            <a:spcBef>
              <a:spcPct val="0"/>
            </a:spcBef>
            <a:spcAft>
              <a:spcPct val="35000"/>
            </a:spcAft>
            <a:buNone/>
          </a:pPr>
          <a:r>
            <a:rPr lang="en-US" sz="3500" kern="1200" dirty="0"/>
            <a:t>Quality of Program Delivery</a:t>
          </a:r>
        </a:p>
      </dsp:txBody>
      <dsp:txXfrm>
        <a:off x="263675" y="2888765"/>
        <a:ext cx="3358850" cy="2116790"/>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305D-54AE-4309-B604-7AA83BDC82A0}">
      <dsp:nvSpPr>
        <dsp:cNvPr id="0" name=""/>
        <dsp:cNvSpPr/>
      </dsp:nvSpPr>
      <dsp:spPr>
        <a:xfrm>
          <a:off x="0" y="220065"/>
          <a:ext cx="3962400" cy="1584960"/>
        </a:xfrm>
        <a:prstGeom prst="chevr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n-US" sz="3700" kern="1200"/>
            <a:t>Direct Observation</a:t>
          </a:r>
        </a:p>
      </dsp:txBody>
      <dsp:txXfrm>
        <a:off x="792480" y="220065"/>
        <a:ext cx="2377440" cy="1584960"/>
      </dsp:txXfrm>
    </dsp:sp>
    <dsp:sp modelId="{D859B75C-497C-43C1-9DBD-EB25E8DBAB4A}">
      <dsp:nvSpPr>
        <dsp:cNvPr id="0" name=""/>
        <dsp:cNvSpPr/>
      </dsp:nvSpPr>
      <dsp:spPr>
        <a:xfrm>
          <a:off x="0" y="2026919"/>
          <a:ext cx="3962400" cy="1584960"/>
        </a:xfrm>
        <a:prstGeom prst="chevron">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n-US" sz="3700" kern="1200"/>
            <a:t>Practitioner Self-report</a:t>
          </a:r>
        </a:p>
      </dsp:txBody>
      <dsp:txXfrm>
        <a:off x="792480" y="2026919"/>
        <a:ext cx="2377440" cy="1584960"/>
      </dsp:txXfrm>
    </dsp:sp>
    <dsp:sp modelId="{0DAE7FDC-085A-422D-A4C6-81290BDB7DA7}">
      <dsp:nvSpPr>
        <dsp:cNvPr id="0" name=""/>
        <dsp:cNvSpPr/>
      </dsp:nvSpPr>
      <dsp:spPr>
        <a:xfrm>
          <a:off x="0" y="3833774"/>
          <a:ext cx="3962400" cy="1584960"/>
        </a:xfrm>
        <a:prstGeom prst="chevron">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n-US" sz="3700" kern="1200"/>
            <a:t>Consumer Self-report</a:t>
          </a:r>
        </a:p>
      </dsp:txBody>
      <dsp:txXfrm>
        <a:off x="792480" y="3833774"/>
        <a:ext cx="2377440" cy="1584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866EB-E1D4-4AA8-A2A6-2B941B49C17B}">
      <dsp:nvSpPr>
        <dsp:cNvPr id="0" name=""/>
        <dsp:cNvSpPr/>
      </dsp:nvSpPr>
      <dsp:spPr>
        <a:xfrm>
          <a:off x="4042" y="0"/>
          <a:ext cx="3888730" cy="5638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Systems level outcomes promote work between organizations that build systems for the good of the greater whole</a:t>
          </a:r>
        </a:p>
      </dsp:txBody>
      <dsp:txXfrm>
        <a:off x="4042" y="0"/>
        <a:ext cx="3888730" cy="1691640"/>
      </dsp:txXfrm>
    </dsp:sp>
    <dsp:sp modelId="{5C182FE3-A40F-421E-B5E1-CCF24CB96B91}">
      <dsp:nvSpPr>
        <dsp:cNvPr id="0" name=""/>
        <dsp:cNvSpPr/>
      </dsp:nvSpPr>
      <dsp:spPr>
        <a:xfrm>
          <a:off x="392915" y="1691640"/>
          <a:ext cx="3110984" cy="3665220"/>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a:t>Sum of the whole is greater than the sum of the parts</a:t>
          </a:r>
        </a:p>
      </dsp:txBody>
      <dsp:txXfrm>
        <a:off x="484033" y="1782758"/>
        <a:ext cx="2928748" cy="3482984"/>
      </dsp:txXfrm>
    </dsp:sp>
    <dsp:sp modelId="{6064FCEA-6D7A-47E7-9B53-CE5473DE1E51}">
      <dsp:nvSpPr>
        <dsp:cNvPr id="0" name=""/>
        <dsp:cNvSpPr/>
      </dsp:nvSpPr>
      <dsp:spPr>
        <a:xfrm>
          <a:off x="4184427" y="0"/>
          <a:ext cx="3888730" cy="5638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Systems should understand the different parts in order to build a greater whole</a:t>
          </a:r>
        </a:p>
      </dsp:txBody>
      <dsp:txXfrm>
        <a:off x="4184427" y="0"/>
        <a:ext cx="3888730" cy="1691640"/>
      </dsp:txXfrm>
    </dsp:sp>
    <dsp:sp modelId="{D16808C8-3892-434B-BC0A-0B12712BD531}">
      <dsp:nvSpPr>
        <dsp:cNvPr id="0" name=""/>
        <dsp:cNvSpPr/>
      </dsp:nvSpPr>
      <dsp:spPr>
        <a:xfrm>
          <a:off x="4573300" y="1691640"/>
          <a:ext cx="3110984" cy="3665220"/>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t>Being on the same page is one of the keys to the system moving forward</a:t>
          </a:r>
        </a:p>
      </dsp:txBody>
      <dsp:txXfrm>
        <a:off x="4664418" y="1782758"/>
        <a:ext cx="2928748" cy="3482984"/>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94B1D-5613-4ACE-8131-DA6989671CCB}">
      <dsp:nvSpPr>
        <dsp:cNvPr id="0" name=""/>
        <dsp:cNvSpPr/>
      </dsp:nvSpPr>
      <dsp:spPr>
        <a:xfrm rot="5400000">
          <a:off x="-1198456" y="1203959"/>
          <a:ext cx="5627792" cy="3230880"/>
        </a:xfrm>
        <a:prstGeom prst="chevron">
          <a:avLst/>
        </a:prstGeom>
        <a:solidFill>
          <a:schemeClr val="accent5">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rtl="0">
            <a:lnSpc>
              <a:spcPct val="90000"/>
            </a:lnSpc>
            <a:spcBef>
              <a:spcPct val="0"/>
            </a:spcBef>
            <a:spcAft>
              <a:spcPct val="35000"/>
            </a:spcAft>
            <a:buNone/>
          </a:pPr>
          <a:r>
            <a:rPr lang="en-US" sz="5500" kern="1200" dirty="0"/>
            <a:t>Great and Simple Tool:</a:t>
          </a:r>
        </a:p>
      </dsp:txBody>
      <dsp:txXfrm rot="-5400000">
        <a:off x="0" y="1620943"/>
        <a:ext cx="3230880" cy="2396912"/>
      </dsp:txXfrm>
    </dsp:sp>
    <dsp:sp modelId="{856E42C4-37DA-4BC1-BC85-0A8492B37AD4}">
      <dsp:nvSpPr>
        <dsp:cNvPr id="0" name=""/>
        <dsp:cNvSpPr/>
      </dsp:nvSpPr>
      <dsp:spPr>
        <a:xfrm rot="5400000">
          <a:off x="3647863" y="-411480"/>
          <a:ext cx="4012352" cy="4846320"/>
        </a:xfrm>
        <a:prstGeom prst="round2SameRect">
          <a:avLst/>
        </a:prstGeom>
        <a:solidFill>
          <a:schemeClr val="lt1">
            <a:alpha val="90000"/>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California Healthy Kids</a:t>
          </a:r>
        </a:p>
        <a:p>
          <a:pPr marL="228600" lvl="1" indent="-228600" algn="l" defTabSz="889000" rtl="0">
            <a:lnSpc>
              <a:spcPct val="90000"/>
            </a:lnSpc>
            <a:spcBef>
              <a:spcPct val="0"/>
            </a:spcBef>
            <a:spcAft>
              <a:spcPct val="15000"/>
            </a:spcAft>
            <a:buChar char="•"/>
          </a:pPr>
          <a:r>
            <a:rPr lang="en-US" sz="2000" kern="1200" dirty="0"/>
            <a:t>Fidelity Guidelines &amp; Checklists for Research-Validated Programs </a:t>
          </a:r>
        </a:p>
        <a:p>
          <a:pPr marL="228600" lvl="1" indent="-228600" algn="l" defTabSz="889000" rtl="0">
            <a:lnSpc>
              <a:spcPct val="90000"/>
            </a:lnSpc>
            <a:spcBef>
              <a:spcPct val="0"/>
            </a:spcBef>
            <a:spcAft>
              <a:spcPct val="15000"/>
            </a:spcAft>
            <a:buChar char="•"/>
          </a:pPr>
          <a:r>
            <a:rPr lang="en-US" sz="2000" kern="1200" dirty="0"/>
            <a:t>Available on their website are six fidelity checklists for the following EBP’s: </a:t>
          </a:r>
        </a:p>
        <a:p>
          <a:pPr marL="228600" lvl="1" indent="-228600" algn="l" defTabSz="889000" rtl="0">
            <a:lnSpc>
              <a:spcPct val="90000"/>
            </a:lnSpc>
            <a:spcBef>
              <a:spcPct val="0"/>
            </a:spcBef>
            <a:spcAft>
              <a:spcPct val="15000"/>
            </a:spcAft>
            <a:buChar char="•"/>
          </a:pPr>
          <a:r>
            <a:rPr lang="en-US" sz="2000" kern="1200" dirty="0" err="1"/>
            <a:t>Keepin</a:t>
          </a:r>
          <a:r>
            <a:rPr lang="en-US" sz="2000" kern="1200" dirty="0"/>
            <a:t>’ it Real, Life Skills Training, Second Step, Project ALERT, Project Towards No Drug Abuse, Lions Quest Skills For Adolescence </a:t>
          </a:r>
        </a:p>
        <a:p>
          <a:pPr marL="228600" lvl="1" indent="-228600" algn="l" defTabSz="889000" rtl="0">
            <a:lnSpc>
              <a:spcPct val="90000"/>
            </a:lnSpc>
            <a:spcBef>
              <a:spcPct val="0"/>
            </a:spcBef>
            <a:spcAft>
              <a:spcPct val="15000"/>
            </a:spcAft>
            <a:buChar char="•"/>
          </a:pPr>
          <a:r>
            <a:rPr lang="en-US" sz="2000" kern="1200" dirty="0">
              <a:hlinkClick xmlns:r="http://schemas.openxmlformats.org/officeDocument/2006/relationships" r:id="rId1"/>
            </a:rPr>
            <a:t>http://www.californiahealthykids.org/c/@_WIHvBXjhcSZg/Pages/fidelity.html</a:t>
          </a:r>
          <a:r>
            <a:rPr lang="en-US" sz="2000" kern="1200" dirty="0"/>
            <a:t>  </a:t>
          </a:r>
        </a:p>
      </dsp:txBody>
      <dsp:txXfrm rot="-5400000">
        <a:off x="3230880" y="201370"/>
        <a:ext cx="4650453" cy="3620618"/>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1E75-58DA-4F6E-84EF-737F9680FB8C}">
      <dsp:nvSpPr>
        <dsp:cNvPr id="0" name=""/>
        <dsp:cNvSpPr/>
      </dsp:nvSpPr>
      <dsp:spPr>
        <a:xfrm>
          <a:off x="0" y="0"/>
          <a:ext cx="6858000" cy="0"/>
        </a:xfrm>
        <a:prstGeom prst="line">
          <a:avLst/>
        </a:prstGeom>
        <a:solidFill>
          <a:schemeClr val="accent5">
            <a:hueOff val="0"/>
            <a:satOff val="0"/>
            <a:lumOff val="0"/>
            <a:alphaOff val="0"/>
          </a:schemeClr>
        </a:solidFill>
        <a:ln w="425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A9D5A2-BD8A-4614-BA60-F25A08316C9F}">
      <dsp:nvSpPr>
        <dsp:cNvPr id="0" name=""/>
        <dsp:cNvSpPr/>
      </dsp:nvSpPr>
      <dsp:spPr>
        <a:xfrm>
          <a:off x="0" y="0"/>
          <a:ext cx="2237261" cy="4119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dirty="0"/>
            <a:t>Reference</a:t>
          </a:r>
        </a:p>
      </dsp:txBody>
      <dsp:txXfrm>
        <a:off x="0" y="0"/>
        <a:ext cx="2237261" cy="4119562"/>
      </dsp:txXfrm>
    </dsp:sp>
    <dsp:sp modelId="{66B4A49A-564E-467B-9907-0CEB0759A42A}">
      <dsp:nvSpPr>
        <dsp:cNvPr id="0" name=""/>
        <dsp:cNvSpPr/>
      </dsp:nvSpPr>
      <dsp:spPr>
        <a:xfrm>
          <a:off x="2323857" y="102687"/>
          <a:ext cx="4531838" cy="1223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t>Adaptation Guidelines from National Cancer Institute</a:t>
          </a:r>
        </a:p>
      </dsp:txBody>
      <dsp:txXfrm>
        <a:off x="2323857" y="102687"/>
        <a:ext cx="4531838" cy="1223108"/>
      </dsp:txXfrm>
    </dsp:sp>
    <dsp:sp modelId="{F975001D-CD3E-4769-93D2-52F3BD47B835}">
      <dsp:nvSpPr>
        <dsp:cNvPr id="0" name=""/>
        <dsp:cNvSpPr/>
      </dsp:nvSpPr>
      <dsp:spPr>
        <a:xfrm>
          <a:off x="2237261" y="1325796"/>
          <a:ext cx="4618434" cy="0"/>
        </a:xfrm>
        <a:prstGeom prst="line">
          <a:avLst/>
        </a:prstGeom>
        <a:solidFill>
          <a:schemeClr val="accent5">
            <a:hueOff val="0"/>
            <a:satOff val="0"/>
            <a:lumOff val="0"/>
            <a:alphaOff val="0"/>
          </a:schemeClr>
        </a:solidFill>
        <a:ln w="425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F6A700-6F89-4B30-BB20-C06CAB4955F7}">
      <dsp:nvSpPr>
        <dsp:cNvPr id="0" name=""/>
        <dsp:cNvSpPr/>
      </dsp:nvSpPr>
      <dsp:spPr>
        <a:xfrm>
          <a:off x="2323857" y="1428483"/>
          <a:ext cx="4531838" cy="2053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dirty="0"/>
            <a:t>Using What Works: Adapting Evidence-Based Programs to Fit Your Needs; Module 4- Making the Evidence-Based Program Fit Your Needs: Adaptation and Your Program Summary</a:t>
          </a:r>
        </a:p>
      </dsp:txBody>
      <dsp:txXfrm>
        <a:off x="2323857" y="1428483"/>
        <a:ext cx="4531838" cy="2053746"/>
      </dsp:txXfrm>
    </dsp:sp>
    <dsp:sp modelId="{0A869A40-9690-4A71-88AA-AD571A4738A1}">
      <dsp:nvSpPr>
        <dsp:cNvPr id="0" name=""/>
        <dsp:cNvSpPr/>
      </dsp:nvSpPr>
      <dsp:spPr>
        <a:xfrm>
          <a:off x="2237261" y="3482229"/>
          <a:ext cx="4618434" cy="0"/>
        </a:xfrm>
        <a:prstGeom prst="line">
          <a:avLst/>
        </a:prstGeom>
        <a:solidFill>
          <a:schemeClr val="accent5">
            <a:hueOff val="0"/>
            <a:satOff val="0"/>
            <a:lumOff val="0"/>
            <a:alphaOff val="0"/>
          </a:schemeClr>
        </a:solidFill>
        <a:ln w="425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D50EA-0663-4DEB-AB90-3020AC84F315}">
      <dsp:nvSpPr>
        <dsp:cNvPr id="0" name=""/>
        <dsp:cNvSpPr/>
      </dsp:nvSpPr>
      <dsp:spPr>
        <a:xfrm>
          <a:off x="2323857" y="3584917"/>
          <a:ext cx="4531838" cy="430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dirty="0">
              <a:hlinkClick xmlns:r="http://schemas.openxmlformats.org/officeDocument/2006/relationships" r:id="rId1"/>
            </a:rPr>
            <a:t>http://cancercontrol.cancer.gov/use_what_works/mod4/start.htm</a:t>
          </a:r>
          <a:r>
            <a:rPr lang="en-US" sz="1200" kern="1200" dirty="0"/>
            <a:t> </a:t>
          </a:r>
        </a:p>
      </dsp:txBody>
      <dsp:txXfrm>
        <a:off x="2323857" y="3584917"/>
        <a:ext cx="4531838" cy="430444"/>
      </dsp:txXfrm>
    </dsp:sp>
    <dsp:sp modelId="{5BF1546A-B67C-4994-8071-5759412B591D}">
      <dsp:nvSpPr>
        <dsp:cNvPr id="0" name=""/>
        <dsp:cNvSpPr/>
      </dsp:nvSpPr>
      <dsp:spPr>
        <a:xfrm>
          <a:off x="2237261" y="4015361"/>
          <a:ext cx="4618434" cy="0"/>
        </a:xfrm>
        <a:prstGeom prst="line">
          <a:avLst/>
        </a:prstGeom>
        <a:solidFill>
          <a:schemeClr val="accent5">
            <a:hueOff val="0"/>
            <a:satOff val="0"/>
            <a:lumOff val="0"/>
            <a:alphaOff val="0"/>
          </a:schemeClr>
        </a:solidFill>
        <a:ln w="425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93E75-6A7F-479E-971F-F796479714A8}">
      <dsp:nvSpPr>
        <dsp:cNvPr id="0" name=""/>
        <dsp:cNvSpPr/>
      </dsp:nvSpPr>
      <dsp:spPr>
        <a:xfrm>
          <a:off x="546943" y="457203"/>
          <a:ext cx="6907113" cy="4144267"/>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0" i="0" kern="1200" baseline="0" dirty="0">
              <a:latin typeface="Arial" pitchFamily="34" charset="0"/>
              <a:cs typeface="Arial" pitchFamily="34" charset="0"/>
            </a:rPr>
            <a:t>CQI is a process to ensure programs are systematically and intentionally increasing positive outcomes for the families they serve. </a:t>
          </a:r>
        </a:p>
        <a:p>
          <a:pPr marL="0" lvl="0" indent="0" algn="ctr" defTabSz="1422400" rtl="0">
            <a:lnSpc>
              <a:spcPct val="90000"/>
            </a:lnSpc>
            <a:spcBef>
              <a:spcPct val="0"/>
            </a:spcBef>
            <a:spcAft>
              <a:spcPct val="35000"/>
            </a:spcAft>
            <a:buNone/>
          </a:pPr>
          <a:r>
            <a:rPr lang="en-US" sz="3200" b="0" i="0" kern="1200" baseline="0" dirty="0">
              <a:latin typeface="Arial" pitchFamily="34" charset="0"/>
              <a:cs typeface="Arial" pitchFamily="34" charset="0"/>
            </a:rPr>
            <a:t> </a:t>
          </a:r>
          <a:br>
            <a:rPr lang="en-US" sz="2800" b="0" i="0" kern="1200" baseline="0" dirty="0"/>
          </a:br>
          <a:r>
            <a:rPr lang="en-US" sz="2800" b="0" i="0" kern="1200" baseline="0" dirty="0"/>
            <a:t>“People often say, ‘if it </a:t>
          </a:r>
          <a:r>
            <a:rPr lang="en-US" sz="2800" b="0" i="0" kern="1200" baseline="0" dirty="0" err="1"/>
            <a:t>ain’t</a:t>
          </a:r>
          <a:r>
            <a:rPr lang="en-US" sz="2800" b="0" i="0" kern="1200" baseline="0" dirty="0"/>
            <a:t> broke, don’t fix it,’ but CQI emphasizes that all processes, even if they are not “broken,” can be improved.” **</a:t>
          </a:r>
          <a:endParaRPr lang="en-US" sz="2800" kern="1200" dirty="0"/>
        </a:p>
      </dsp:txBody>
      <dsp:txXfrm>
        <a:off x="546943" y="457203"/>
        <a:ext cx="6907113" cy="4144267"/>
      </dsp:txXfrm>
    </dsp:sp>
    <dsp:sp modelId="{7170A31E-21A6-4967-9340-30A862080141}">
      <dsp:nvSpPr>
        <dsp:cNvPr id="0" name=""/>
        <dsp:cNvSpPr/>
      </dsp:nvSpPr>
      <dsp:spPr>
        <a:xfrm>
          <a:off x="546943" y="4837142"/>
          <a:ext cx="6907113" cy="1180494"/>
        </a:xfrm>
        <a:prstGeom prst="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endParaRPr lang="en-US" sz="1300" b="0" i="0" kern="1200" baseline="0" dirty="0"/>
        </a:p>
        <a:p>
          <a:pPr marL="0" lvl="0" indent="0" algn="l" defTabSz="577850" rtl="0">
            <a:lnSpc>
              <a:spcPct val="90000"/>
            </a:lnSpc>
            <a:spcBef>
              <a:spcPct val="0"/>
            </a:spcBef>
            <a:spcAft>
              <a:spcPct val="35000"/>
            </a:spcAft>
            <a:buNone/>
          </a:pPr>
          <a:r>
            <a:rPr lang="en-US" sz="1300" b="0" i="0" kern="1200" baseline="0" dirty="0"/>
            <a:t>**From </a:t>
          </a:r>
          <a:r>
            <a:rPr lang="en-US" sz="1300" b="0" i="1" kern="1200" baseline="0" dirty="0"/>
            <a:t>USING CONTINUOUS QUALITY IMPROVEMENT TO IMPROVE CHILD WELFARE PRACTICE: A Framework for Implementation</a:t>
          </a:r>
          <a:r>
            <a:rPr lang="en-US" sz="1300" b="0" i="0" kern="1200" baseline="0" dirty="0"/>
            <a:t>, Casey Family Programs, and the National Child Welfare Resource Center for Organizational Improvement, 2005)</a:t>
          </a:r>
        </a:p>
        <a:p>
          <a:pPr marL="57150" lvl="1" indent="-57150" algn="l" defTabSz="444500" rtl="0">
            <a:lnSpc>
              <a:spcPct val="90000"/>
            </a:lnSpc>
            <a:spcBef>
              <a:spcPct val="0"/>
            </a:spcBef>
            <a:spcAft>
              <a:spcPct val="15000"/>
            </a:spcAft>
            <a:buChar char="•"/>
          </a:pPr>
          <a:endParaRPr lang="en-US" sz="1000" b="0" i="0" kern="1200" baseline="0" dirty="0"/>
        </a:p>
      </dsp:txBody>
      <dsp:txXfrm>
        <a:off x="546943" y="4837142"/>
        <a:ext cx="6907113" cy="1180494"/>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FDEE9-FF85-4070-9BCA-E74960AFC02D}">
      <dsp:nvSpPr>
        <dsp:cNvPr id="0" name=""/>
        <dsp:cNvSpPr/>
      </dsp:nvSpPr>
      <dsp:spPr>
        <a:xfrm>
          <a:off x="0" y="1066788"/>
          <a:ext cx="8153400" cy="3261360"/>
        </a:xfrm>
        <a:prstGeom prst="chevron">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0" bIns="60960" numCol="1" spcCol="1270" anchor="ctr" anchorCtr="0">
          <a:noAutofit/>
        </a:bodyPr>
        <a:lstStyle/>
        <a:p>
          <a:pPr marL="0" lvl="0" indent="0" algn="ctr" defTabSz="4267200" rtl="0">
            <a:lnSpc>
              <a:spcPct val="90000"/>
            </a:lnSpc>
            <a:spcBef>
              <a:spcPct val="0"/>
            </a:spcBef>
            <a:spcAft>
              <a:spcPct val="35000"/>
            </a:spcAft>
            <a:buNone/>
          </a:pPr>
          <a:r>
            <a:rPr lang="en-US" sz="9600" kern="1200" dirty="0"/>
            <a:t>What is </a:t>
          </a:r>
          <a:br>
            <a:rPr lang="en-US" sz="9600" kern="1200" dirty="0"/>
          </a:br>
          <a:r>
            <a:rPr lang="en-US" sz="9600" u="sng" kern="1200" dirty="0">
              <a:solidFill>
                <a:schemeClr val="tx1"/>
              </a:solidFill>
            </a:rPr>
            <a:t>it</a:t>
          </a:r>
          <a:r>
            <a:rPr lang="en-US" sz="9600" kern="1200" dirty="0"/>
            <a:t> ?</a:t>
          </a:r>
        </a:p>
      </dsp:txBody>
      <dsp:txXfrm>
        <a:off x="1630680" y="1066788"/>
        <a:ext cx="4892040" cy="3261360"/>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FA6EA-B8C3-4902-B012-3D3241FF195B}">
      <dsp:nvSpPr>
        <dsp:cNvPr id="0" name=""/>
        <dsp:cNvSpPr/>
      </dsp:nvSpPr>
      <dsp:spPr>
        <a:xfrm>
          <a:off x="40" y="0"/>
          <a:ext cx="3854471" cy="1520607"/>
        </a:xfrm>
        <a:prstGeom prst="rect">
          <a:avLst/>
        </a:prstGeom>
        <a:solidFill>
          <a:schemeClr val="accent4">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i="1" kern="1200" dirty="0"/>
            <a:t>As you plan (or look at existing services), ask:</a:t>
          </a:r>
          <a:endParaRPr lang="en-US" sz="3000" kern="1200" dirty="0"/>
        </a:p>
      </dsp:txBody>
      <dsp:txXfrm>
        <a:off x="40" y="0"/>
        <a:ext cx="3854471" cy="1520607"/>
      </dsp:txXfrm>
    </dsp:sp>
    <dsp:sp modelId="{C823066C-445E-440E-8AD4-21CCC4114819}">
      <dsp:nvSpPr>
        <dsp:cNvPr id="0" name=""/>
        <dsp:cNvSpPr/>
      </dsp:nvSpPr>
      <dsp:spPr>
        <a:xfrm>
          <a:off x="40" y="1572895"/>
          <a:ext cx="3854471" cy="4446900"/>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n-US" sz="3000" kern="1200"/>
            <a:t>Will / does  </a:t>
          </a:r>
          <a:r>
            <a:rPr lang="en-US" sz="3000" b="1" kern="1200"/>
            <a:t>it</a:t>
          </a:r>
          <a:r>
            <a:rPr lang="en-US" sz="3000" kern="1200"/>
            <a:t> make a difference?</a:t>
          </a:r>
        </a:p>
        <a:p>
          <a:pPr marL="285750" lvl="1" indent="-285750" algn="l" defTabSz="1333500" rtl="0">
            <a:lnSpc>
              <a:spcPct val="90000"/>
            </a:lnSpc>
            <a:spcBef>
              <a:spcPct val="0"/>
            </a:spcBef>
            <a:spcAft>
              <a:spcPct val="15000"/>
            </a:spcAft>
            <a:buChar char="•"/>
          </a:pPr>
          <a:r>
            <a:rPr lang="en-US" sz="3000" kern="1200" dirty="0"/>
            <a:t>What kind of a difference will / does  </a:t>
          </a:r>
          <a:r>
            <a:rPr lang="en-US" sz="3000" b="1" kern="1200" dirty="0"/>
            <a:t>it</a:t>
          </a:r>
          <a:r>
            <a:rPr lang="en-US" sz="3000" kern="1200" dirty="0"/>
            <a:t> make?</a:t>
          </a:r>
        </a:p>
        <a:p>
          <a:pPr marL="285750" lvl="1" indent="-285750" algn="l" defTabSz="1333500" rtl="0">
            <a:lnSpc>
              <a:spcPct val="90000"/>
            </a:lnSpc>
            <a:spcBef>
              <a:spcPct val="0"/>
            </a:spcBef>
            <a:spcAft>
              <a:spcPct val="15000"/>
            </a:spcAft>
            <a:buChar char="•"/>
          </a:pPr>
          <a:r>
            <a:rPr lang="en-US" sz="3000" kern="1200" dirty="0"/>
            <a:t>How much of a difference will / does  </a:t>
          </a:r>
          <a:r>
            <a:rPr lang="en-US" sz="3000" b="1" kern="1200" dirty="0"/>
            <a:t>it</a:t>
          </a:r>
          <a:r>
            <a:rPr lang="en-US" sz="3000" kern="1200" dirty="0"/>
            <a:t> make?</a:t>
          </a:r>
        </a:p>
        <a:p>
          <a:pPr marL="285750" lvl="1" indent="-285750" algn="l" defTabSz="1333500" rtl="0">
            <a:lnSpc>
              <a:spcPct val="90000"/>
            </a:lnSpc>
            <a:spcBef>
              <a:spcPct val="0"/>
            </a:spcBef>
            <a:spcAft>
              <a:spcPct val="15000"/>
            </a:spcAft>
            <a:buChar char="•"/>
          </a:pPr>
          <a:r>
            <a:rPr lang="en-US" sz="3000" kern="1200"/>
            <a:t>Is </a:t>
          </a:r>
          <a:r>
            <a:rPr lang="en-US" sz="3000" b="1" kern="1200"/>
            <a:t>it</a:t>
          </a:r>
          <a:r>
            <a:rPr lang="en-US" sz="3000" kern="1200"/>
            <a:t> worth it?</a:t>
          </a:r>
        </a:p>
      </dsp:txBody>
      <dsp:txXfrm>
        <a:off x="40" y="1572895"/>
        <a:ext cx="3854471" cy="4446900"/>
      </dsp:txXfrm>
    </dsp:sp>
    <dsp:sp modelId="{A7DAEBE4-D8FA-4BF5-B743-41F0838418B5}">
      <dsp:nvSpPr>
        <dsp:cNvPr id="0" name=""/>
        <dsp:cNvSpPr/>
      </dsp:nvSpPr>
      <dsp:spPr>
        <a:xfrm>
          <a:off x="4394138" y="0"/>
          <a:ext cx="3854471" cy="1520607"/>
        </a:xfrm>
        <a:prstGeom prst="rect">
          <a:avLst/>
        </a:prstGeom>
        <a:solidFill>
          <a:schemeClr val="accent4">
            <a:hueOff val="-7221758"/>
            <a:satOff val="48421"/>
            <a:lumOff val="-4706"/>
            <a:alphaOff val="0"/>
          </a:schemeClr>
        </a:solidFill>
        <a:ln w="42500" cap="flat" cmpd="sng" algn="ctr">
          <a:solidFill>
            <a:schemeClr val="accent4">
              <a:hueOff val="-7221758"/>
              <a:satOff val="48421"/>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rtl="0">
            <a:lnSpc>
              <a:spcPct val="90000"/>
            </a:lnSpc>
            <a:spcBef>
              <a:spcPct val="0"/>
            </a:spcBef>
            <a:spcAft>
              <a:spcPct val="35000"/>
            </a:spcAft>
            <a:buNone/>
          </a:pPr>
          <a:r>
            <a:rPr lang="en-US" sz="3000" b="1" i="1" kern="1200" dirty="0"/>
            <a:t>Where does </a:t>
          </a:r>
          <a:r>
            <a:rPr lang="en-US" sz="3000" b="1" i="1" u="sng" kern="1200" dirty="0"/>
            <a:t>it</a:t>
          </a:r>
          <a:r>
            <a:rPr lang="en-US" sz="3000" b="1" i="1" kern="1200" dirty="0"/>
            <a:t> all start?</a:t>
          </a:r>
          <a:endParaRPr lang="en-US" sz="3000" kern="1200" dirty="0"/>
        </a:p>
      </dsp:txBody>
      <dsp:txXfrm>
        <a:off x="4394138" y="0"/>
        <a:ext cx="3854471" cy="1520607"/>
      </dsp:txXfrm>
    </dsp:sp>
    <dsp:sp modelId="{05DAFB10-8331-4624-9F32-F4FD12891C77}">
      <dsp:nvSpPr>
        <dsp:cNvPr id="0" name=""/>
        <dsp:cNvSpPr/>
      </dsp:nvSpPr>
      <dsp:spPr>
        <a:xfrm>
          <a:off x="4394176" y="1572895"/>
          <a:ext cx="3854471" cy="4446900"/>
        </a:xfrm>
        <a:prstGeom prst="rect">
          <a:avLst/>
        </a:prstGeom>
        <a:solidFill>
          <a:schemeClr val="accent4">
            <a:tint val="40000"/>
            <a:alpha val="90000"/>
            <a:hueOff val="-7644528"/>
            <a:satOff val="9557"/>
            <a:lumOff val="759"/>
            <a:alphaOff val="0"/>
          </a:schemeClr>
        </a:solidFill>
        <a:ln w="42500" cap="flat" cmpd="sng" algn="ctr">
          <a:solidFill>
            <a:schemeClr val="accent4">
              <a:tint val="40000"/>
              <a:alpha val="90000"/>
              <a:hueOff val="-7644528"/>
              <a:satOff val="9557"/>
              <a:lumOff val="75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4E02A-5A61-4023-B442-1B9B1690D6A7}">
      <dsp:nvSpPr>
        <dsp:cNvPr id="0" name=""/>
        <dsp:cNvSpPr/>
      </dsp:nvSpPr>
      <dsp:spPr>
        <a:xfrm>
          <a:off x="0" y="0"/>
          <a:ext cx="7924800" cy="4800600"/>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rtl="0">
            <a:lnSpc>
              <a:spcPct val="90000"/>
            </a:lnSpc>
            <a:spcBef>
              <a:spcPct val="0"/>
            </a:spcBef>
            <a:spcAft>
              <a:spcPct val="35000"/>
            </a:spcAft>
            <a:buNone/>
          </a:pPr>
          <a:r>
            <a:rPr lang="en-US" sz="6500" b="1" i="0" kern="1200" baseline="0" dirty="0"/>
            <a:t>Plan Services</a:t>
          </a:r>
          <a:endParaRPr lang="en-US" sz="6500" kern="1200" dirty="0"/>
        </a:p>
      </dsp:txBody>
      <dsp:txXfrm>
        <a:off x="0" y="0"/>
        <a:ext cx="7924800" cy="2592324"/>
      </dsp:txXfrm>
    </dsp:sp>
    <dsp:sp modelId="{42AB757A-6E44-4493-81AA-A704FFF58251}">
      <dsp:nvSpPr>
        <dsp:cNvPr id="0" name=""/>
        <dsp:cNvSpPr/>
      </dsp:nvSpPr>
      <dsp:spPr>
        <a:xfrm>
          <a:off x="1419" y="2496311"/>
          <a:ext cx="1878657" cy="2208276"/>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b="1" i="0" kern="1200" baseline="0" dirty="0"/>
            <a:t>Needs assessment</a:t>
          </a:r>
          <a:endParaRPr lang="en-US" sz="2400" b="1" kern="1200" dirty="0"/>
        </a:p>
      </dsp:txBody>
      <dsp:txXfrm>
        <a:off x="1419" y="2496311"/>
        <a:ext cx="1878657" cy="2208276"/>
      </dsp:txXfrm>
    </dsp:sp>
    <dsp:sp modelId="{3E4F55D5-FB38-499C-B41F-5768F5C61B86}">
      <dsp:nvSpPr>
        <dsp:cNvPr id="0" name=""/>
        <dsp:cNvSpPr/>
      </dsp:nvSpPr>
      <dsp:spPr>
        <a:xfrm>
          <a:off x="1880077" y="2496311"/>
          <a:ext cx="1878657" cy="2208276"/>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b="1" i="0" kern="1200" baseline="0" dirty="0"/>
            <a:t>Logic Model </a:t>
          </a:r>
          <a:endParaRPr lang="en-US" sz="2400" b="1" kern="1200" dirty="0"/>
        </a:p>
      </dsp:txBody>
      <dsp:txXfrm>
        <a:off x="1880077" y="2496311"/>
        <a:ext cx="1878657" cy="2208276"/>
      </dsp:txXfrm>
    </dsp:sp>
    <dsp:sp modelId="{23B9C676-EE65-4B88-BCAA-50057B08612D}">
      <dsp:nvSpPr>
        <dsp:cNvPr id="0" name=""/>
        <dsp:cNvSpPr/>
      </dsp:nvSpPr>
      <dsp:spPr>
        <a:xfrm>
          <a:off x="3758734" y="2496311"/>
          <a:ext cx="2285987" cy="2208276"/>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0">
            <a:lnSpc>
              <a:spcPct val="90000"/>
            </a:lnSpc>
            <a:spcBef>
              <a:spcPct val="0"/>
            </a:spcBef>
            <a:spcAft>
              <a:spcPct val="35000"/>
            </a:spcAft>
            <a:buNone/>
          </a:pPr>
          <a:r>
            <a:rPr lang="en-US" sz="2400" b="1" i="0" kern="1200" baseline="0" dirty="0"/>
            <a:t>EBP/EIP selection and/or development</a:t>
          </a:r>
          <a:endParaRPr lang="en-US" sz="2400" b="1" kern="1200" dirty="0"/>
        </a:p>
      </dsp:txBody>
      <dsp:txXfrm>
        <a:off x="3758734" y="2496311"/>
        <a:ext cx="2285987" cy="2208276"/>
      </dsp:txXfrm>
    </dsp:sp>
    <dsp:sp modelId="{CA0C1745-FD05-49BD-824C-71216DBB2E50}">
      <dsp:nvSpPr>
        <dsp:cNvPr id="0" name=""/>
        <dsp:cNvSpPr/>
      </dsp:nvSpPr>
      <dsp:spPr>
        <a:xfrm>
          <a:off x="6019792" y="2514596"/>
          <a:ext cx="1878657" cy="2208276"/>
        </a:xfrm>
        <a:prstGeom prst="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b="1" i="0" kern="1200" baseline="0" dirty="0"/>
            <a:t>Evaluation plan</a:t>
          </a:r>
          <a:endParaRPr lang="en-US" sz="2700" b="1" kern="1200" dirty="0"/>
        </a:p>
      </dsp:txBody>
      <dsp:txXfrm>
        <a:off x="6019792" y="2514596"/>
        <a:ext cx="1878657" cy="220827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1D2D5-F9E0-449E-A00F-1DE28A1189FC}">
      <dsp:nvSpPr>
        <dsp:cNvPr id="0" name=""/>
        <dsp:cNvSpPr/>
      </dsp:nvSpPr>
      <dsp:spPr>
        <a:xfrm>
          <a:off x="0" y="0"/>
          <a:ext cx="7620000" cy="4876800"/>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8056" tIns="448056" rIns="448056" bIns="448056" numCol="1" spcCol="1270" anchor="ctr" anchorCtr="0">
          <a:noAutofit/>
        </a:bodyPr>
        <a:lstStyle/>
        <a:p>
          <a:pPr marL="0" lvl="0" indent="0" algn="ctr" defTabSz="2800350" rtl="0">
            <a:lnSpc>
              <a:spcPct val="90000"/>
            </a:lnSpc>
            <a:spcBef>
              <a:spcPct val="0"/>
            </a:spcBef>
            <a:spcAft>
              <a:spcPct val="35000"/>
            </a:spcAft>
            <a:buNone/>
          </a:pPr>
          <a:r>
            <a:rPr lang="en-US" sz="6300" b="1" i="0" kern="1200" baseline="0" dirty="0"/>
            <a:t>Do  Provide services</a:t>
          </a:r>
          <a:endParaRPr lang="en-US" sz="6300" kern="1200" dirty="0"/>
        </a:p>
      </dsp:txBody>
      <dsp:txXfrm>
        <a:off x="0" y="0"/>
        <a:ext cx="7620000" cy="2633472"/>
      </dsp:txXfrm>
    </dsp:sp>
    <dsp:sp modelId="{FAAE190E-3111-4A7F-AB0F-14B67509438F}">
      <dsp:nvSpPr>
        <dsp:cNvPr id="0" name=""/>
        <dsp:cNvSpPr/>
      </dsp:nvSpPr>
      <dsp:spPr>
        <a:xfrm>
          <a:off x="3645" y="2535935"/>
          <a:ext cx="1953369" cy="2243328"/>
        </a:xfrm>
        <a:prstGeom prst="rect">
          <a:avLst/>
        </a:prstGeom>
        <a:solidFill>
          <a:schemeClr val="accent4">
            <a:alpha val="90000"/>
            <a:tint val="40000"/>
            <a:hueOff val="0"/>
            <a:satOff val="0"/>
            <a:lumOff val="0"/>
            <a:alphaOff val="0"/>
          </a:schemeClr>
        </a:solidFill>
        <a:ln w="425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b="1" i="0" kern="1200" baseline="0" dirty="0"/>
            <a:t>Hire, train and supervise staff</a:t>
          </a:r>
          <a:endParaRPr lang="en-US" sz="2700" b="1" kern="1200" dirty="0"/>
        </a:p>
      </dsp:txBody>
      <dsp:txXfrm>
        <a:off x="3645" y="2535935"/>
        <a:ext cx="1953369" cy="2243328"/>
      </dsp:txXfrm>
    </dsp:sp>
    <dsp:sp modelId="{F3D740F7-BA74-484F-ADB8-CEBD2132F115}">
      <dsp:nvSpPr>
        <dsp:cNvPr id="0" name=""/>
        <dsp:cNvSpPr/>
      </dsp:nvSpPr>
      <dsp:spPr>
        <a:xfrm>
          <a:off x="1957014" y="2535935"/>
          <a:ext cx="1953369" cy="2243328"/>
        </a:xfrm>
        <a:prstGeom prst="rect">
          <a:avLst/>
        </a:prstGeom>
        <a:solidFill>
          <a:schemeClr val="accent4">
            <a:alpha val="90000"/>
            <a:tint val="40000"/>
            <a:hueOff val="0"/>
            <a:satOff val="0"/>
            <a:lumOff val="0"/>
            <a:alphaOff val="0"/>
          </a:schemeClr>
        </a:solidFill>
        <a:ln w="425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b="1" i="0" kern="1200" baseline="0" dirty="0"/>
            <a:t>Document activities</a:t>
          </a:r>
          <a:endParaRPr lang="en-US" sz="2700" b="1" kern="1200" dirty="0"/>
        </a:p>
      </dsp:txBody>
      <dsp:txXfrm>
        <a:off x="1957014" y="2535935"/>
        <a:ext cx="1953369" cy="2243328"/>
      </dsp:txXfrm>
    </dsp:sp>
    <dsp:sp modelId="{8D4D8EB6-3149-4C45-955E-93CA27642667}">
      <dsp:nvSpPr>
        <dsp:cNvPr id="0" name=""/>
        <dsp:cNvSpPr/>
      </dsp:nvSpPr>
      <dsp:spPr>
        <a:xfrm>
          <a:off x="3910383" y="2535935"/>
          <a:ext cx="1953369" cy="2243328"/>
        </a:xfrm>
        <a:prstGeom prst="rect">
          <a:avLst/>
        </a:prstGeom>
        <a:solidFill>
          <a:schemeClr val="accent4">
            <a:alpha val="90000"/>
            <a:tint val="40000"/>
            <a:hueOff val="0"/>
            <a:satOff val="0"/>
            <a:lumOff val="0"/>
            <a:alphaOff val="0"/>
          </a:schemeClr>
        </a:solidFill>
        <a:ln w="425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b="1" i="0" kern="1200" baseline="0" dirty="0"/>
            <a:t>Monitor fidelity</a:t>
          </a:r>
          <a:endParaRPr lang="en-US" sz="2700" b="1" kern="1200" dirty="0"/>
        </a:p>
      </dsp:txBody>
      <dsp:txXfrm>
        <a:off x="3910383" y="2535935"/>
        <a:ext cx="1953369" cy="2243328"/>
      </dsp:txXfrm>
    </dsp:sp>
    <dsp:sp modelId="{27CA2548-D4D7-46D2-B333-432356AA644C}">
      <dsp:nvSpPr>
        <dsp:cNvPr id="0" name=""/>
        <dsp:cNvSpPr/>
      </dsp:nvSpPr>
      <dsp:spPr>
        <a:xfrm>
          <a:off x="5867398" y="2514601"/>
          <a:ext cx="1752601" cy="2243328"/>
        </a:xfrm>
        <a:prstGeom prst="rect">
          <a:avLst/>
        </a:prstGeom>
        <a:solidFill>
          <a:schemeClr val="accent4">
            <a:alpha val="90000"/>
            <a:tint val="40000"/>
            <a:hueOff val="0"/>
            <a:satOff val="0"/>
            <a:lumOff val="0"/>
            <a:alphaOff val="0"/>
          </a:schemeClr>
        </a:solidFill>
        <a:ln w="425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34290" rIns="192024" bIns="34290" numCol="1" spcCol="1270" anchor="t" anchorCtr="0">
          <a:noAutofit/>
        </a:bodyPr>
        <a:lstStyle/>
        <a:p>
          <a:pPr marL="0" lvl="0" indent="0" algn="l" defTabSz="1200150" rtl="0">
            <a:lnSpc>
              <a:spcPct val="90000"/>
            </a:lnSpc>
            <a:spcBef>
              <a:spcPct val="0"/>
            </a:spcBef>
            <a:spcAft>
              <a:spcPct val="35000"/>
            </a:spcAft>
            <a:buNone/>
          </a:pPr>
          <a:endParaRPr lang="en-US" sz="2700" b="1" i="0" kern="1200" baseline="0" dirty="0"/>
        </a:p>
        <a:p>
          <a:pPr marL="0" lvl="0" indent="0" algn="l" defTabSz="1200150" rtl="0">
            <a:lnSpc>
              <a:spcPct val="90000"/>
            </a:lnSpc>
            <a:spcBef>
              <a:spcPct val="0"/>
            </a:spcBef>
            <a:spcAft>
              <a:spcPct val="35000"/>
            </a:spcAft>
            <a:buNone/>
          </a:pPr>
          <a:r>
            <a:rPr lang="en-US" sz="2700" b="1" i="0" kern="1200" baseline="0" dirty="0"/>
            <a:t>Collect data</a:t>
          </a:r>
          <a:endParaRPr lang="en-US" sz="2700" b="1" kern="1200" dirty="0"/>
        </a:p>
        <a:p>
          <a:pPr marL="228600" lvl="1" indent="-228600" algn="l" defTabSz="933450" rtl="0">
            <a:lnSpc>
              <a:spcPct val="90000"/>
            </a:lnSpc>
            <a:spcBef>
              <a:spcPct val="0"/>
            </a:spcBef>
            <a:spcAft>
              <a:spcPct val="15000"/>
            </a:spcAft>
            <a:buChar char="•"/>
          </a:pPr>
          <a:r>
            <a:rPr lang="en-US" sz="2100" b="1" i="0" kern="1200" baseline="0" dirty="0"/>
            <a:t>formally</a:t>
          </a:r>
          <a:endParaRPr lang="en-US" sz="2100" b="1" kern="1200" dirty="0"/>
        </a:p>
        <a:p>
          <a:pPr marL="228600" lvl="1" indent="-228600" algn="l" defTabSz="933450" rtl="0">
            <a:lnSpc>
              <a:spcPct val="90000"/>
            </a:lnSpc>
            <a:spcBef>
              <a:spcPct val="0"/>
            </a:spcBef>
            <a:spcAft>
              <a:spcPct val="15000"/>
            </a:spcAft>
            <a:buChar char="•"/>
          </a:pPr>
          <a:r>
            <a:rPr lang="en-US" sz="2100" b="1" i="0" kern="1200" baseline="0" dirty="0"/>
            <a:t>informally</a:t>
          </a:r>
        </a:p>
      </dsp:txBody>
      <dsp:txXfrm>
        <a:off x="5867398" y="2514601"/>
        <a:ext cx="1752601" cy="2243328"/>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24C3D-7A97-4468-8F53-5B6F9CE64BC1}">
      <dsp:nvSpPr>
        <dsp:cNvPr id="0" name=""/>
        <dsp:cNvSpPr/>
      </dsp:nvSpPr>
      <dsp:spPr>
        <a:xfrm>
          <a:off x="0" y="2306"/>
          <a:ext cx="7543800" cy="4719786"/>
        </a:xfrm>
        <a:prstGeom prst="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rtl="0">
            <a:lnSpc>
              <a:spcPct val="90000"/>
            </a:lnSpc>
            <a:spcBef>
              <a:spcPct val="0"/>
            </a:spcBef>
            <a:spcAft>
              <a:spcPct val="35000"/>
            </a:spcAft>
            <a:buNone/>
          </a:pPr>
          <a:r>
            <a:rPr lang="en-US" sz="6500" b="1" i="0" kern="1200" baseline="0" dirty="0"/>
            <a:t>Study your data</a:t>
          </a:r>
          <a:endParaRPr lang="en-US" sz="6500" kern="1200" dirty="0"/>
        </a:p>
      </dsp:txBody>
      <dsp:txXfrm>
        <a:off x="0" y="2306"/>
        <a:ext cx="7543800" cy="2548684"/>
      </dsp:txXfrm>
    </dsp:sp>
    <dsp:sp modelId="{4E558C04-8419-4DEA-AFEF-524A2C2181FF}">
      <dsp:nvSpPr>
        <dsp:cNvPr id="0" name=""/>
        <dsp:cNvSpPr/>
      </dsp:nvSpPr>
      <dsp:spPr>
        <a:xfrm>
          <a:off x="1261" y="2456595"/>
          <a:ext cx="3845569" cy="2171101"/>
        </a:xfrm>
        <a:prstGeom prst="rect">
          <a:avLst/>
        </a:prstGeom>
        <a:solidFill>
          <a:schemeClr val="accent5">
            <a:alpha val="90000"/>
            <a:tint val="40000"/>
            <a:hueOff val="0"/>
            <a:satOff val="0"/>
            <a:lumOff val="0"/>
            <a:alphaOff val="0"/>
          </a:schemeClr>
        </a:solidFill>
        <a:ln w="425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t>Formally ~ in the course of staff supervision, full staff meetings, board meetings </a:t>
          </a:r>
          <a:endParaRPr lang="en-US" sz="2800" kern="1200" dirty="0"/>
        </a:p>
      </dsp:txBody>
      <dsp:txXfrm>
        <a:off x="1261" y="2456595"/>
        <a:ext cx="3845569" cy="2171101"/>
      </dsp:txXfrm>
    </dsp:sp>
    <dsp:sp modelId="{9BBE93DA-7040-47CC-9E32-995DE42455F2}">
      <dsp:nvSpPr>
        <dsp:cNvPr id="0" name=""/>
        <dsp:cNvSpPr/>
      </dsp:nvSpPr>
      <dsp:spPr>
        <a:xfrm>
          <a:off x="3846830" y="2456595"/>
          <a:ext cx="3695708" cy="2171101"/>
        </a:xfrm>
        <a:prstGeom prst="rect">
          <a:avLst/>
        </a:prstGeom>
        <a:solidFill>
          <a:schemeClr val="accent5">
            <a:alpha val="90000"/>
            <a:tint val="40000"/>
            <a:hueOff val="0"/>
            <a:satOff val="0"/>
            <a:lumOff val="0"/>
            <a:alphaOff val="0"/>
          </a:schemeClr>
        </a:solidFill>
        <a:ln w="425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rtl="0">
            <a:lnSpc>
              <a:spcPct val="90000"/>
            </a:lnSpc>
            <a:spcBef>
              <a:spcPct val="0"/>
            </a:spcBef>
            <a:spcAft>
              <a:spcPct val="35000"/>
            </a:spcAft>
            <a:buNone/>
          </a:pPr>
          <a:r>
            <a:rPr lang="en-US" sz="2200" b="0" i="0" kern="1200" baseline="0" dirty="0"/>
            <a:t>Informally ~ through daily discussions with staff and participants; self-assessment of job performance, </a:t>
          </a:r>
          <a:br>
            <a:rPr lang="en-US" sz="2200" b="0" i="0" kern="1200" baseline="0" dirty="0"/>
          </a:br>
          <a:r>
            <a:rPr lang="en-US" sz="2200" b="0" i="0" kern="1200" baseline="0" dirty="0"/>
            <a:t>observation of day-to-day</a:t>
          </a:r>
          <a:br>
            <a:rPr lang="en-US" sz="2200" b="0" i="0" kern="1200" baseline="0" dirty="0"/>
          </a:br>
          <a:r>
            <a:rPr lang="en-US" sz="2200" b="0" i="0" kern="1200" baseline="0" dirty="0"/>
            <a:t>participant progress and </a:t>
          </a:r>
          <a:br>
            <a:rPr lang="en-US" sz="2200" b="0" i="0" kern="1200" baseline="0" dirty="0"/>
          </a:br>
          <a:r>
            <a:rPr lang="en-US" sz="2200" b="0" i="0" kern="1200" baseline="0" dirty="0"/>
            <a:t>satisfaction.</a:t>
          </a:r>
        </a:p>
      </dsp:txBody>
      <dsp:txXfrm>
        <a:off x="3846830" y="2456595"/>
        <a:ext cx="3695708" cy="2171101"/>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C16F1-E6CE-44F1-9645-A4D5843CA541}">
      <dsp:nvSpPr>
        <dsp:cNvPr id="0" name=""/>
        <dsp:cNvSpPr/>
      </dsp:nvSpPr>
      <dsp:spPr>
        <a:xfrm>
          <a:off x="0" y="0"/>
          <a:ext cx="7543800" cy="4343400"/>
        </a:xfrm>
        <a:prstGeom prst="rect">
          <a:avLst/>
        </a:prstGeom>
        <a:gradFill rotWithShape="0">
          <a:gsLst>
            <a:gs pos="0">
              <a:schemeClr val="accent1">
                <a:shade val="50000"/>
                <a:hueOff val="0"/>
                <a:satOff val="0"/>
                <a:lumOff val="0"/>
                <a:alphaOff val="0"/>
                <a:shade val="45000"/>
                <a:satMod val="155000"/>
              </a:schemeClr>
            </a:gs>
            <a:gs pos="60000">
              <a:schemeClr val="accent1">
                <a:shade val="50000"/>
                <a:hueOff val="0"/>
                <a:satOff val="0"/>
                <a:lumOff val="0"/>
                <a:alphaOff val="0"/>
                <a:shade val="95000"/>
                <a:satMod val="150000"/>
              </a:schemeClr>
            </a:gs>
            <a:gs pos="100000">
              <a:schemeClr val="accent1">
                <a:shade val="50000"/>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391160" tIns="391160" rIns="391160" bIns="391160" numCol="1" spcCol="1270" anchor="ctr" anchorCtr="0">
          <a:noAutofit/>
        </a:bodyPr>
        <a:lstStyle/>
        <a:p>
          <a:pPr marL="0" lvl="0" indent="0" algn="ctr" defTabSz="2444750" rtl="0">
            <a:lnSpc>
              <a:spcPct val="90000"/>
            </a:lnSpc>
            <a:spcBef>
              <a:spcPct val="0"/>
            </a:spcBef>
            <a:spcAft>
              <a:spcPct val="35000"/>
            </a:spcAft>
            <a:buNone/>
          </a:pPr>
          <a:r>
            <a:rPr lang="en-US" sz="5500" b="1" i="0" kern="1200" baseline="0" dirty="0"/>
            <a:t>Act by adjusting practices</a:t>
          </a:r>
          <a:endParaRPr lang="en-US" sz="5500" kern="1200" dirty="0"/>
        </a:p>
      </dsp:txBody>
      <dsp:txXfrm>
        <a:off x="0" y="0"/>
        <a:ext cx="7543800" cy="2345436"/>
      </dsp:txXfrm>
    </dsp:sp>
    <dsp:sp modelId="{0C820C19-12B6-4A7B-8253-53ECE368D210}">
      <dsp:nvSpPr>
        <dsp:cNvPr id="0" name=""/>
        <dsp:cNvSpPr/>
      </dsp:nvSpPr>
      <dsp:spPr>
        <a:xfrm>
          <a:off x="0" y="2214273"/>
          <a:ext cx="3771900" cy="2086553"/>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b="0" i="0" kern="1200" baseline="0" dirty="0"/>
            <a:t>formally, at the agency level by adopting new practices, programs, policies and procedures based on findings </a:t>
          </a:r>
          <a:endParaRPr lang="en-US" sz="2700" kern="1200" dirty="0"/>
        </a:p>
      </dsp:txBody>
      <dsp:txXfrm>
        <a:off x="0" y="2214273"/>
        <a:ext cx="3771900" cy="2086553"/>
      </dsp:txXfrm>
    </dsp:sp>
    <dsp:sp modelId="{035D2C96-09A2-4934-952C-084BA07AB202}">
      <dsp:nvSpPr>
        <dsp:cNvPr id="0" name=""/>
        <dsp:cNvSpPr/>
      </dsp:nvSpPr>
      <dsp:spPr>
        <a:xfrm>
          <a:off x="3733803" y="2209807"/>
          <a:ext cx="3771900" cy="2099560"/>
        </a:xfrm>
        <a:prstGeom prst="rect">
          <a:avLst/>
        </a:prstGeom>
        <a:solidFill>
          <a:schemeClr val="accent1">
            <a:alpha val="90000"/>
            <a:tint val="55000"/>
            <a:hueOff val="0"/>
            <a:satOff val="0"/>
            <a:lumOff val="0"/>
            <a:alphaOff val="0"/>
          </a:schemeClr>
        </a:solidFill>
        <a:ln w="9525" cap="flat" cmpd="sng" algn="ctr">
          <a:solidFill>
            <a:schemeClr val="accent1">
              <a:alpha val="90000"/>
              <a:tint val="55000"/>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192024" tIns="34290" rIns="192024" bIns="34290" numCol="1" spcCol="1270" anchor="ctr" anchorCtr="0">
          <a:noAutofit/>
        </a:bodyPr>
        <a:lstStyle/>
        <a:p>
          <a:pPr marL="0" lvl="0" indent="0" algn="ctr" defTabSz="1200150" rtl="0">
            <a:lnSpc>
              <a:spcPct val="90000"/>
            </a:lnSpc>
            <a:spcBef>
              <a:spcPct val="0"/>
            </a:spcBef>
            <a:spcAft>
              <a:spcPct val="35000"/>
            </a:spcAft>
            <a:buNone/>
          </a:pPr>
          <a:r>
            <a:rPr lang="en-US" sz="2700" b="0" i="0" kern="1200" baseline="0" dirty="0"/>
            <a:t>informally, by making personal adjustments to improve job performance </a:t>
          </a:r>
          <a:endParaRPr lang="en-US" sz="2700" kern="1200" dirty="0"/>
        </a:p>
      </dsp:txBody>
      <dsp:txXfrm>
        <a:off x="3733803" y="2209807"/>
        <a:ext cx="3771900" cy="2099560"/>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D151C-75D7-481E-9254-5AFD4D5E9E51}">
      <dsp:nvSpPr>
        <dsp:cNvPr id="0" name=""/>
        <dsp:cNvSpPr/>
      </dsp:nvSpPr>
      <dsp:spPr>
        <a:xfrm>
          <a:off x="5012020" y="429170"/>
          <a:ext cx="2183606" cy="218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1" i="0" kern="1200" baseline="0" dirty="0"/>
            <a:t>CQI is supported system-wide</a:t>
          </a:r>
          <a:endParaRPr lang="en-US" sz="2400" b="1" kern="1200" dirty="0"/>
        </a:p>
      </dsp:txBody>
      <dsp:txXfrm>
        <a:off x="5012020" y="429170"/>
        <a:ext cx="2183606" cy="2183606"/>
      </dsp:txXfrm>
    </dsp:sp>
    <dsp:sp modelId="{D2482F84-F14C-4BA6-8566-D48614189EC3}">
      <dsp:nvSpPr>
        <dsp:cNvPr id="0" name=""/>
        <dsp:cNvSpPr/>
      </dsp:nvSpPr>
      <dsp:spPr>
        <a:xfrm>
          <a:off x="1685162" y="-688"/>
          <a:ext cx="5164074" cy="5164074"/>
        </a:xfrm>
        <a:prstGeom prst="circularArrow">
          <a:avLst>
            <a:gd name="adj1" fmla="val 8245"/>
            <a:gd name="adj2" fmla="val 575864"/>
            <a:gd name="adj3" fmla="val 2965014"/>
            <a:gd name="adj4" fmla="val 50947"/>
            <a:gd name="adj5" fmla="val 962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533ACD-9405-41B7-A2BB-0B4A5862BCA5}">
      <dsp:nvSpPr>
        <dsp:cNvPr id="0" name=""/>
        <dsp:cNvSpPr/>
      </dsp:nvSpPr>
      <dsp:spPr>
        <a:xfrm>
          <a:off x="3175396" y="3610295"/>
          <a:ext cx="2183606" cy="218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1" i="0" kern="1200" baseline="0" dirty="0"/>
            <a:t>Board, administrators, support staff, direct service staff support one another’s efforts to ensure CQI</a:t>
          </a:r>
          <a:endParaRPr lang="en-US" sz="2400" b="1" kern="1200" dirty="0"/>
        </a:p>
      </dsp:txBody>
      <dsp:txXfrm>
        <a:off x="3175396" y="3610295"/>
        <a:ext cx="2183606" cy="2183606"/>
      </dsp:txXfrm>
    </dsp:sp>
    <dsp:sp modelId="{C8757850-8D8B-4A4B-BC8E-CB0615F54D4A}">
      <dsp:nvSpPr>
        <dsp:cNvPr id="0" name=""/>
        <dsp:cNvSpPr/>
      </dsp:nvSpPr>
      <dsp:spPr>
        <a:xfrm>
          <a:off x="1685162" y="-688"/>
          <a:ext cx="5164074" cy="5164074"/>
        </a:xfrm>
        <a:prstGeom prst="circularArrow">
          <a:avLst>
            <a:gd name="adj1" fmla="val 8245"/>
            <a:gd name="adj2" fmla="val 575864"/>
            <a:gd name="adj3" fmla="val 10173189"/>
            <a:gd name="adj4" fmla="val 7259122"/>
            <a:gd name="adj5" fmla="val 9620"/>
          </a:avLst>
        </a:prstGeom>
        <a:solidFill>
          <a:schemeClr val="accent3">
            <a:hueOff val="1877215"/>
            <a:satOff val="-7229"/>
            <a:lumOff val="-2098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DB938-3164-4FFC-A3CC-5F82ABF4D60F}">
      <dsp:nvSpPr>
        <dsp:cNvPr id="0" name=""/>
        <dsp:cNvSpPr/>
      </dsp:nvSpPr>
      <dsp:spPr>
        <a:xfrm>
          <a:off x="1338773" y="429170"/>
          <a:ext cx="2183606" cy="2183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en-US" sz="2100" b="1" i="0" kern="1200" baseline="0" dirty="0"/>
            <a:t>Administrators plan in advance to provide the infrastructure necessary to maintain a CQI environment.</a:t>
          </a:r>
          <a:endParaRPr lang="en-US" sz="2100" b="1" kern="1200" dirty="0"/>
        </a:p>
      </dsp:txBody>
      <dsp:txXfrm>
        <a:off x="1338773" y="429170"/>
        <a:ext cx="2183606" cy="2183606"/>
      </dsp:txXfrm>
    </dsp:sp>
    <dsp:sp modelId="{53A7C862-F1C4-4A7F-A8CD-12500037D77A}">
      <dsp:nvSpPr>
        <dsp:cNvPr id="0" name=""/>
        <dsp:cNvSpPr/>
      </dsp:nvSpPr>
      <dsp:spPr>
        <a:xfrm>
          <a:off x="1685162" y="-688"/>
          <a:ext cx="5164074" cy="5164074"/>
        </a:xfrm>
        <a:prstGeom prst="circularArrow">
          <a:avLst>
            <a:gd name="adj1" fmla="val 8245"/>
            <a:gd name="adj2" fmla="val 575864"/>
            <a:gd name="adj3" fmla="val 16857802"/>
            <a:gd name="adj4" fmla="val 14966334"/>
            <a:gd name="adj5" fmla="val 9620"/>
          </a:avLst>
        </a:prstGeom>
        <a:solidFill>
          <a:schemeClr val="accent3">
            <a:hueOff val="3754429"/>
            <a:satOff val="-14458"/>
            <a:lumOff val="-4196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51245-CEAD-4E66-83E6-5DBE283F81A7}">
      <dsp:nvSpPr>
        <dsp:cNvPr id="0" name=""/>
        <dsp:cNvSpPr/>
      </dsp:nvSpPr>
      <dsp:spPr>
        <a:xfrm>
          <a:off x="0" y="4244623"/>
          <a:ext cx="8077200" cy="1393180"/>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Designing evaluation plans that include CQI and logic models</a:t>
          </a:r>
        </a:p>
      </dsp:txBody>
      <dsp:txXfrm>
        <a:off x="0" y="4244623"/>
        <a:ext cx="8077200" cy="752317"/>
      </dsp:txXfrm>
    </dsp:sp>
    <dsp:sp modelId="{E770C3B1-BAD1-42C3-9A0B-DA8FC420F715}">
      <dsp:nvSpPr>
        <dsp:cNvPr id="0" name=""/>
        <dsp:cNvSpPr/>
      </dsp:nvSpPr>
      <dsp:spPr>
        <a:xfrm>
          <a:off x="0" y="4969076"/>
          <a:ext cx="4038600" cy="640862"/>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a:t>Components of CQI processes</a:t>
          </a:r>
        </a:p>
      </dsp:txBody>
      <dsp:txXfrm>
        <a:off x="0" y="4969076"/>
        <a:ext cx="4038600" cy="640862"/>
      </dsp:txXfrm>
    </dsp:sp>
    <dsp:sp modelId="{3C1F6905-6E35-4E7B-BF54-DC75543FF6AF}">
      <dsp:nvSpPr>
        <dsp:cNvPr id="0" name=""/>
        <dsp:cNvSpPr/>
      </dsp:nvSpPr>
      <dsp:spPr>
        <a:xfrm>
          <a:off x="4038600" y="4969076"/>
          <a:ext cx="4038600" cy="640862"/>
        </a:xfrm>
        <a:prstGeom prst="rect">
          <a:avLst/>
        </a:prstGeom>
        <a:solidFill>
          <a:schemeClr val="accent4">
            <a:tint val="40000"/>
            <a:alpha val="90000"/>
            <a:hueOff val="-1911132"/>
            <a:satOff val="2389"/>
            <a:lumOff val="190"/>
            <a:alphaOff val="0"/>
          </a:schemeClr>
        </a:solidFill>
        <a:ln w="42500" cap="flat" cmpd="sng" algn="ctr">
          <a:solidFill>
            <a:schemeClr val="accent4">
              <a:tint val="40000"/>
              <a:alpha val="90000"/>
              <a:hueOff val="-1911132"/>
              <a:satOff val="2389"/>
              <a:lumOff val="1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a:t>Components and design of logic models</a:t>
          </a:r>
        </a:p>
      </dsp:txBody>
      <dsp:txXfrm>
        <a:off x="4038600" y="4969076"/>
        <a:ext cx="4038600" cy="640862"/>
      </dsp:txXfrm>
    </dsp:sp>
    <dsp:sp modelId="{7152A63D-83D1-4CCF-8D05-E3FAF05FF9B0}">
      <dsp:nvSpPr>
        <dsp:cNvPr id="0" name=""/>
        <dsp:cNvSpPr/>
      </dsp:nvSpPr>
      <dsp:spPr>
        <a:xfrm rot="10800000">
          <a:off x="0" y="2122809"/>
          <a:ext cx="8077200" cy="2142710"/>
        </a:xfrm>
        <a:prstGeom prst="upArrowCallou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Discuss EB/EI</a:t>
          </a:r>
        </a:p>
      </dsp:txBody>
      <dsp:txXfrm rot="-10800000">
        <a:off x="0" y="2122809"/>
        <a:ext cx="8077200" cy="752091"/>
      </dsp:txXfrm>
    </dsp:sp>
    <dsp:sp modelId="{973FA774-649F-4C30-AEFF-977A66451EA7}">
      <dsp:nvSpPr>
        <dsp:cNvPr id="0" name=""/>
        <dsp:cNvSpPr/>
      </dsp:nvSpPr>
      <dsp:spPr>
        <a:xfrm>
          <a:off x="3943" y="2874901"/>
          <a:ext cx="2689770" cy="640670"/>
        </a:xfrm>
        <a:prstGeom prst="rect">
          <a:avLst/>
        </a:prstGeom>
        <a:solidFill>
          <a:schemeClr val="accent4">
            <a:tint val="40000"/>
            <a:alpha val="90000"/>
            <a:hueOff val="-3822264"/>
            <a:satOff val="4778"/>
            <a:lumOff val="379"/>
            <a:alphaOff val="0"/>
          </a:schemeClr>
        </a:solidFill>
        <a:ln w="42500" cap="flat" cmpd="sng" algn="ctr">
          <a:solidFill>
            <a:schemeClr val="accent4">
              <a:tint val="40000"/>
              <a:alpha val="90000"/>
              <a:hueOff val="-3822264"/>
              <a:satOff val="4778"/>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a:t>What it is </a:t>
          </a:r>
        </a:p>
      </dsp:txBody>
      <dsp:txXfrm>
        <a:off x="3943" y="2874901"/>
        <a:ext cx="2689770" cy="640670"/>
      </dsp:txXfrm>
    </dsp:sp>
    <dsp:sp modelId="{3CD8C8E3-4D03-45EE-8C85-A4100ACF44D6}">
      <dsp:nvSpPr>
        <dsp:cNvPr id="0" name=""/>
        <dsp:cNvSpPr/>
      </dsp:nvSpPr>
      <dsp:spPr>
        <a:xfrm>
          <a:off x="2693714" y="2874901"/>
          <a:ext cx="2689770" cy="640670"/>
        </a:xfrm>
        <a:prstGeom prst="rect">
          <a:avLst/>
        </a:prstGeom>
        <a:solidFill>
          <a:schemeClr val="accent4">
            <a:tint val="40000"/>
            <a:alpha val="90000"/>
            <a:hueOff val="-5733396"/>
            <a:satOff val="7168"/>
            <a:lumOff val="569"/>
            <a:alphaOff val="0"/>
          </a:schemeClr>
        </a:solidFill>
        <a:ln w="42500" cap="flat" cmpd="sng" algn="ctr">
          <a:solidFill>
            <a:schemeClr val="accent4">
              <a:tint val="40000"/>
              <a:alpha val="90000"/>
              <a:hueOff val="-5733396"/>
              <a:satOff val="7168"/>
              <a:lumOff val="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a:t>How to find them</a:t>
          </a:r>
        </a:p>
      </dsp:txBody>
      <dsp:txXfrm>
        <a:off x="2693714" y="2874901"/>
        <a:ext cx="2689770" cy="640670"/>
      </dsp:txXfrm>
    </dsp:sp>
    <dsp:sp modelId="{F4472F88-716B-48CE-BBF7-5CEC11596FF0}">
      <dsp:nvSpPr>
        <dsp:cNvPr id="0" name=""/>
        <dsp:cNvSpPr/>
      </dsp:nvSpPr>
      <dsp:spPr>
        <a:xfrm>
          <a:off x="5383485" y="2874901"/>
          <a:ext cx="2689770" cy="640670"/>
        </a:xfrm>
        <a:prstGeom prst="rect">
          <a:avLst/>
        </a:prstGeom>
        <a:solidFill>
          <a:schemeClr val="accent4">
            <a:tint val="40000"/>
            <a:alpha val="90000"/>
            <a:hueOff val="-7644528"/>
            <a:satOff val="9557"/>
            <a:lumOff val="759"/>
            <a:alphaOff val="0"/>
          </a:schemeClr>
        </a:solidFill>
        <a:ln w="42500" cap="flat" cmpd="sng" algn="ctr">
          <a:solidFill>
            <a:schemeClr val="accent4">
              <a:tint val="40000"/>
              <a:alpha val="90000"/>
              <a:hueOff val="-7644528"/>
              <a:satOff val="9557"/>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a:t>Implementation, Fidelity and Adaptation</a:t>
          </a:r>
        </a:p>
      </dsp:txBody>
      <dsp:txXfrm>
        <a:off x="5383485" y="2874901"/>
        <a:ext cx="2689770" cy="640670"/>
      </dsp:txXfrm>
    </dsp:sp>
    <dsp:sp modelId="{864F7BCF-C465-42FD-A1D6-3BF021F90EEF}">
      <dsp:nvSpPr>
        <dsp:cNvPr id="0" name=""/>
        <dsp:cNvSpPr/>
      </dsp:nvSpPr>
      <dsp:spPr>
        <a:xfrm rot="10800000">
          <a:off x="0" y="996"/>
          <a:ext cx="8077200" cy="2142710"/>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a:t>Different levels of approaches all working to impact similar outcomes</a:t>
          </a:r>
        </a:p>
      </dsp:txBody>
      <dsp:txXfrm rot="10800000">
        <a:off x="0" y="996"/>
        <a:ext cx="8077200" cy="139226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FDEE9-FF85-4070-9BCA-E74960AFC02D}">
      <dsp:nvSpPr>
        <dsp:cNvPr id="0" name=""/>
        <dsp:cNvSpPr/>
      </dsp:nvSpPr>
      <dsp:spPr>
        <a:xfrm>
          <a:off x="0" y="1066788"/>
          <a:ext cx="8153400" cy="3261360"/>
        </a:xfrm>
        <a:prstGeom prst="chevron">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0" bIns="60960" numCol="1" spcCol="1270" anchor="ctr" anchorCtr="0">
          <a:noAutofit/>
        </a:bodyPr>
        <a:lstStyle/>
        <a:p>
          <a:pPr marL="0" lvl="0" indent="0" algn="ctr" defTabSz="4267200" rtl="0">
            <a:lnSpc>
              <a:spcPct val="90000"/>
            </a:lnSpc>
            <a:spcBef>
              <a:spcPct val="0"/>
            </a:spcBef>
            <a:spcAft>
              <a:spcPct val="35000"/>
            </a:spcAft>
            <a:buNone/>
          </a:pPr>
          <a:r>
            <a:rPr lang="en-US" sz="9600" kern="1200" dirty="0"/>
            <a:t>What is </a:t>
          </a:r>
          <a:br>
            <a:rPr lang="en-US" sz="9600" kern="1200" dirty="0"/>
          </a:br>
          <a:r>
            <a:rPr lang="en-US" sz="9600" u="sng" kern="1200" dirty="0">
              <a:solidFill>
                <a:schemeClr val="tx1"/>
              </a:solidFill>
            </a:rPr>
            <a:t>it</a:t>
          </a:r>
          <a:r>
            <a:rPr lang="en-US" sz="9600" kern="1200" dirty="0"/>
            <a:t> ?</a:t>
          </a:r>
        </a:p>
      </dsp:txBody>
      <dsp:txXfrm>
        <a:off x="1630680" y="1066788"/>
        <a:ext cx="4892040" cy="326136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B9AB2-D60F-441B-BD70-697FB9A3E0A5}">
      <dsp:nvSpPr>
        <dsp:cNvPr id="0" name=""/>
        <dsp:cNvSpPr/>
      </dsp:nvSpPr>
      <dsp:spPr>
        <a:xfrm>
          <a:off x="881032" y="0"/>
          <a:ext cx="5324535" cy="532453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11BF1-2DB6-4855-8493-7CBA79314F02}">
      <dsp:nvSpPr>
        <dsp:cNvPr id="0" name=""/>
        <dsp:cNvSpPr/>
      </dsp:nvSpPr>
      <dsp:spPr>
        <a:xfrm>
          <a:off x="1386863" y="505830"/>
          <a:ext cx="2076568" cy="207656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t>What is </a:t>
          </a:r>
          <a:r>
            <a:rPr lang="en-US" sz="2200" b="1" u="sng" kern="1200" dirty="0"/>
            <a:t>it</a:t>
          </a:r>
          <a:r>
            <a:rPr lang="en-US" sz="2200" b="1" kern="1200" dirty="0"/>
            <a:t>?</a:t>
          </a:r>
          <a:endParaRPr lang="en-US" sz="2200" kern="1200" dirty="0"/>
        </a:p>
      </dsp:txBody>
      <dsp:txXfrm>
        <a:off x="1488233" y="607200"/>
        <a:ext cx="1873828" cy="1873828"/>
      </dsp:txXfrm>
    </dsp:sp>
    <dsp:sp modelId="{75BE86E0-FF74-491D-9AD1-09D5E2F5784D}">
      <dsp:nvSpPr>
        <dsp:cNvPr id="0" name=""/>
        <dsp:cNvSpPr/>
      </dsp:nvSpPr>
      <dsp:spPr>
        <a:xfrm>
          <a:off x="3623168" y="505830"/>
          <a:ext cx="2076568" cy="207656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How do you do </a:t>
          </a:r>
          <a:r>
            <a:rPr lang="en-US" sz="2200" b="1" u="sng" kern="1200"/>
            <a:t>it</a:t>
          </a:r>
          <a:r>
            <a:rPr lang="en-US" sz="2200" b="1" kern="1200"/>
            <a:t>?</a:t>
          </a:r>
          <a:endParaRPr lang="en-US" sz="2200" kern="1200"/>
        </a:p>
      </dsp:txBody>
      <dsp:txXfrm>
        <a:off x="3724538" y="607200"/>
        <a:ext cx="1873828" cy="1873828"/>
      </dsp:txXfrm>
    </dsp:sp>
    <dsp:sp modelId="{454B2E8A-9172-4A45-85CB-44ADF5D9BB5F}">
      <dsp:nvSpPr>
        <dsp:cNvPr id="0" name=""/>
        <dsp:cNvSpPr/>
      </dsp:nvSpPr>
      <dsp:spPr>
        <a:xfrm>
          <a:off x="1386863" y="2742135"/>
          <a:ext cx="2076568" cy="207656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Does </a:t>
          </a:r>
          <a:r>
            <a:rPr lang="en-US" sz="2200" b="1" u="sng" kern="1200"/>
            <a:t>it</a:t>
          </a:r>
          <a:r>
            <a:rPr lang="en-US" sz="2200" b="1" kern="1200"/>
            <a:t> </a:t>
          </a:r>
          <a:r>
            <a:rPr lang="en-US" sz="2200" kern="1200"/>
            <a:t>make a difference?</a:t>
          </a:r>
        </a:p>
      </dsp:txBody>
      <dsp:txXfrm>
        <a:off x="1488233" y="2843505"/>
        <a:ext cx="1873828" cy="1873828"/>
      </dsp:txXfrm>
    </dsp:sp>
    <dsp:sp modelId="{DB93A75C-1F1C-412A-92DA-F38B11AB18AA}">
      <dsp:nvSpPr>
        <dsp:cNvPr id="0" name=""/>
        <dsp:cNvSpPr/>
      </dsp:nvSpPr>
      <dsp:spPr>
        <a:xfrm>
          <a:off x="3623168" y="2742135"/>
          <a:ext cx="2076568" cy="2076568"/>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t>How do you know </a:t>
          </a:r>
          <a:r>
            <a:rPr lang="en-US" sz="2200" b="1" u="sng" kern="1200"/>
            <a:t>it</a:t>
          </a:r>
          <a:r>
            <a:rPr lang="en-US" sz="2200" kern="1200"/>
            <a:t> changes families lives for the better?</a:t>
          </a:r>
        </a:p>
      </dsp:txBody>
      <dsp:txXfrm>
        <a:off x="3724538" y="2843505"/>
        <a:ext cx="1873828" cy="1873828"/>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D4FF3-C50F-4A25-9B58-F1193D04D14C}">
      <dsp:nvSpPr>
        <dsp:cNvPr id="0" name=""/>
        <dsp:cNvSpPr/>
      </dsp:nvSpPr>
      <dsp:spPr>
        <a:xfrm>
          <a:off x="0" y="51450"/>
          <a:ext cx="7696200" cy="2474550"/>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rtl="0">
            <a:lnSpc>
              <a:spcPct val="90000"/>
            </a:lnSpc>
            <a:spcBef>
              <a:spcPct val="0"/>
            </a:spcBef>
            <a:spcAft>
              <a:spcPct val="35000"/>
            </a:spcAft>
            <a:buNone/>
          </a:pPr>
          <a:r>
            <a:rPr lang="en-US" sz="4500" b="0" i="0" kern="1200" baseline="0" dirty="0"/>
            <a:t>CQI requires a strong evaluation component for the wheels to run effectively</a:t>
          </a:r>
          <a:endParaRPr lang="en-US" sz="4500" kern="1200" dirty="0"/>
        </a:p>
      </dsp:txBody>
      <dsp:txXfrm>
        <a:off x="120798" y="172248"/>
        <a:ext cx="7454604" cy="2232954"/>
      </dsp:txXfrm>
    </dsp:sp>
    <dsp:sp modelId="{702FD1CD-53CF-4565-BBFC-181D69322E0A}">
      <dsp:nvSpPr>
        <dsp:cNvPr id="0" name=""/>
        <dsp:cNvSpPr/>
      </dsp:nvSpPr>
      <dsp:spPr>
        <a:xfrm>
          <a:off x="0" y="2655600"/>
          <a:ext cx="7696200" cy="2474550"/>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rtl="0">
            <a:lnSpc>
              <a:spcPct val="90000"/>
            </a:lnSpc>
            <a:spcBef>
              <a:spcPct val="0"/>
            </a:spcBef>
            <a:spcAft>
              <a:spcPct val="35000"/>
            </a:spcAft>
            <a:buNone/>
          </a:pPr>
          <a:r>
            <a:rPr lang="en-US" sz="4500" b="0" i="0" kern="1200" baseline="0" dirty="0"/>
            <a:t>Logic Models are a big part of the puzzle</a:t>
          </a:r>
          <a:endParaRPr lang="en-US" sz="4500" kern="1200" dirty="0"/>
        </a:p>
      </dsp:txBody>
      <dsp:txXfrm>
        <a:off x="120798" y="2776398"/>
        <a:ext cx="7454604" cy="2232954"/>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8242A-7751-4352-9CC7-77F6F49223A2}">
      <dsp:nvSpPr>
        <dsp:cNvPr id="0" name=""/>
        <dsp:cNvSpPr/>
      </dsp:nvSpPr>
      <dsp:spPr>
        <a:xfrm>
          <a:off x="2051273" y="0"/>
          <a:ext cx="2494042" cy="2494422"/>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4E8185-5EBB-4428-B72B-431394ED8E1C}">
      <dsp:nvSpPr>
        <dsp:cNvPr id="0" name=""/>
        <dsp:cNvSpPr/>
      </dsp:nvSpPr>
      <dsp:spPr>
        <a:xfrm>
          <a:off x="2602538" y="900562"/>
          <a:ext cx="1385891" cy="692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1955800" rtl="0">
            <a:lnSpc>
              <a:spcPct val="90000"/>
            </a:lnSpc>
            <a:spcBef>
              <a:spcPct val="0"/>
            </a:spcBef>
            <a:spcAft>
              <a:spcPct val="35000"/>
            </a:spcAft>
            <a:buNone/>
          </a:pPr>
          <a:r>
            <a:rPr lang="en-US" sz="4400" b="1" kern="1200" dirty="0"/>
            <a:t>Yes! </a:t>
          </a:r>
          <a:endParaRPr lang="en-US" sz="4400" kern="1200" dirty="0"/>
        </a:p>
      </dsp:txBody>
      <dsp:txXfrm>
        <a:off x="2602538" y="900562"/>
        <a:ext cx="1385891" cy="692779"/>
      </dsp:txXfrm>
    </dsp:sp>
    <dsp:sp modelId="{9AD27C30-F9F2-4925-AC0C-8699EC6B6A0A}">
      <dsp:nvSpPr>
        <dsp:cNvPr id="0" name=""/>
        <dsp:cNvSpPr/>
      </dsp:nvSpPr>
      <dsp:spPr>
        <a:xfrm>
          <a:off x="1358562" y="1433230"/>
          <a:ext cx="2494042" cy="2494422"/>
        </a:xfrm>
        <a:prstGeom prst="leftCircularArrow">
          <a:avLst>
            <a:gd name="adj1" fmla="val 10980"/>
            <a:gd name="adj2" fmla="val 1142322"/>
            <a:gd name="adj3" fmla="val 6300000"/>
            <a:gd name="adj4" fmla="val 18900000"/>
            <a:gd name="adj5" fmla="val 125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5656C-116B-4B3F-9481-799935D56CB1}">
      <dsp:nvSpPr>
        <dsp:cNvPr id="0" name=""/>
        <dsp:cNvSpPr/>
      </dsp:nvSpPr>
      <dsp:spPr>
        <a:xfrm>
          <a:off x="3689165" y="2185080"/>
          <a:ext cx="2787840" cy="997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14300" lvl="1" indent="-114300" algn="l" defTabSz="533400" rtl="0">
            <a:lnSpc>
              <a:spcPct val="90000"/>
            </a:lnSpc>
            <a:spcBef>
              <a:spcPct val="0"/>
            </a:spcBef>
            <a:spcAft>
              <a:spcPct val="15000"/>
            </a:spcAft>
            <a:buChar char="•"/>
          </a:pPr>
          <a:r>
            <a:rPr lang="en-US" sz="1200" b="1" kern="1200" dirty="0"/>
            <a:t>Where </a:t>
          </a:r>
          <a:r>
            <a:rPr lang="en-US" sz="1200" kern="1200" dirty="0"/>
            <a:t>you want to go </a:t>
          </a:r>
        </a:p>
        <a:p>
          <a:pPr marL="114300" lvl="1" indent="-114300" algn="l" defTabSz="533400" rtl="0">
            <a:lnSpc>
              <a:spcPct val="90000"/>
            </a:lnSpc>
            <a:spcBef>
              <a:spcPct val="0"/>
            </a:spcBef>
            <a:spcAft>
              <a:spcPct val="15000"/>
            </a:spcAft>
            <a:buChar char="•"/>
          </a:pPr>
          <a:r>
            <a:rPr lang="en-US" sz="1200" b="1" kern="1200" dirty="0"/>
            <a:t>How </a:t>
          </a:r>
          <a:r>
            <a:rPr lang="en-US" sz="1200" kern="1200" dirty="0"/>
            <a:t>you plan to get there </a:t>
          </a:r>
        </a:p>
        <a:p>
          <a:pPr marL="114300" lvl="1" indent="-114300" algn="l" defTabSz="533400" rtl="0">
            <a:lnSpc>
              <a:spcPct val="90000"/>
            </a:lnSpc>
            <a:spcBef>
              <a:spcPct val="0"/>
            </a:spcBef>
            <a:spcAft>
              <a:spcPct val="15000"/>
            </a:spcAft>
            <a:buChar char="•"/>
          </a:pPr>
          <a:r>
            <a:rPr lang="en-US" sz="1200" b="1" kern="1200"/>
            <a:t>What </a:t>
          </a:r>
          <a:r>
            <a:rPr lang="en-US" sz="1200" kern="1200"/>
            <a:t>will you see that tells you you’ve arrived at your destination</a:t>
          </a:r>
        </a:p>
      </dsp:txBody>
      <dsp:txXfrm>
        <a:off x="3689165" y="2185080"/>
        <a:ext cx="2787840" cy="997976"/>
      </dsp:txXfrm>
    </dsp:sp>
    <dsp:sp modelId="{D91520E7-E147-49E6-A3AE-2543B2529646}">
      <dsp:nvSpPr>
        <dsp:cNvPr id="0" name=""/>
        <dsp:cNvSpPr/>
      </dsp:nvSpPr>
      <dsp:spPr>
        <a:xfrm>
          <a:off x="1912637" y="2342083"/>
          <a:ext cx="1385891" cy="692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b="1" kern="1200"/>
            <a:t>A logic Model outlines:</a:t>
          </a:r>
          <a:br>
            <a:rPr lang="en-US" sz="1600" b="1" kern="1200"/>
          </a:br>
          <a:r>
            <a:rPr lang="en-US" sz="1600" b="1" kern="1200"/>
            <a:t> </a:t>
          </a:r>
          <a:endParaRPr lang="en-US" sz="1600" kern="1200"/>
        </a:p>
      </dsp:txBody>
      <dsp:txXfrm>
        <a:off x="1912637" y="2342083"/>
        <a:ext cx="1385891" cy="692779"/>
      </dsp:txXfrm>
    </dsp:sp>
    <dsp:sp modelId="{6D934B7D-6727-4D38-8F48-880B9C0A9213}">
      <dsp:nvSpPr>
        <dsp:cNvPr id="0" name=""/>
        <dsp:cNvSpPr/>
      </dsp:nvSpPr>
      <dsp:spPr>
        <a:xfrm>
          <a:off x="2228783" y="3037972"/>
          <a:ext cx="2142769" cy="2143627"/>
        </a:xfrm>
        <a:prstGeom prst="blockArc">
          <a:avLst>
            <a:gd name="adj1" fmla="val 13500000"/>
            <a:gd name="adj2" fmla="val 10800000"/>
            <a:gd name="adj3" fmla="val 1274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2EA45-7F2E-400D-A37D-DD5F6A252750}">
      <dsp:nvSpPr>
        <dsp:cNvPr id="0" name=""/>
        <dsp:cNvSpPr/>
      </dsp:nvSpPr>
      <dsp:spPr>
        <a:xfrm>
          <a:off x="2605817" y="3785676"/>
          <a:ext cx="1385891" cy="692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t>If we do this . . . Then this will happen . . .</a:t>
          </a:r>
        </a:p>
      </dsp:txBody>
      <dsp:txXfrm>
        <a:off x="2605817" y="3785676"/>
        <a:ext cx="1385891" cy="692779"/>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11C14-F79B-4AC6-B251-7748BB140D36}">
      <dsp:nvSpPr>
        <dsp:cNvPr id="0" name=""/>
        <dsp:cNvSpPr/>
      </dsp:nvSpPr>
      <dsp:spPr>
        <a:xfrm>
          <a:off x="0" y="15570"/>
          <a:ext cx="8229600" cy="2712059"/>
        </a:xfrm>
        <a:prstGeom prst="roundRect">
          <a:avLst/>
        </a:prstGeom>
        <a:solidFill>
          <a:schemeClr val="accent6">
            <a:shade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A logic model can specify the tools that will be used to measure to what degree you achieved your desired outcomes</a:t>
          </a:r>
        </a:p>
      </dsp:txBody>
      <dsp:txXfrm>
        <a:off x="132392" y="147962"/>
        <a:ext cx="7964816" cy="2447275"/>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073D0-7802-4234-96B1-D25F6CD66D1A}">
      <dsp:nvSpPr>
        <dsp:cNvPr id="0" name=""/>
        <dsp:cNvSpPr/>
      </dsp:nvSpPr>
      <dsp:spPr>
        <a:xfrm>
          <a:off x="0" y="84420"/>
          <a:ext cx="8153400" cy="575639"/>
        </a:xfrm>
        <a:prstGeom prst="roundRect">
          <a:avLst/>
        </a:prstGeom>
        <a:solidFill>
          <a:schemeClr val="lt1"/>
        </a:solidFill>
        <a:ln w="425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Vision</a:t>
          </a:r>
        </a:p>
      </dsp:txBody>
      <dsp:txXfrm>
        <a:off x="28100" y="112520"/>
        <a:ext cx="8097200" cy="519439"/>
      </dsp:txXfrm>
    </dsp:sp>
    <dsp:sp modelId="{31E92267-32AF-4FD4-86B0-B3B9B7EFE514}">
      <dsp:nvSpPr>
        <dsp:cNvPr id="0" name=""/>
        <dsp:cNvSpPr/>
      </dsp:nvSpPr>
      <dsp:spPr>
        <a:xfrm>
          <a:off x="0" y="729180"/>
          <a:ext cx="8153400" cy="575639"/>
        </a:xfrm>
        <a:prstGeom prst="roundRect">
          <a:avLst/>
        </a:prstGeom>
        <a:solidFill>
          <a:schemeClr val="lt1"/>
        </a:solidFill>
        <a:ln w="425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Population; Population needs &amp; Desires</a:t>
          </a:r>
        </a:p>
      </dsp:txBody>
      <dsp:txXfrm>
        <a:off x="28100" y="757280"/>
        <a:ext cx="8097200" cy="519439"/>
      </dsp:txXfrm>
    </dsp:sp>
    <dsp:sp modelId="{C463251B-8255-4C3F-9CF7-968FF1C2AADD}">
      <dsp:nvSpPr>
        <dsp:cNvPr id="0" name=""/>
        <dsp:cNvSpPr/>
      </dsp:nvSpPr>
      <dsp:spPr>
        <a:xfrm>
          <a:off x="0" y="1373940"/>
          <a:ext cx="8153400" cy="575639"/>
        </a:xfrm>
        <a:prstGeom prst="roundRect">
          <a:avLst/>
        </a:prstGeom>
        <a:solidFill>
          <a:schemeClr val="lt1"/>
        </a:solidFill>
        <a:ln w="425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Service Strategies</a:t>
          </a:r>
        </a:p>
      </dsp:txBody>
      <dsp:txXfrm>
        <a:off x="28100" y="1402040"/>
        <a:ext cx="8097200" cy="519439"/>
      </dsp:txXfrm>
    </dsp:sp>
    <dsp:sp modelId="{CE7379D6-BFF4-4A33-84CB-8494D405843D}">
      <dsp:nvSpPr>
        <dsp:cNvPr id="0" name=""/>
        <dsp:cNvSpPr/>
      </dsp:nvSpPr>
      <dsp:spPr>
        <a:xfrm>
          <a:off x="0" y="2018700"/>
          <a:ext cx="8153400" cy="575639"/>
        </a:xfrm>
        <a:prstGeom prst="roundRect">
          <a:avLst/>
        </a:prstGeom>
        <a:solidFill>
          <a:schemeClr val="lt1"/>
        </a:solidFill>
        <a:ln w="425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Resources</a:t>
          </a:r>
        </a:p>
      </dsp:txBody>
      <dsp:txXfrm>
        <a:off x="28100" y="2046800"/>
        <a:ext cx="8097200" cy="519439"/>
      </dsp:txXfrm>
    </dsp:sp>
    <dsp:sp modelId="{9FA413E0-86BD-43C6-91C7-E299CC38B0CB}">
      <dsp:nvSpPr>
        <dsp:cNvPr id="0" name=""/>
        <dsp:cNvSpPr/>
      </dsp:nvSpPr>
      <dsp:spPr>
        <a:xfrm>
          <a:off x="0" y="2663460"/>
          <a:ext cx="8153400" cy="575639"/>
        </a:xfrm>
        <a:prstGeom prst="roundRect">
          <a:avLst/>
        </a:prstGeom>
        <a:solidFill>
          <a:schemeClr val="lt1"/>
        </a:solidFill>
        <a:ln w="425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Assumptions</a:t>
          </a:r>
        </a:p>
      </dsp:txBody>
      <dsp:txXfrm>
        <a:off x="28100" y="2691560"/>
        <a:ext cx="8097200" cy="519439"/>
      </dsp:txXfrm>
    </dsp:sp>
    <dsp:sp modelId="{0712758F-372F-4146-8C66-AAB931BA4F1D}">
      <dsp:nvSpPr>
        <dsp:cNvPr id="0" name=""/>
        <dsp:cNvSpPr/>
      </dsp:nvSpPr>
      <dsp:spPr>
        <a:xfrm>
          <a:off x="0" y="3308220"/>
          <a:ext cx="8153400" cy="575639"/>
        </a:xfrm>
        <a:prstGeom prst="roundRect">
          <a:avLst/>
        </a:prstGeom>
        <a:solidFill>
          <a:schemeClr val="lt1"/>
        </a:solidFill>
        <a:ln w="425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Outcomes</a:t>
          </a:r>
        </a:p>
      </dsp:txBody>
      <dsp:txXfrm>
        <a:off x="28100" y="3336320"/>
        <a:ext cx="8097200" cy="519439"/>
      </dsp:txXfrm>
    </dsp:sp>
    <dsp:sp modelId="{F3830174-DFF0-4BA1-A10F-457707A907E2}">
      <dsp:nvSpPr>
        <dsp:cNvPr id="0" name=""/>
        <dsp:cNvSpPr/>
      </dsp:nvSpPr>
      <dsp:spPr>
        <a:xfrm>
          <a:off x="0" y="3952980"/>
          <a:ext cx="8153400" cy="575639"/>
        </a:xfrm>
        <a:prstGeom prst="roundRect">
          <a:avLst/>
        </a:prstGeom>
        <a:solidFill>
          <a:schemeClr val="lt1"/>
        </a:solidFill>
        <a:ln w="425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Indicators </a:t>
          </a:r>
        </a:p>
      </dsp:txBody>
      <dsp:txXfrm>
        <a:off x="28100" y="3981080"/>
        <a:ext cx="8097200" cy="519439"/>
      </dsp:txXfrm>
    </dsp:sp>
    <dsp:sp modelId="{003CE63B-737F-41C6-A0DE-F9034845C909}">
      <dsp:nvSpPr>
        <dsp:cNvPr id="0" name=""/>
        <dsp:cNvSpPr/>
      </dsp:nvSpPr>
      <dsp:spPr>
        <a:xfrm>
          <a:off x="0" y="4597740"/>
          <a:ext cx="8153400" cy="575639"/>
        </a:xfrm>
        <a:prstGeom prst="roundRect">
          <a:avLst/>
        </a:prstGeom>
        <a:solidFill>
          <a:schemeClr val="lt1">
            <a:hueOff val="0"/>
            <a:satOff val="0"/>
            <a:lumOff val="0"/>
            <a:alphaOff val="0"/>
          </a:schemeClr>
        </a:solidFill>
        <a:ln w="425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Measurement Tools</a:t>
          </a:r>
        </a:p>
      </dsp:txBody>
      <dsp:txXfrm>
        <a:off x="28100" y="4625840"/>
        <a:ext cx="8097200" cy="519439"/>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D2DD6-2E2D-4FDD-ACB5-57E55F65079E}">
      <dsp:nvSpPr>
        <dsp:cNvPr id="0" name=""/>
        <dsp:cNvSpPr/>
      </dsp:nvSpPr>
      <dsp:spPr>
        <a:xfrm>
          <a:off x="457195" y="1143000"/>
          <a:ext cx="3483777" cy="3200398"/>
        </a:xfrm>
        <a:prstGeom prst="roundRect">
          <a:avLst>
            <a:gd name="adj" fmla="val 10000"/>
          </a:avLst>
        </a:prstGeom>
        <a:solidFill>
          <a:schemeClr val="accent5">
            <a:shade val="6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0" i="0" kern="1200" baseline="0" dirty="0"/>
            <a:t>A broad statement of well-being. It can state the long-term impact on social, economic or environmental conditions your program strives to contribute to. It is not always measurable. </a:t>
          </a:r>
          <a:endParaRPr lang="en-US" sz="2400" kern="1200" dirty="0"/>
        </a:p>
      </dsp:txBody>
      <dsp:txXfrm>
        <a:off x="550931" y="1236736"/>
        <a:ext cx="3296305" cy="3012926"/>
      </dsp:txXfrm>
    </dsp:sp>
    <dsp:sp modelId="{2BF09F9A-FEA0-4435-B316-C2472F616D79}">
      <dsp:nvSpPr>
        <dsp:cNvPr id="0" name=""/>
        <dsp:cNvSpPr/>
      </dsp:nvSpPr>
      <dsp:spPr>
        <a:xfrm rot="17692822">
          <a:off x="3262297" y="1660129"/>
          <a:ext cx="2343187" cy="40429"/>
        </a:xfrm>
        <a:custGeom>
          <a:avLst/>
          <a:gdLst/>
          <a:ahLst/>
          <a:cxnLst/>
          <a:rect l="0" t="0" r="0" b="0"/>
          <a:pathLst>
            <a:path>
              <a:moveTo>
                <a:pt x="0" y="20214"/>
              </a:moveTo>
              <a:lnTo>
                <a:pt x="2343187" y="20214"/>
              </a:lnTo>
            </a:path>
          </a:pathLst>
        </a:custGeom>
        <a:noFill/>
        <a:ln w="425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375312" y="1621764"/>
        <a:ext cx="117159" cy="117159"/>
      </dsp:txXfrm>
    </dsp:sp>
    <dsp:sp modelId="{1A4AC715-24D8-4C47-95F0-2D0962FB438A}">
      <dsp:nvSpPr>
        <dsp:cNvPr id="0" name=""/>
        <dsp:cNvSpPr/>
      </dsp:nvSpPr>
      <dsp:spPr>
        <a:xfrm>
          <a:off x="4926810" y="1339"/>
          <a:ext cx="2464593" cy="1232296"/>
        </a:xfrm>
        <a:prstGeom prst="roundRect">
          <a:avLst>
            <a:gd name="adj" fmla="val 10000"/>
          </a:avLst>
        </a:prstGeom>
        <a:solidFill>
          <a:schemeClr val="accent5">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i="0" kern="1200" baseline="0"/>
            <a:t>Safe and Healthy Children</a:t>
          </a:r>
          <a:endParaRPr lang="en-US" sz="2000" kern="1200"/>
        </a:p>
      </dsp:txBody>
      <dsp:txXfrm>
        <a:off x="4962903" y="37432"/>
        <a:ext cx="2392407" cy="1160110"/>
      </dsp:txXfrm>
    </dsp:sp>
    <dsp:sp modelId="{E3384983-EA19-4ECA-947C-0715DEF4C578}">
      <dsp:nvSpPr>
        <dsp:cNvPr id="0" name=""/>
        <dsp:cNvSpPr/>
      </dsp:nvSpPr>
      <dsp:spPr>
        <a:xfrm rot="19457599">
          <a:off x="3826860" y="2368699"/>
          <a:ext cx="1214062" cy="40429"/>
        </a:xfrm>
        <a:custGeom>
          <a:avLst/>
          <a:gdLst/>
          <a:ahLst/>
          <a:cxnLst/>
          <a:rect l="0" t="0" r="0" b="0"/>
          <a:pathLst>
            <a:path>
              <a:moveTo>
                <a:pt x="0" y="20214"/>
              </a:moveTo>
              <a:lnTo>
                <a:pt x="1214062" y="20214"/>
              </a:lnTo>
            </a:path>
          </a:pathLst>
        </a:custGeom>
        <a:noFill/>
        <a:ln w="425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3540" y="2358563"/>
        <a:ext cx="60703" cy="60703"/>
      </dsp:txXfrm>
    </dsp:sp>
    <dsp:sp modelId="{11804BC9-389A-425A-A7BD-2CC7D406354A}">
      <dsp:nvSpPr>
        <dsp:cNvPr id="0" name=""/>
        <dsp:cNvSpPr/>
      </dsp:nvSpPr>
      <dsp:spPr>
        <a:xfrm>
          <a:off x="4926810" y="1418480"/>
          <a:ext cx="2464593" cy="1232296"/>
        </a:xfrm>
        <a:prstGeom prst="roundRect">
          <a:avLst>
            <a:gd name="adj" fmla="val 10000"/>
          </a:avLst>
        </a:prstGeom>
        <a:solidFill>
          <a:schemeClr val="accent5">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i="0" kern="1200" baseline="0" dirty="0"/>
            <a:t>Stable Nurturing Families</a:t>
          </a:r>
          <a:endParaRPr lang="en-US" sz="2000" kern="1200" dirty="0"/>
        </a:p>
      </dsp:txBody>
      <dsp:txXfrm>
        <a:off x="4962903" y="1454573"/>
        <a:ext cx="2392407" cy="1160110"/>
      </dsp:txXfrm>
    </dsp:sp>
    <dsp:sp modelId="{3E05AB98-E4C4-4679-9D18-0D3DBFA420DD}">
      <dsp:nvSpPr>
        <dsp:cNvPr id="0" name=""/>
        <dsp:cNvSpPr/>
      </dsp:nvSpPr>
      <dsp:spPr>
        <a:xfrm rot="2142401">
          <a:off x="3826860" y="3077270"/>
          <a:ext cx="1214062" cy="40429"/>
        </a:xfrm>
        <a:custGeom>
          <a:avLst/>
          <a:gdLst/>
          <a:ahLst/>
          <a:cxnLst/>
          <a:rect l="0" t="0" r="0" b="0"/>
          <a:pathLst>
            <a:path>
              <a:moveTo>
                <a:pt x="0" y="20214"/>
              </a:moveTo>
              <a:lnTo>
                <a:pt x="1214062" y="20214"/>
              </a:lnTo>
            </a:path>
          </a:pathLst>
        </a:custGeom>
        <a:noFill/>
        <a:ln w="425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03540" y="3067133"/>
        <a:ext cx="60703" cy="60703"/>
      </dsp:txXfrm>
    </dsp:sp>
    <dsp:sp modelId="{F5268022-7DC0-41DC-8909-0E1F8DDC9355}">
      <dsp:nvSpPr>
        <dsp:cNvPr id="0" name=""/>
        <dsp:cNvSpPr/>
      </dsp:nvSpPr>
      <dsp:spPr>
        <a:xfrm>
          <a:off x="4926810" y="2835622"/>
          <a:ext cx="2464593" cy="1232296"/>
        </a:xfrm>
        <a:prstGeom prst="roundRect">
          <a:avLst>
            <a:gd name="adj" fmla="val 10000"/>
          </a:avLst>
        </a:prstGeom>
        <a:solidFill>
          <a:schemeClr val="accent5">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i="0" kern="1200" baseline="0" dirty="0"/>
            <a:t>Children Successful in School</a:t>
          </a:r>
          <a:endParaRPr lang="en-US" sz="2000" kern="1200" dirty="0"/>
        </a:p>
      </dsp:txBody>
      <dsp:txXfrm>
        <a:off x="4962903" y="2871715"/>
        <a:ext cx="2392407" cy="1160110"/>
      </dsp:txXfrm>
    </dsp:sp>
    <dsp:sp modelId="{2BA3DB9D-7CC7-43CF-9240-A34DEE7A904E}">
      <dsp:nvSpPr>
        <dsp:cNvPr id="0" name=""/>
        <dsp:cNvSpPr/>
      </dsp:nvSpPr>
      <dsp:spPr>
        <a:xfrm rot="3907178">
          <a:off x="3262297" y="3785841"/>
          <a:ext cx="2343187" cy="40429"/>
        </a:xfrm>
        <a:custGeom>
          <a:avLst/>
          <a:gdLst/>
          <a:ahLst/>
          <a:cxnLst/>
          <a:rect l="0" t="0" r="0" b="0"/>
          <a:pathLst>
            <a:path>
              <a:moveTo>
                <a:pt x="0" y="20214"/>
              </a:moveTo>
              <a:lnTo>
                <a:pt x="2343187" y="20214"/>
              </a:lnTo>
            </a:path>
          </a:pathLst>
        </a:custGeom>
        <a:noFill/>
        <a:ln w="425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375312" y="3747476"/>
        <a:ext cx="117159" cy="117159"/>
      </dsp:txXfrm>
    </dsp:sp>
    <dsp:sp modelId="{BBC5A734-97A8-4991-9E8E-174D893F9AD1}">
      <dsp:nvSpPr>
        <dsp:cNvPr id="0" name=""/>
        <dsp:cNvSpPr/>
      </dsp:nvSpPr>
      <dsp:spPr>
        <a:xfrm>
          <a:off x="4926810" y="4252763"/>
          <a:ext cx="2464593" cy="1232296"/>
        </a:xfrm>
        <a:prstGeom prst="roundRect">
          <a:avLst>
            <a:gd name="adj" fmla="val 10000"/>
          </a:avLst>
        </a:prstGeom>
        <a:solidFill>
          <a:schemeClr val="accent5">
            <a:shade val="8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0" i="0" kern="1200" baseline="0" dirty="0"/>
            <a:t>Nurturing Communities that Value Children and Families</a:t>
          </a:r>
          <a:endParaRPr lang="en-US" sz="2000" kern="1200" dirty="0"/>
        </a:p>
      </dsp:txBody>
      <dsp:txXfrm>
        <a:off x="4962903" y="4288856"/>
        <a:ext cx="2392407" cy="116011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898BC-5FEF-409E-9FD9-13EC37C6BD9D}">
      <dsp:nvSpPr>
        <dsp:cNvPr id="0" name=""/>
        <dsp:cNvSpPr/>
      </dsp:nvSpPr>
      <dsp:spPr>
        <a:xfrm>
          <a:off x="855" y="0"/>
          <a:ext cx="2224980" cy="51816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t>How do learn about your target group?</a:t>
          </a:r>
          <a:endParaRPr lang="en-US" sz="2800" kern="1200" dirty="0"/>
        </a:p>
      </dsp:txBody>
      <dsp:txXfrm>
        <a:off x="855" y="0"/>
        <a:ext cx="2224980" cy="1554480"/>
      </dsp:txXfrm>
    </dsp:sp>
    <dsp:sp modelId="{EA9A98FD-9070-4C36-8C8A-4401D28F7F63}">
      <dsp:nvSpPr>
        <dsp:cNvPr id="0" name=""/>
        <dsp:cNvSpPr/>
      </dsp:nvSpPr>
      <dsp:spPr>
        <a:xfrm>
          <a:off x="223353" y="1555998"/>
          <a:ext cx="1779984" cy="1562323"/>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a:t>Needs assessments</a:t>
          </a:r>
          <a:endParaRPr lang="en-US" sz="1600" kern="1200"/>
        </a:p>
      </dsp:txBody>
      <dsp:txXfrm>
        <a:off x="269112" y="1601757"/>
        <a:ext cx="1688466" cy="1470805"/>
      </dsp:txXfrm>
    </dsp:sp>
    <dsp:sp modelId="{7E20928D-F9C7-498F-8523-C09A7A716867}">
      <dsp:nvSpPr>
        <dsp:cNvPr id="0" name=""/>
        <dsp:cNvSpPr/>
      </dsp:nvSpPr>
      <dsp:spPr>
        <a:xfrm>
          <a:off x="223353" y="3358678"/>
          <a:ext cx="1779984" cy="1562323"/>
        </a:xfrm>
        <a:prstGeom prst="roundRect">
          <a:avLst>
            <a:gd name="adj" fmla="val 10000"/>
          </a:avLst>
        </a:prstGeom>
        <a:solidFill>
          <a:schemeClr val="accent4">
            <a:hueOff val="-1444352"/>
            <a:satOff val="9684"/>
            <a:lumOff val="-94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a:t>Focus groups</a:t>
          </a:r>
          <a:endParaRPr lang="en-US" sz="1600" kern="1200"/>
        </a:p>
      </dsp:txBody>
      <dsp:txXfrm>
        <a:off x="269112" y="3404437"/>
        <a:ext cx="1688466" cy="1470805"/>
      </dsp:txXfrm>
    </dsp:sp>
    <dsp:sp modelId="{B20E54EE-D30F-4BE6-9AF0-CBF6F66F807B}">
      <dsp:nvSpPr>
        <dsp:cNvPr id="0" name=""/>
        <dsp:cNvSpPr/>
      </dsp:nvSpPr>
      <dsp:spPr>
        <a:xfrm>
          <a:off x="2392709" y="0"/>
          <a:ext cx="2224980" cy="51816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t>Who are your participants? </a:t>
          </a:r>
          <a:endParaRPr lang="en-US" sz="2800" kern="1200" dirty="0"/>
        </a:p>
      </dsp:txBody>
      <dsp:txXfrm>
        <a:off x="2392709" y="0"/>
        <a:ext cx="2224980" cy="1554480"/>
      </dsp:txXfrm>
    </dsp:sp>
    <dsp:sp modelId="{D9D0C8E3-301A-4D12-BA34-C5608068C107}">
      <dsp:nvSpPr>
        <dsp:cNvPr id="0" name=""/>
        <dsp:cNvSpPr/>
      </dsp:nvSpPr>
      <dsp:spPr>
        <a:xfrm>
          <a:off x="2615207" y="1555998"/>
          <a:ext cx="1779984" cy="1562323"/>
        </a:xfrm>
        <a:prstGeom prst="roundRect">
          <a:avLst>
            <a:gd name="adj" fmla="val 10000"/>
          </a:avLst>
        </a:prstGeom>
        <a:solidFill>
          <a:schemeClr val="accent4">
            <a:hueOff val="-2888703"/>
            <a:satOff val="19368"/>
            <a:lumOff val="-188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dirty="0"/>
            <a:t>Characteristics</a:t>
          </a:r>
          <a:endParaRPr lang="en-US" sz="1600" kern="1200" dirty="0"/>
        </a:p>
      </dsp:txBody>
      <dsp:txXfrm>
        <a:off x="2660966" y="1601757"/>
        <a:ext cx="1688466" cy="1470805"/>
      </dsp:txXfrm>
    </dsp:sp>
    <dsp:sp modelId="{919C48F1-DCE0-4A3D-AB78-9F68E39B200D}">
      <dsp:nvSpPr>
        <dsp:cNvPr id="0" name=""/>
        <dsp:cNvSpPr/>
      </dsp:nvSpPr>
      <dsp:spPr>
        <a:xfrm>
          <a:off x="2615207" y="3358678"/>
          <a:ext cx="1779984" cy="1562323"/>
        </a:xfrm>
        <a:prstGeom prst="roundRect">
          <a:avLst>
            <a:gd name="adj" fmla="val 10000"/>
          </a:avLst>
        </a:prstGeom>
        <a:solidFill>
          <a:schemeClr val="accent4">
            <a:hueOff val="-4333055"/>
            <a:satOff val="29053"/>
            <a:lumOff val="-282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b="0" i="0" kern="1200" baseline="0" dirty="0"/>
            <a:t>Demographics</a:t>
          </a:r>
          <a:endParaRPr lang="en-US" sz="1600" kern="1200" dirty="0"/>
        </a:p>
      </dsp:txBody>
      <dsp:txXfrm>
        <a:off x="2660966" y="3404437"/>
        <a:ext cx="1688466" cy="1470805"/>
      </dsp:txXfrm>
    </dsp:sp>
    <dsp:sp modelId="{D15352E1-7135-45F3-919C-02880B2C2C87}">
      <dsp:nvSpPr>
        <dsp:cNvPr id="0" name=""/>
        <dsp:cNvSpPr/>
      </dsp:nvSpPr>
      <dsp:spPr>
        <a:xfrm>
          <a:off x="4784563" y="0"/>
          <a:ext cx="2224980" cy="51816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baseline="0" dirty="0"/>
            <a:t>What are their needs?</a:t>
          </a:r>
          <a:endParaRPr lang="en-US" sz="2800" kern="1200" dirty="0"/>
        </a:p>
      </dsp:txBody>
      <dsp:txXfrm>
        <a:off x="4784563" y="0"/>
        <a:ext cx="2224980" cy="1554480"/>
      </dsp:txXfrm>
    </dsp:sp>
    <dsp:sp modelId="{F606A829-DCEB-4315-B689-00425A9D8B01}">
      <dsp:nvSpPr>
        <dsp:cNvPr id="0" name=""/>
        <dsp:cNvSpPr/>
      </dsp:nvSpPr>
      <dsp:spPr>
        <a:xfrm>
          <a:off x="5007061" y="1555998"/>
          <a:ext cx="1779984" cy="1562323"/>
        </a:xfrm>
        <a:prstGeom prst="roundRect">
          <a:avLst>
            <a:gd name="adj" fmla="val 10000"/>
          </a:avLst>
        </a:prstGeom>
        <a:solidFill>
          <a:schemeClr val="accent4">
            <a:hueOff val="-5777407"/>
            <a:satOff val="38737"/>
            <a:lumOff val="-376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Services</a:t>
          </a:r>
        </a:p>
      </dsp:txBody>
      <dsp:txXfrm>
        <a:off x="5052820" y="1601757"/>
        <a:ext cx="1688466" cy="1470805"/>
      </dsp:txXfrm>
    </dsp:sp>
    <dsp:sp modelId="{734B5D3F-966F-4BF3-90EB-1AC98ED49869}">
      <dsp:nvSpPr>
        <dsp:cNvPr id="0" name=""/>
        <dsp:cNvSpPr/>
      </dsp:nvSpPr>
      <dsp:spPr>
        <a:xfrm>
          <a:off x="5007061" y="3358678"/>
          <a:ext cx="1779984" cy="1562323"/>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t>Outcomes/Change Desired</a:t>
          </a:r>
        </a:p>
      </dsp:txBody>
      <dsp:txXfrm>
        <a:off x="5052820" y="3404437"/>
        <a:ext cx="1688466" cy="1470805"/>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49A7A-3629-4179-8238-5236111A2C68}">
      <dsp:nvSpPr>
        <dsp:cNvPr id="0" name=""/>
        <dsp:cNvSpPr/>
      </dsp:nvSpPr>
      <dsp:spPr>
        <a:xfrm rot="5400000">
          <a:off x="2977896" y="356615"/>
          <a:ext cx="4511040" cy="4925568"/>
        </a:xfrm>
        <a:prstGeom prst="round2SameRect">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780" tIns="72390" rIns="144780" bIns="72390" numCol="1" spcCol="1270" anchor="ctr" anchorCtr="0">
          <a:noAutofit/>
        </a:bodyPr>
        <a:lstStyle/>
        <a:p>
          <a:pPr marL="285750" lvl="1" indent="-285750" algn="l" defTabSz="1689100" rtl="0">
            <a:lnSpc>
              <a:spcPct val="90000"/>
            </a:lnSpc>
            <a:spcBef>
              <a:spcPct val="0"/>
            </a:spcBef>
            <a:spcAft>
              <a:spcPct val="15000"/>
            </a:spcAft>
            <a:buChar char="•"/>
          </a:pPr>
          <a:r>
            <a:rPr lang="en-US" sz="3800" b="0" i="0" kern="1200" baseline="0" dirty="0"/>
            <a:t>What services are you providing/will you provide?</a:t>
          </a:r>
          <a:endParaRPr lang="en-US" sz="3800" kern="1200" dirty="0"/>
        </a:p>
        <a:p>
          <a:pPr marL="285750" lvl="1" indent="-285750" algn="l" defTabSz="1689100" rtl="0">
            <a:lnSpc>
              <a:spcPct val="90000"/>
            </a:lnSpc>
            <a:spcBef>
              <a:spcPct val="0"/>
            </a:spcBef>
            <a:spcAft>
              <a:spcPct val="15000"/>
            </a:spcAft>
            <a:buChar char="•"/>
          </a:pPr>
          <a:r>
            <a:rPr lang="en-US" sz="3800" b="0" i="0" kern="1200" baseline="0"/>
            <a:t>What will they look like?</a:t>
          </a:r>
          <a:endParaRPr lang="en-US" sz="3800" kern="1200"/>
        </a:p>
        <a:p>
          <a:pPr marL="285750" lvl="1" indent="-285750" algn="l" defTabSz="1689100" rtl="0">
            <a:lnSpc>
              <a:spcPct val="90000"/>
            </a:lnSpc>
            <a:spcBef>
              <a:spcPct val="0"/>
            </a:spcBef>
            <a:spcAft>
              <a:spcPct val="15000"/>
            </a:spcAft>
            <a:buChar char="•"/>
          </a:pPr>
          <a:r>
            <a:rPr lang="en-US" sz="3800" b="0" i="0" kern="1200" baseline="0"/>
            <a:t>How frequently will they occur?</a:t>
          </a:r>
          <a:endParaRPr lang="en-US" sz="3800" kern="1200"/>
        </a:p>
      </dsp:txBody>
      <dsp:txXfrm rot="-5400000">
        <a:off x="2770633" y="784090"/>
        <a:ext cx="4705357" cy="4070618"/>
      </dsp:txXfrm>
    </dsp:sp>
    <dsp:sp modelId="{D9903875-0FBF-4CCB-851D-5DD5168B21A5}">
      <dsp:nvSpPr>
        <dsp:cNvPr id="0" name=""/>
        <dsp:cNvSpPr/>
      </dsp:nvSpPr>
      <dsp:spPr>
        <a:xfrm>
          <a:off x="0" y="0"/>
          <a:ext cx="2770632" cy="5638800"/>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rtl="0">
            <a:lnSpc>
              <a:spcPct val="90000"/>
            </a:lnSpc>
            <a:spcBef>
              <a:spcPct val="0"/>
            </a:spcBef>
            <a:spcAft>
              <a:spcPct val="35000"/>
            </a:spcAft>
            <a:buNone/>
          </a:pPr>
          <a:r>
            <a:rPr lang="en-US" sz="3700" b="0" i="0" kern="1200" baseline="0" dirty="0"/>
            <a:t>Based on the needs assessment of your target population</a:t>
          </a:r>
          <a:endParaRPr lang="en-US" sz="3700" kern="1200" dirty="0"/>
        </a:p>
      </dsp:txBody>
      <dsp:txXfrm>
        <a:off x="135251" y="135251"/>
        <a:ext cx="2500130" cy="5368298"/>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FC0DB-52BA-4539-B106-75F371A4F4E1}">
      <dsp:nvSpPr>
        <dsp:cNvPr id="0" name=""/>
        <dsp:cNvSpPr/>
      </dsp:nvSpPr>
      <dsp:spPr>
        <a:xfrm>
          <a:off x="0" y="52680"/>
          <a:ext cx="7772400" cy="1734159"/>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b="0" i="0" kern="1200" baseline="0" dirty="0"/>
            <a:t>Why can you expect that your services will be successful?</a:t>
          </a:r>
          <a:endParaRPr lang="en-US" sz="3100" kern="1200" dirty="0"/>
        </a:p>
      </dsp:txBody>
      <dsp:txXfrm>
        <a:off x="84655" y="137335"/>
        <a:ext cx="7603090" cy="1564849"/>
      </dsp:txXfrm>
    </dsp:sp>
    <dsp:sp modelId="{34A723AF-34D3-4F37-A201-F5487203341E}">
      <dsp:nvSpPr>
        <dsp:cNvPr id="0" name=""/>
        <dsp:cNvSpPr/>
      </dsp:nvSpPr>
      <dsp:spPr>
        <a:xfrm>
          <a:off x="0" y="1876120"/>
          <a:ext cx="7772400" cy="1734159"/>
        </a:xfrm>
        <a:prstGeom prst="roundRec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b="0" i="0" kern="1200" baseline="0" dirty="0"/>
            <a:t>Services should be based on what is known to be effective.</a:t>
          </a:r>
          <a:endParaRPr lang="en-US" sz="3100" kern="1200" dirty="0"/>
        </a:p>
      </dsp:txBody>
      <dsp:txXfrm>
        <a:off x="84655" y="1960775"/>
        <a:ext cx="7603090" cy="1564849"/>
      </dsp:txXfrm>
    </dsp:sp>
    <dsp:sp modelId="{66BC2C7D-14A1-40B5-869D-E5E71C03C032}">
      <dsp:nvSpPr>
        <dsp:cNvPr id="0" name=""/>
        <dsp:cNvSpPr/>
      </dsp:nvSpPr>
      <dsp:spPr>
        <a:xfrm>
          <a:off x="0" y="3699559"/>
          <a:ext cx="7772400" cy="1734159"/>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b="0" i="0" kern="1200" baseline="0"/>
            <a:t>Your research into assumptions should result in understanding the degree to which you are providing evidence-based services.</a:t>
          </a:r>
          <a:endParaRPr lang="en-US" sz="3100" kern="1200"/>
        </a:p>
      </dsp:txBody>
      <dsp:txXfrm>
        <a:off x="84655" y="3784214"/>
        <a:ext cx="7603090" cy="15648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8EC3B-0939-49C0-8632-47454B916CC4}">
      <dsp:nvSpPr>
        <dsp:cNvPr id="0" name=""/>
        <dsp:cNvSpPr/>
      </dsp:nvSpPr>
      <dsp:spPr>
        <a:xfrm rot="5400000">
          <a:off x="-1203959" y="1203959"/>
          <a:ext cx="5638800" cy="3230880"/>
        </a:xfrm>
        <a:prstGeom prst="chevron">
          <a:avLst/>
        </a:prstGeom>
        <a:solidFill>
          <a:schemeClr val="accent4">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25" tIns="34925" rIns="34925" bIns="34925" numCol="1" spcCol="1270" anchor="ctr" anchorCtr="0">
          <a:noAutofit/>
        </a:bodyPr>
        <a:lstStyle/>
        <a:p>
          <a:pPr marL="0" lvl="0" indent="0" algn="ctr" defTabSz="2444750" rtl="0">
            <a:lnSpc>
              <a:spcPct val="90000"/>
            </a:lnSpc>
            <a:spcBef>
              <a:spcPct val="0"/>
            </a:spcBef>
            <a:spcAft>
              <a:spcPct val="35000"/>
            </a:spcAft>
            <a:buNone/>
          </a:pPr>
          <a:r>
            <a:rPr lang="en-US" sz="5500" kern="1200" dirty="0"/>
            <a:t>EB/EI </a:t>
          </a:r>
          <a:r>
            <a:rPr lang="en-US" sz="5500" u="sng" kern="1200" dirty="0"/>
            <a:t>is</a:t>
          </a:r>
          <a:r>
            <a:rPr lang="en-US" sz="5500" kern="1200" dirty="0"/>
            <a:t> sound practice</a:t>
          </a:r>
        </a:p>
      </dsp:txBody>
      <dsp:txXfrm rot="-5400000">
        <a:off x="1" y="1615439"/>
        <a:ext cx="3230880" cy="2407920"/>
      </dsp:txXfrm>
    </dsp:sp>
    <dsp:sp modelId="{FA876ED3-6C2F-4C33-8E8B-C885BF3E8633}">
      <dsp:nvSpPr>
        <dsp:cNvPr id="0" name=""/>
        <dsp:cNvSpPr/>
      </dsp:nvSpPr>
      <dsp:spPr>
        <a:xfrm rot="5400000">
          <a:off x="3642360" y="-411480"/>
          <a:ext cx="4023360" cy="4846320"/>
        </a:xfrm>
        <a:prstGeom prst="round2SameRect">
          <a:avLst/>
        </a:prstGeom>
        <a:solidFill>
          <a:schemeClr val="lt1">
            <a:alpha val="90000"/>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a:t>Not just for a few but serves a real purpose of:</a:t>
          </a:r>
        </a:p>
        <a:p>
          <a:pPr marL="457200" lvl="2" indent="-228600" algn="l" defTabSz="1066800" rtl="0">
            <a:lnSpc>
              <a:spcPct val="90000"/>
            </a:lnSpc>
            <a:spcBef>
              <a:spcPct val="0"/>
            </a:spcBef>
            <a:spcAft>
              <a:spcPct val="15000"/>
            </a:spcAft>
            <a:buChar char="•"/>
          </a:pPr>
          <a:r>
            <a:rPr lang="en-US" sz="2400" kern="1200"/>
            <a:t>Achieving the best results with limited resources</a:t>
          </a:r>
        </a:p>
        <a:p>
          <a:pPr marL="457200" lvl="2" indent="-228600" algn="l" defTabSz="1066800" rtl="0">
            <a:lnSpc>
              <a:spcPct val="90000"/>
            </a:lnSpc>
            <a:spcBef>
              <a:spcPct val="0"/>
            </a:spcBef>
            <a:spcAft>
              <a:spcPct val="15000"/>
            </a:spcAft>
            <a:buChar char="•"/>
          </a:pPr>
          <a:r>
            <a:rPr lang="en-US" sz="2400" kern="1200"/>
            <a:t>Allows for sustainability through data and consistency in services</a:t>
          </a:r>
        </a:p>
        <a:p>
          <a:pPr marL="457200" lvl="2" indent="-228600" algn="l" defTabSz="1066800" rtl="0">
            <a:lnSpc>
              <a:spcPct val="90000"/>
            </a:lnSpc>
            <a:spcBef>
              <a:spcPct val="0"/>
            </a:spcBef>
            <a:spcAft>
              <a:spcPct val="15000"/>
            </a:spcAft>
            <a:buChar char="•"/>
          </a:pPr>
          <a:r>
            <a:rPr lang="en-US" sz="2400" kern="1200"/>
            <a:t>Promoting data-driven decision making instead of knee jerk reactions</a:t>
          </a:r>
        </a:p>
      </dsp:txBody>
      <dsp:txXfrm rot="-5400000">
        <a:off x="3230880" y="196404"/>
        <a:ext cx="4649916" cy="363055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56C8B-F70C-4E2B-92D2-26D2D9FE83C2}">
      <dsp:nvSpPr>
        <dsp:cNvPr id="0" name=""/>
        <dsp:cNvSpPr/>
      </dsp:nvSpPr>
      <dsp:spPr>
        <a:xfrm>
          <a:off x="0" y="3403314"/>
          <a:ext cx="8077200" cy="2232942"/>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en-US" sz="4200" kern="1200"/>
            <a:t>Assumptions: </a:t>
          </a:r>
        </a:p>
      </dsp:txBody>
      <dsp:txXfrm>
        <a:off x="0" y="3403314"/>
        <a:ext cx="8077200" cy="1205789"/>
      </dsp:txXfrm>
    </dsp:sp>
    <dsp:sp modelId="{57F5589F-A128-4B40-8363-76C8C3674862}">
      <dsp:nvSpPr>
        <dsp:cNvPr id="0" name=""/>
        <dsp:cNvSpPr/>
      </dsp:nvSpPr>
      <dsp:spPr>
        <a:xfrm>
          <a:off x="0" y="4564444"/>
          <a:ext cx="8077200" cy="1027153"/>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Two evaluations of the </a:t>
          </a:r>
          <a:r>
            <a:rPr lang="en-US" sz="1700" i="1" kern="1200" dirty="0"/>
            <a:t>Safe Homes</a:t>
          </a:r>
          <a:r>
            <a:rPr lang="en-US" sz="1700" kern="1200" dirty="0"/>
            <a:t> curriculum (Fisher, 2000, Hale &amp; Carter, 2003), each conducted over a 3-year period, found that children of parents who had participated in the program were 50% less likely to experience preventable injuries than children in comparison groups.  </a:t>
          </a:r>
        </a:p>
      </dsp:txBody>
      <dsp:txXfrm>
        <a:off x="0" y="4564444"/>
        <a:ext cx="8077200" cy="1027153"/>
      </dsp:txXfrm>
    </dsp:sp>
    <dsp:sp modelId="{7F48834A-370E-46F8-A5CE-42CAE2742AE7}">
      <dsp:nvSpPr>
        <dsp:cNvPr id="0" name=""/>
        <dsp:cNvSpPr/>
      </dsp:nvSpPr>
      <dsp:spPr>
        <a:xfrm rot="10800000">
          <a:off x="0" y="2542"/>
          <a:ext cx="8077200" cy="3434265"/>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en-US" sz="4200" kern="1200"/>
            <a:t>Services: </a:t>
          </a:r>
        </a:p>
      </dsp:txBody>
      <dsp:txXfrm rot="-10800000">
        <a:off x="0" y="2542"/>
        <a:ext cx="8077200" cy="1205427"/>
      </dsp:txXfrm>
    </dsp:sp>
    <dsp:sp modelId="{579E08AF-017E-42FE-A131-D2C9E96CDABD}">
      <dsp:nvSpPr>
        <dsp:cNvPr id="0" name=""/>
        <dsp:cNvSpPr/>
      </dsp:nvSpPr>
      <dsp:spPr>
        <a:xfrm>
          <a:off x="0" y="1207970"/>
          <a:ext cx="4038600" cy="1026845"/>
        </a:xfrm>
        <a:prstGeom prst="rect">
          <a:avLst/>
        </a:prstGeom>
        <a:solidFill>
          <a:schemeClr val="accent4">
            <a:tint val="40000"/>
            <a:alpha val="90000"/>
            <a:hueOff val="-3822264"/>
            <a:satOff val="4778"/>
            <a:lumOff val="379"/>
            <a:alphaOff val="0"/>
          </a:schemeClr>
        </a:solidFill>
        <a:ln w="42500" cap="flat" cmpd="sng" algn="ctr">
          <a:solidFill>
            <a:schemeClr val="accent4">
              <a:tint val="40000"/>
              <a:alpha val="90000"/>
              <a:hueOff val="-3822264"/>
              <a:satOff val="4778"/>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Twelve 1 hour parenting education sessions using the ”Safe Homes” curriculum.  </a:t>
          </a:r>
        </a:p>
      </dsp:txBody>
      <dsp:txXfrm>
        <a:off x="0" y="1207970"/>
        <a:ext cx="4038600" cy="1026845"/>
      </dsp:txXfrm>
    </dsp:sp>
    <dsp:sp modelId="{E70A2702-F48A-40BD-8362-BE4F242C1AD8}">
      <dsp:nvSpPr>
        <dsp:cNvPr id="0" name=""/>
        <dsp:cNvSpPr/>
      </dsp:nvSpPr>
      <dsp:spPr>
        <a:xfrm>
          <a:off x="4038600" y="1207970"/>
          <a:ext cx="4038600" cy="1026845"/>
        </a:xfrm>
        <a:prstGeom prst="rect">
          <a:avLst/>
        </a:prstGeom>
        <a:solidFill>
          <a:schemeClr val="accent4">
            <a:tint val="40000"/>
            <a:alpha val="90000"/>
            <a:hueOff val="-7644528"/>
            <a:satOff val="9557"/>
            <a:lumOff val="759"/>
            <a:alphaOff val="0"/>
          </a:schemeClr>
        </a:solidFill>
        <a:ln w="42500" cap="flat" cmpd="sng" algn="ctr">
          <a:solidFill>
            <a:schemeClr val="accent4">
              <a:tint val="40000"/>
              <a:alpha val="90000"/>
              <a:hueOff val="-7644528"/>
              <a:satOff val="9557"/>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t>Access to concrete materials (such as fencing, stair gates, car seats, etc.)</a:t>
          </a:r>
        </a:p>
      </dsp:txBody>
      <dsp:txXfrm>
        <a:off x="4038600" y="1207970"/>
        <a:ext cx="4038600" cy="1026845"/>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88A5F7-50C4-4B77-9DB1-65207D9C2A4C}">
      <dsp:nvSpPr>
        <dsp:cNvPr id="0" name=""/>
        <dsp:cNvSpPr/>
      </dsp:nvSpPr>
      <dsp:spPr>
        <a:xfrm>
          <a:off x="0" y="0"/>
          <a:ext cx="7924800" cy="720000"/>
        </a:xfrm>
        <a:prstGeom prst="rect">
          <a:avLst/>
        </a:prstGeom>
        <a:solidFill>
          <a:schemeClr val="accent4">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rtl="0">
            <a:lnSpc>
              <a:spcPct val="90000"/>
            </a:lnSpc>
            <a:spcBef>
              <a:spcPct val="0"/>
            </a:spcBef>
            <a:spcAft>
              <a:spcPct val="35000"/>
            </a:spcAft>
            <a:buNone/>
          </a:pPr>
          <a:r>
            <a:rPr lang="en-US" sz="2500" kern="1200" dirty="0"/>
            <a:t>Based on the services you identify</a:t>
          </a:r>
        </a:p>
      </dsp:txBody>
      <dsp:txXfrm>
        <a:off x="0" y="0"/>
        <a:ext cx="7924800" cy="720000"/>
      </dsp:txXfrm>
    </dsp:sp>
    <dsp:sp modelId="{C93EA248-26A7-46DE-BEDF-F41F4520F5EC}">
      <dsp:nvSpPr>
        <dsp:cNvPr id="0" name=""/>
        <dsp:cNvSpPr/>
      </dsp:nvSpPr>
      <dsp:spPr>
        <a:xfrm>
          <a:off x="0" y="770174"/>
          <a:ext cx="7924800" cy="3980250"/>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US" sz="2500" kern="1200" dirty="0"/>
            <a:t>What resources do you need to carry out these services?</a:t>
          </a:r>
        </a:p>
        <a:p>
          <a:pPr marL="228600" lvl="1"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endParaRPr lang="en-US" sz="2500" kern="1200" dirty="0"/>
        </a:p>
        <a:p>
          <a:pPr marL="228600" lvl="1" indent="-228600" algn="l" defTabSz="1111250" rtl="0">
            <a:lnSpc>
              <a:spcPct val="90000"/>
            </a:lnSpc>
            <a:spcBef>
              <a:spcPct val="0"/>
            </a:spcBef>
            <a:spcAft>
              <a:spcPct val="15000"/>
            </a:spcAft>
            <a:buChar char="•"/>
          </a:pPr>
          <a:r>
            <a:rPr lang="en-US" sz="2500" kern="1200" dirty="0"/>
            <a:t>If you don’t have them, can you get them?</a:t>
          </a:r>
        </a:p>
      </dsp:txBody>
      <dsp:txXfrm>
        <a:off x="0" y="770174"/>
        <a:ext cx="7924800" cy="3980250"/>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2A565-1093-4F02-B7DC-C63B8876C6D3}">
      <dsp:nvSpPr>
        <dsp:cNvPr id="0" name=""/>
        <dsp:cNvSpPr/>
      </dsp:nvSpPr>
      <dsp:spPr>
        <a:xfrm>
          <a:off x="2376" y="462498"/>
          <a:ext cx="3947869" cy="1767676"/>
        </a:xfrm>
        <a:prstGeom prst="roundRect">
          <a:avLst>
            <a:gd name="adj" fmla="val 10000"/>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Movement towards or attainment of a change in attitude, belief, behavior</a:t>
          </a:r>
        </a:p>
      </dsp:txBody>
      <dsp:txXfrm>
        <a:off x="54149" y="514271"/>
        <a:ext cx="3844323" cy="1664130"/>
      </dsp:txXfrm>
    </dsp:sp>
    <dsp:sp modelId="{4CDA5A1B-DA12-42BA-A6C2-4BBD0F5356AE}">
      <dsp:nvSpPr>
        <dsp:cNvPr id="0" name=""/>
        <dsp:cNvSpPr/>
      </dsp:nvSpPr>
      <dsp:spPr>
        <a:xfrm>
          <a:off x="4209504" y="981016"/>
          <a:ext cx="624578" cy="7306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209504" y="1127144"/>
        <a:ext cx="437205" cy="438383"/>
      </dsp:txXfrm>
    </dsp:sp>
    <dsp:sp modelId="{1E1C3EA5-58FE-4CEF-B0B5-2ABBB7330EDF}">
      <dsp:nvSpPr>
        <dsp:cNvPr id="0" name=""/>
        <dsp:cNvSpPr/>
      </dsp:nvSpPr>
      <dsp:spPr>
        <a:xfrm>
          <a:off x="5128696" y="462498"/>
          <a:ext cx="2946127" cy="1767676"/>
        </a:xfrm>
        <a:prstGeom prst="roundRect">
          <a:avLst>
            <a:gd name="adj" fmla="val 10000"/>
          </a:avLst>
        </a:prstGeom>
        <a:solidFill>
          <a:schemeClr val="accent5">
            <a:hueOff val="1601726"/>
            <a:satOff val="-19629"/>
            <a:lumOff val="-29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Participant, not program, focused</a:t>
          </a:r>
        </a:p>
      </dsp:txBody>
      <dsp:txXfrm>
        <a:off x="5180469" y="514271"/>
        <a:ext cx="2842581" cy="1664130"/>
      </dsp:txXfrm>
    </dsp:sp>
    <dsp:sp modelId="{0687B17D-6DDE-412D-8E79-D7F9C34475A1}">
      <dsp:nvSpPr>
        <dsp:cNvPr id="0" name=""/>
        <dsp:cNvSpPr/>
      </dsp:nvSpPr>
      <dsp:spPr>
        <a:xfrm rot="7051049">
          <a:off x="5491443" y="2436403"/>
          <a:ext cx="704250" cy="730639"/>
        </a:xfrm>
        <a:prstGeom prst="rightArrow">
          <a:avLst>
            <a:gd name="adj1" fmla="val 60000"/>
            <a:gd name="adj2" fmla="val 50000"/>
          </a:avLst>
        </a:prstGeom>
        <a:solidFill>
          <a:schemeClr val="accent5">
            <a:hueOff val="3203452"/>
            <a:satOff val="-39259"/>
            <a:lumOff val="-5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5673183" y="2461548"/>
        <a:ext cx="438383" cy="492975"/>
      </dsp:txXfrm>
    </dsp:sp>
    <dsp:sp modelId="{88F06A20-C350-4A5A-A745-AC64B1A7DA08}">
      <dsp:nvSpPr>
        <dsp:cNvPr id="0" name=""/>
        <dsp:cNvSpPr/>
      </dsp:nvSpPr>
      <dsp:spPr>
        <a:xfrm>
          <a:off x="2059097" y="3408625"/>
          <a:ext cx="6015726" cy="1767676"/>
        </a:xfrm>
        <a:prstGeom prst="roundRect">
          <a:avLst>
            <a:gd name="adj" fmla="val 10000"/>
          </a:avLst>
        </a:prstGeom>
        <a:solidFill>
          <a:schemeClr val="accent5">
            <a:hueOff val="3203452"/>
            <a:satOff val="-39259"/>
            <a:lumOff val="-58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a:t>“What has changed for the people you serve as a direct result of the services you offered?”</a:t>
          </a:r>
        </a:p>
      </dsp:txBody>
      <dsp:txXfrm>
        <a:off x="2110870" y="3460398"/>
        <a:ext cx="5912180" cy="1664130"/>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857B2-68E4-49A3-8A62-8D0505DB3C7E}">
      <dsp:nvSpPr>
        <dsp:cNvPr id="0" name=""/>
        <dsp:cNvSpPr/>
      </dsp:nvSpPr>
      <dsp:spPr>
        <a:xfrm>
          <a:off x="0" y="52620"/>
          <a:ext cx="8077200" cy="2712059"/>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If you conduct your program’s activities, and succeed with participants, what do they believe, know, have or do as a result?</a:t>
          </a:r>
        </a:p>
      </dsp:txBody>
      <dsp:txXfrm>
        <a:off x="132392" y="185012"/>
        <a:ext cx="7812416" cy="2447275"/>
      </dsp:txXfrm>
    </dsp:sp>
    <dsp:sp modelId="{A88B35E1-55E3-4101-ADD5-C608E205804A}">
      <dsp:nvSpPr>
        <dsp:cNvPr id="0" name=""/>
        <dsp:cNvSpPr/>
      </dsp:nvSpPr>
      <dsp:spPr>
        <a:xfrm>
          <a:off x="0" y="2874120"/>
          <a:ext cx="8077200" cy="2712059"/>
        </a:xfrm>
        <a:prstGeom prst="roundRect">
          <a:avLst/>
        </a:prstGeom>
        <a:solidFill>
          <a:schemeClr val="accent5">
            <a:hueOff val="3203452"/>
            <a:satOff val="-39259"/>
            <a:lumOff val="-58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kern="1200"/>
            <a:t>What one or two changes do you believe will occur in the lives of your program’s participants as a result of your services?</a:t>
          </a:r>
        </a:p>
      </dsp:txBody>
      <dsp:txXfrm>
        <a:off x="132392" y="3006512"/>
        <a:ext cx="7812416" cy="2447275"/>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F3DD9-3D20-4EF3-B57C-9A436F622600}">
      <dsp:nvSpPr>
        <dsp:cNvPr id="0" name=""/>
        <dsp:cNvSpPr/>
      </dsp:nvSpPr>
      <dsp:spPr>
        <a:xfrm rot="16200000">
          <a:off x="1684" y="869119"/>
          <a:ext cx="3900561" cy="3900561"/>
        </a:xfrm>
        <a:prstGeom prst="downArrow">
          <a:avLst>
            <a:gd name="adj1" fmla="val 50000"/>
            <a:gd name="adj2" fmla="val 35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Claiming responsibility for preventing negative outcomes or things that didn’t happen</a:t>
          </a:r>
        </a:p>
      </dsp:txBody>
      <dsp:txXfrm rot="5400000">
        <a:off x="1684" y="1844259"/>
        <a:ext cx="3217963" cy="1950281"/>
      </dsp:txXfrm>
    </dsp:sp>
    <dsp:sp modelId="{051CE134-5493-4F76-89C5-1F9ED7E07AC9}">
      <dsp:nvSpPr>
        <dsp:cNvPr id="0" name=""/>
        <dsp:cNvSpPr/>
      </dsp:nvSpPr>
      <dsp:spPr>
        <a:xfrm rot="5400000">
          <a:off x="4174953" y="869119"/>
          <a:ext cx="3900561" cy="3900561"/>
        </a:xfrm>
        <a:prstGeom prst="downArrow">
          <a:avLst>
            <a:gd name="adj1" fmla="val 50000"/>
            <a:gd name="adj2" fmla="val 35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rtl="0">
            <a:lnSpc>
              <a:spcPct val="90000"/>
            </a:lnSpc>
            <a:spcBef>
              <a:spcPct val="0"/>
            </a:spcBef>
            <a:spcAft>
              <a:spcPct val="35000"/>
            </a:spcAft>
            <a:buNone/>
          </a:pPr>
          <a:r>
            <a:rPr lang="en-US" sz="2700" kern="1200" dirty="0"/>
            <a:t>Showing long-term growth within a short and rigid time-frame</a:t>
          </a:r>
        </a:p>
      </dsp:txBody>
      <dsp:txXfrm rot="-5400000">
        <a:off x="4857551" y="1844259"/>
        <a:ext cx="3217963" cy="1950281"/>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A19F4-342F-43E1-B055-87561BC1128E}">
      <dsp:nvSpPr>
        <dsp:cNvPr id="0" name=""/>
        <dsp:cNvSpPr/>
      </dsp:nvSpPr>
      <dsp:spPr>
        <a:xfrm rot="5400000">
          <a:off x="4629682" y="-825255"/>
          <a:ext cx="2259925" cy="4475559"/>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a:t>Gaining trust, interest and involvement </a:t>
          </a:r>
          <a:br>
            <a:rPr lang="en-US" sz="3400" kern="1200" dirty="0"/>
          </a:br>
          <a:endParaRPr lang="en-US" sz="3400" i="1" kern="1200" dirty="0"/>
        </a:p>
      </dsp:txBody>
      <dsp:txXfrm rot="-5400000">
        <a:off x="3521865" y="392882"/>
        <a:ext cx="4365239" cy="2039285"/>
      </dsp:txXfrm>
    </dsp:sp>
    <dsp:sp modelId="{E7F70B9F-762F-4489-9749-97349A7ADFC4}">
      <dsp:nvSpPr>
        <dsp:cNvPr id="0" name=""/>
        <dsp:cNvSpPr/>
      </dsp:nvSpPr>
      <dsp:spPr>
        <a:xfrm>
          <a:off x="231" y="70"/>
          <a:ext cx="3521633" cy="2824906"/>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i="1" kern="1200" dirty="0"/>
            <a:t>Engagement outcomes:</a:t>
          </a:r>
        </a:p>
      </dsp:txBody>
      <dsp:txXfrm>
        <a:off x="138132" y="137971"/>
        <a:ext cx="3245831" cy="2549104"/>
      </dsp:txXfrm>
    </dsp:sp>
    <dsp:sp modelId="{02524FAB-04B3-4C47-A01D-13F3201F445D}">
      <dsp:nvSpPr>
        <dsp:cNvPr id="0" name=""/>
        <dsp:cNvSpPr/>
      </dsp:nvSpPr>
      <dsp:spPr>
        <a:xfrm rot="5400000">
          <a:off x="4655528" y="2163399"/>
          <a:ext cx="2259925" cy="4430553"/>
        </a:xfrm>
        <a:prstGeom prst="round2SameRect">
          <a:avLst/>
        </a:prstGeom>
        <a:solidFill>
          <a:schemeClr val="accent2">
            <a:alpha val="90000"/>
            <a:tint val="40000"/>
            <a:hueOff val="0"/>
            <a:satOff val="0"/>
            <a:lumOff val="0"/>
            <a:alphaOff val="0"/>
          </a:schemeClr>
        </a:solidFill>
        <a:ln w="425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a:t>Changes in knowledge, attitudes, beliefs</a:t>
          </a:r>
        </a:p>
      </dsp:txBody>
      <dsp:txXfrm rot="-5400000">
        <a:off x="3570214" y="3359033"/>
        <a:ext cx="4320233" cy="2039285"/>
      </dsp:txXfrm>
    </dsp:sp>
    <dsp:sp modelId="{37CBB655-7488-4D62-A934-D185C3C6B7F2}">
      <dsp:nvSpPr>
        <dsp:cNvPr id="0" name=""/>
        <dsp:cNvSpPr/>
      </dsp:nvSpPr>
      <dsp:spPr>
        <a:xfrm>
          <a:off x="231" y="2966222"/>
          <a:ext cx="3569982" cy="2824906"/>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rtl="0">
            <a:lnSpc>
              <a:spcPct val="90000"/>
            </a:lnSpc>
            <a:spcBef>
              <a:spcPct val="0"/>
            </a:spcBef>
            <a:spcAft>
              <a:spcPct val="35000"/>
            </a:spcAft>
            <a:buNone/>
          </a:pPr>
          <a:r>
            <a:rPr lang="en-US" sz="4200" i="1" kern="1200" dirty="0"/>
            <a:t>Learning outcomes:</a:t>
          </a:r>
          <a:endParaRPr lang="en-US" sz="4200" kern="1200" dirty="0"/>
        </a:p>
      </dsp:txBody>
      <dsp:txXfrm>
        <a:off x="138132" y="3104123"/>
        <a:ext cx="3294180" cy="2549104"/>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3B267-349E-4FED-B14C-BA958EAEF0AA}">
      <dsp:nvSpPr>
        <dsp:cNvPr id="0" name=""/>
        <dsp:cNvSpPr/>
      </dsp:nvSpPr>
      <dsp:spPr>
        <a:xfrm rot="5400000">
          <a:off x="4020324" y="745045"/>
          <a:ext cx="3581384" cy="4224908"/>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rtl="0">
            <a:lnSpc>
              <a:spcPct val="90000"/>
            </a:lnSpc>
            <a:spcBef>
              <a:spcPct val="0"/>
            </a:spcBef>
            <a:spcAft>
              <a:spcPct val="15000"/>
            </a:spcAft>
            <a:buChar char="•"/>
          </a:pPr>
          <a:r>
            <a:rPr lang="en-US" sz="3500" kern="1200" dirty="0"/>
            <a:t>Moving from learning to action</a:t>
          </a:r>
        </a:p>
        <a:p>
          <a:pPr marL="285750" lvl="1" indent="-285750" algn="l" defTabSz="1555750" rtl="0">
            <a:lnSpc>
              <a:spcPct val="90000"/>
            </a:lnSpc>
            <a:spcBef>
              <a:spcPct val="0"/>
            </a:spcBef>
            <a:spcAft>
              <a:spcPct val="15000"/>
            </a:spcAft>
            <a:buChar char="•"/>
          </a:pPr>
          <a:r>
            <a:rPr lang="en-US" sz="3500" kern="1200" dirty="0"/>
            <a:t>Practicing and refining new skills</a:t>
          </a:r>
        </a:p>
        <a:p>
          <a:pPr marL="285750" lvl="1" indent="-285750" algn="l" defTabSz="1555750" rtl="0">
            <a:lnSpc>
              <a:spcPct val="90000"/>
            </a:lnSpc>
            <a:spcBef>
              <a:spcPct val="0"/>
            </a:spcBef>
            <a:spcAft>
              <a:spcPct val="15000"/>
            </a:spcAft>
            <a:buChar char="•"/>
          </a:pPr>
          <a:r>
            <a:rPr lang="en-US" sz="3500" kern="1200" dirty="0"/>
            <a:t>Adopting or changing behaviors</a:t>
          </a:r>
        </a:p>
      </dsp:txBody>
      <dsp:txXfrm rot="-5400000">
        <a:off x="3698563" y="1241636"/>
        <a:ext cx="4050079" cy="3231726"/>
      </dsp:txXfrm>
    </dsp:sp>
    <dsp:sp modelId="{28637FBB-4656-4A0D-9BFC-66753652B531}">
      <dsp:nvSpPr>
        <dsp:cNvPr id="0" name=""/>
        <dsp:cNvSpPr/>
      </dsp:nvSpPr>
      <dsp:spPr>
        <a:xfrm>
          <a:off x="1328" y="685799"/>
          <a:ext cx="3697233" cy="4343400"/>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marL="0" lvl="0" indent="0" algn="ctr" defTabSz="2444750" rtl="0">
            <a:lnSpc>
              <a:spcPct val="90000"/>
            </a:lnSpc>
            <a:spcBef>
              <a:spcPct val="0"/>
            </a:spcBef>
            <a:spcAft>
              <a:spcPct val="35000"/>
            </a:spcAft>
            <a:buNone/>
          </a:pPr>
          <a:r>
            <a:rPr lang="en-US" sz="5500" kern="1200" dirty="0"/>
            <a:t>Practice Outcomes</a:t>
          </a:r>
        </a:p>
      </dsp:txBody>
      <dsp:txXfrm>
        <a:off x="181812" y="866283"/>
        <a:ext cx="3336265" cy="3982432"/>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CF0B2-E886-4D06-ADB0-E9800AA17577}">
      <dsp:nvSpPr>
        <dsp:cNvPr id="0" name=""/>
        <dsp:cNvSpPr/>
      </dsp:nvSpPr>
      <dsp:spPr>
        <a:xfrm rot="5400000">
          <a:off x="3798099" y="675322"/>
          <a:ext cx="3962385" cy="4440555"/>
        </a:xfrm>
        <a:prstGeom prst="round2SameRect">
          <a:avLst/>
        </a:prstGeom>
        <a:solidFill>
          <a:schemeClr val="accent5">
            <a:alpha val="90000"/>
            <a:tint val="40000"/>
            <a:hueOff val="0"/>
            <a:satOff val="0"/>
            <a:lumOff val="0"/>
            <a:alphaOff val="0"/>
          </a:schemeClr>
        </a:solidFill>
        <a:ln w="425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60960" rIns="121920" bIns="6096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a:t>When participants have integrated new behaviors into their lives over time</a:t>
          </a:r>
        </a:p>
        <a:p>
          <a:pPr marL="285750" lvl="1" indent="-285750" algn="l" defTabSz="1422400" rtl="0">
            <a:lnSpc>
              <a:spcPct val="90000"/>
            </a:lnSpc>
            <a:spcBef>
              <a:spcPct val="0"/>
            </a:spcBef>
            <a:spcAft>
              <a:spcPct val="15000"/>
            </a:spcAft>
            <a:buChar char="•"/>
          </a:pPr>
          <a:r>
            <a:rPr lang="en-US" sz="3200" kern="1200" dirty="0"/>
            <a:t>Consistently practicing </a:t>
          </a:r>
          <a:br>
            <a:rPr lang="en-US" sz="3200" kern="1200" dirty="0"/>
          </a:br>
          <a:r>
            <a:rPr lang="en-US" sz="3200" kern="1200" dirty="0"/>
            <a:t>new skills and behaviors</a:t>
          </a:r>
        </a:p>
      </dsp:txBody>
      <dsp:txXfrm rot="-5400000">
        <a:off x="3559014" y="1107835"/>
        <a:ext cx="4247127" cy="3575529"/>
      </dsp:txXfrm>
    </dsp:sp>
    <dsp:sp modelId="{675A020C-3EA4-45F1-AFC3-D5BCE3808855}">
      <dsp:nvSpPr>
        <dsp:cNvPr id="0" name=""/>
        <dsp:cNvSpPr/>
      </dsp:nvSpPr>
      <dsp:spPr>
        <a:xfrm>
          <a:off x="1430" y="685793"/>
          <a:ext cx="3557583" cy="4419612"/>
        </a:xfrm>
        <a:prstGeom prst="roundRect">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rtl="0">
            <a:lnSpc>
              <a:spcPct val="90000"/>
            </a:lnSpc>
            <a:spcBef>
              <a:spcPct val="0"/>
            </a:spcBef>
            <a:spcAft>
              <a:spcPct val="35000"/>
            </a:spcAft>
            <a:buNone/>
          </a:pPr>
          <a:r>
            <a:rPr lang="en-US" sz="4900" kern="1200" dirty="0"/>
            <a:t>Integration outcomes</a:t>
          </a:r>
        </a:p>
      </dsp:txBody>
      <dsp:txXfrm>
        <a:off x="175097" y="859460"/>
        <a:ext cx="3210249" cy="4072278"/>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5F4BE-4528-43B7-BAB9-119C64EE8539}">
      <dsp:nvSpPr>
        <dsp:cNvPr id="0" name=""/>
        <dsp:cNvSpPr/>
      </dsp:nvSpPr>
      <dsp:spPr>
        <a:xfrm>
          <a:off x="0" y="3635981"/>
          <a:ext cx="7924800" cy="2383817"/>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en-US" sz="4200" kern="1200"/>
            <a:t>Written </a:t>
          </a:r>
          <a:r>
            <a:rPr lang="en-US" sz="4200" kern="1200" dirty="0"/>
            <a:t>by determining: </a:t>
          </a:r>
        </a:p>
      </dsp:txBody>
      <dsp:txXfrm>
        <a:off x="0" y="3635981"/>
        <a:ext cx="7924800" cy="1287261"/>
      </dsp:txXfrm>
    </dsp:sp>
    <dsp:sp modelId="{BEB278D9-203C-4310-830D-727E753B9BCC}">
      <dsp:nvSpPr>
        <dsp:cNvPr id="0" name=""/>
        <dsp:cNvSpPr/>
      </dsp:nvSpPr>
      <dsp:spPr>
        <a:xfrm>
          <a:off x="3869" y="4875566"/>
          <a:ext cx="2639020" cy="1096555"/>
        </a:xfrm>
        <a:prstGeom prst="rect">
          <a:avLst/>
        </a:prstGeom>
        <a:solidFill>
          <a:schemeClr val="accent4">
            <a:tint val="40000"/>
            <a:alpha val="90000"/>
            <a:hueOff val="0"/>
            <a:satOff val="0"/>
            <a:lumOff val="0"/>
            <a:alphaOff val="0"/>
          </a:schemeClr>
        </a:solidFill>
        <a:ln w="425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rtl="0">
            <a:lnSpc>
              <a:spcPct val="90000"/>
            </a:lnSpc>
            <a:spcBef>
              <a:spcPct val="0"/>
            </a:spcBef>
            <a:spcAft>
              <a:spcPct val="35000"/>
            </a:spcAft>
            <a:buNone/>
          </a:pPr>
          <a:r>
            <a:rPr lang="en-US" sz="2000" kern="1200" dirty="0"/>
            <a:t>Who	 </a:t>
          </a:r>
          <a:br>
            <a:rPr lang="en-US" sz="2000" kern="1200" dirty="0"/>
          </a:br>
          <a:r>
            <a:rPr lang="en-US" sz="1800" i="1" kern="1200" dirty="0"/>
            <a:t>(Participants)</a:t>
          </a:r>
        </a:p>
      </dsp:txBody>
      <dsp:txXfrm>
        <a:off x="3869" y="4875566"/>
        <a:ext cx="2639020" cy="1096555"/>
      </dsp:txXfrm>
    </dsp:sp>
    <dsp:sp modelId="{E8ECCE20-B288-4D2D-8BA9-FF2B480A0BC8}">
      <dsp:nvSpPr>
        <dsp:cNvPr id="0" name=""/>
        <dsp:cNvSpPr/>
      </dsp:nvSpPr>
      <dsp:spPr>
        <a:xfrm>
          <a:off x="2642889" y="4875566"/>
          <a:ext cx="2639020" cy="1096555"/>
        </a:xfrm>
        <a:prstGeom prst="rect">
          <a:avLst/>
        </a:prstGeom>
        <a:solidFill>
          <a:schemeClr val="accent4">
            <a:tint val="40000"/>
            <a:alpha val="90000"/>
            <a:hueOff val="-3822264"/>
            <a:satOff val="4778"/>
            <a:lumOff val="379"/>
            <a:alphaOff val="0"/>
          </a:schemeClr>
        </a:solidFill>
        <a:ln w="42500" cap="flat" cmpd="sng" algn="ctr">
          <a:solidFill>
            <a:schemeClr val="accent4">
              <a:tint val="40000"/>
              <a:alpha val="90000"/>
              <a:hueOff val="-3822264"/>
              <a:satOff val="4778"/>
              <a:lumOff val="3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rtl="0">
            <a:lnSpc>
              <a:spcPct val="90000"/>
            </a:lnSpc>
            <a:spcBef>
              <a:spcPct val="0"/>
            </a:spcBef>
            <a:spcAft>
              <a:spcPct val="35000"/>
            </a:spcAft>
            <a:buNone/>
          </a:pPr>
          <a:r>
            <a:rPr lang="en-US" sz="2000" kern="1200" dirty="0"/>
            <a:t>Will Do </a:t>
          </a:r>
          <a:br>
            <a:rPr lang="en-US" sz="2000" kern="1200" dirty="0"/>
          </a:br>
          <a:r>
            <a:rPr lang="en-US" sz="1800" i="1" kern="1200" dirty="0"/>
            <a:t>(will know)</a:t>
          </a:r>
        </a:p>
      </dsp:txBody>
      <dsp:txXfrm>
        <a:off x="2642889" y="4875566"/>
        <a:ext cx="2639020" cy="1096555"/>
      </dsp:txXfrm>
    </dsp:sp>
    <dsp:sp modelId="{8F5FE382-7DD1-4C2B-931C-D75FF05B6324}">
      <dsp:nvSpPr>
        <dsp:cNvPr id="0" name=""/>
        <dsp:cNvSpPr/>
      </dsp:nvSpPr>
      <dsp:spPr>
        <a:xfrm>
          <a:off x="5281910" y="4875566"/>
          <a:ext cx="2639020" cy="1096555"/>
        </a:xfrm>
        <a:prstGeom prst="rect">
          <a:avLst/>
        </a:prstGeom>
        <a:solidFill>
          <a:schemeClr val="accent4">
            <a:tint val="40000"/>
            <a:alpha val="90000"/>
            <a:hueOff val="-7644528"/>
            <a:satOff val="9557"/>
            <a:lumOff val="759"/>
            <a:alphaOff val="0"/>
          </a:schemeClr>
        </a:solidFill>
        <a:ln w="42500" cap="flat" cmpd="sng" algn="ctr">
          <a:solidFill>
            <a:schemeClr val="accent4">
              <a:tint val="40000"/>
              <a:alpha val="90000"/>
              <a:hueOff val="-7644528"/>
              <a:satOff val="9557"/>
              <a:lumOff val="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rtl="0">
            <a:lnSpc>
              <a:spcPct val="90000"/>
            </a:lnSpc>
            <a:spcBef>
              <a:spcPct val="0"/>
            </a:spcBef>
            <a:spcAft>
              <a:spcPct val="35000"/>
            </a:spcAft>
            <a:buNone/>
          </a:pPr>
          <a:r>
            <a:rPr lang="en-US" sz="2000" kern="1200" dirty="0"/>
            <a:t>What </a:t>
          </a:r>
          <a:br>
            <a:rPr lang="en-US" sz="2000" kern="1200" dirty="0"/>
          </a:br>
          <a:r>
            <a:rPr lang="en-US" sz="1800" i="1" kern="1200" dirty="0"/>
            <a:t>(where to access basic health-care information for their children)</a:t>
          </a:r>
          <a:r>
            <a:rPr lang="en-US" sz="1500" kern="1200" dirty="0"/>
            <a:t>	</a:t>
          </a:r>
        </a:p>
      </dsp:txBody>
      <dsp:txXfrm>
        <a:off x="5281910" y="4875566"/>
        <a:ext cx="2639020" cy="1096555"/>
      </dsp:txXfrm>
    </dsp:sp>
    <dsp:sp modelId="{7C6A8261-12CD-414E-8FDA-F047D502FA73}">
      <dsp:nvSpPr>
        <dsp:cNvPr id="0" name=""/>
        <dsp:cNvSpPr/>
      </dsp:nvSpPr>
      <dsp:spPr>
        <a:xfrm rot="10800000">
          <a:off x="0" y="1"/>
          <a:ext cx="7924800" cy="3671737"/>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marL="0" lvl="0" indent="0" algn="ctr" defTabSz="1866900" rtl="0">
            <a:lnSpc>
              <a:spcPct val="90000"/>
            </a:lnSpc>
            <a:spcBef>
              <a:spcPct val="0"/>
            </a:spcBef>
            <a:spcAft>
              <a:spcPct val="35000"/>
            </a:spcAft>
            <a:buNone/>
          </a:pPr>
          <a:r>
            <a:rPr lang="en-US" sz="4200" kern="1200" dirty="0"/>
            <a:t>Identify the desired changes in </a:t>
          </a:r>
          <a:r>
            <a:rPr lang="en-US" sz="4200" u="sng" kern="1200" dirty="0"/>
            <a:t>participants’</a:t>
          </a:r>
          <a:r>
            <a:rPr lang="en-US" sz="4200" kern="1200" dirty="0"/>
            <a:t> knowledge, attitudes, skills or aspirations. </a:t>
          </a:r>
        </a:p>
      </dsp:txBody>
      <dsp:txXfrm rot="10800000">
        <a:off x="0" y="1"/>
        <a:ext cx="7924800" cy="2385785"/>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E9749-D78A-438C-97BD-AA0D944611C7}">
      <dsp:nvSpPr>
        <dsp:cNvPr id="0" name=""/>
        <dsp:cNvSpPr/>
      </dsp:nvSpPr>
      <dsp:spPr>
        <a:xfrm>
          <a:off x="0" y="419099"/>
          <a:ext cx="4800600" cy="4800600"/>
        </a:xfrm>
        <a:prstGeom prst="pie">
          <a:avLst>
            <a:gd name="adj1" fmla="val 5400000"/>
            <a:gd name="adj2" fmla="val 1620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B1A57-8175-4ECD-BA9A-ABD5A3213459}">
      <dsp:nvSpPr>
        <dsp:cNvPr id="0" name=""/>
        <dsp:cNvSpPr/>
      </dsp:nvSpPr>
      <dsp:spPr>
        <a:xfrm>
          <a:off x="2400300" y="419099"/>
          <a:ext cx="5600699" cy="4800600"/>
        </a:xfrm>
        <a:prstGeom prst="rect">
          <a:avLst/>
        </a:prstGeom>
        <a:solidFill>
          <a:schemeClr val="lt1">
            <a:alpha val="90000"/>
            <a:hueOff val="0"/>
            <a:satOff val="0"/>
            <a:lumOff val="0"/>
            <a:alphaOff val="0"/>
          </a:schemeClr>
        </a:solidFill>
        <a:ln w="425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Short-term:</a:t>
          </a:r>
          <a:r>
            <a:rPr lang="en-US" sz="2300" kern="1200" dirty="0"/>
            <a:t> Participants demonstrate knowledge of how to appropriately supervise their children. </a:t>
          </a:r>
        </a:p>
      </dsp:txBody>
      <dsp:txXfrm>
        <a:off x="2400300" y="419099"/>
        <a:ext cx="5600699" cy="1440183"/>
      </dsp:txXfrm>
    </dsp:sp>
    <dsp:sp modelId="{0A45EF13-5C6A-44A2-91F3-215775AABF53}">
      <dsp:nvSpPr>
        <dsp:cNvPr id="0" name=""/>
        <dsp:cNvSpPr/>
      </dsp:nvSpPr>
      <dsp:spPr>
        <a:xfrm>
          <a:off x="840106" y="1859283"/>
          <a:ext cx="3120386" cy="3120386"/>
        </a:xfrm>
        <a:prstGeom prst="pie">
          <a:avLst>
            <a:gd name="adj1" fmla="val 5400000"/>
            <a:gd name="adj2" fmla="val 162000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4B2B8F-B2DE-4975-B510-F3D1232451D2}">
      <dsp:nvSpPr>
        <dsp:cNvPr id="0" name=""/>
        <dsp:cNvSpPr/>
      </dsp:nvSpPr>
      <dsp:spPr>
        <a:xfrm>
          <a:off x="2400300" y="1859283"/>
          <a:ext cx="5600699" cy="3120386"/>
        </a:xfrm>
        <a:prstGeom prst="rect">
          <a:avLst/>
        </a:prstGeom>
        <a:solidFill>
          <a:schemeClr val="lt1">
            <a:alpha val="90000"/>
            <a:hueOff val="0"/>
            <a:satOff val="0"/>
            <a:lumOff val="0"/>
            <a:alphaOff val="0"/>
          </a:schemeClr>
        </a:solidFill>
        <a:ln w="42500" cap="flat" cmpd="sng" algn="ctr">
          <a:solidFill>
            <a:schemeClr val="accent4">
              <a:hueOff val="-3610879"/>
              <a:satOff val="24211"/>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Intermediate:</a:t>
          </a:r>
          <a:r>
            <a:rPr lang="en-US" sz="2300" kern="1200" dirty="0"/>
            <a:t> Participants provide appropriate supervision of their children.</a:t>
          </a:r>
        </a:p>
      </dsp:txBody>
      <dsp:txXfrm>
        <a:off x="2400300" y="1859283"/>
        <a:ext cx="5600699" cy="1440178"/>
      </dsp:txXfrm>
    </dsp:sp>
    <dsp:sp modelId="{0E2A9F68-46D8-4735-A589-F2EDD2F95704}">
      <dsp:nvSpPr>
        <dsp:cNvPr id="0" name=""/>
        <dsp:cNvSpPr/>
      </dsp:nvSpPr>
      <dsp:spPr>
        <a:xfrm>
          <a:off x="1680210" y="3299461"/>
          <a:ext cx="1440178" cy="1440178"/>
        </a:xfrm>
        <a:prstGeom prst="pie">
          <a:avLst>
            <a:gd name="adj1" fmla="val 5400000"/>
            <a:gd name="adj2" fmla="val 1620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EA418-7CFE-4211-AC6F-6A3962DFF3D6}">
      <dsp:nvSpPr>
        <dsp:cNvPr id="0" name=""/>
        <dsp:cNvSpPr/>
      </dsp:nvSpPr>
      <dsp:spPr>
        <a:xfrm>
          <a:off x="2400300" y="3299461"/>
          <a:ext cx="5600699" cy="1440178"/>
        </a:xfrm>
        <a:prstGeom prst="rect">
          <a:avLst/>
        </a:prstGeom>
        <a:solidFill>
          <a:schemeClr val="lt1">
            <a:alpha val="90000"/>
            <a:hueOff val="0"/>
            <a:satOff val="0"/>
            <a:lumOff val="0"/>
            <a:alphaOff val="0"/>
          </a:schemeClr>
        </a:solidFill>
        <a:ln w="42500" cap="flat" cmpd="sng" algn="ctr">
          <a:solidFill>
            <a:schemeClr val="accent4">
              <a:hueOff val="-7221758"/>
              <a:satOff val="48421"/>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t>Long-term:</a:t>
          </a:r>
          <a:r>
            <a:rPr lang="en-US" sz="2300" kern="1200" dirty="0"/>
            <a:t> Participants provide appropriate supervision according to the changing needs of the children as they grow and develop. </a:t>
          </a:r>
        </a:p>
      </dsp:txBody>
      <dsp:txXfrm>
        <a:off x="2400300" y="3299461"/>
        <a:ext cx="5600699" cy="14401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D64A-99F8-4819-85C5-5C2641C92F85}">
      <dsp:nvSpPr>
        <dsp:cNvPr id="0" name=""/>
        <dsp:cNvSpPr/>
      </dsp:nvSpPr>
      <dsp:spPr>
        <a:xfrm rot="16200000">
          <a:off x="1684" y="869119"/>
          <a:ext cx="3900561" cy="3900561"/>
        </a:xfrm>
        <a:prstGeom prst="downArrow">
          <a:avLst>
            <a:gd name="adj1" fmla="val 50000"/>
            <a:gd name="adj2" fmla="val 35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EB practices could be skills, techniques, and strategies that can be used in various settings</a:t>
          </a:r>
          <a:br>
            <a:rPr lang="en-US" sz="2300" kern="1200" dirty="0"/>
          </a:br>
          <a:r>
            <a:rPr lang="en-US" sz="2300" kern="1200" dirty="0"/>
            <a:t> </a:t>
          </a:r>
        </a:p>
      </dsp:txBody>
      <dsp:txXfrm rot="5400000">
        <a:off x="1684" y="1844259"/>
        <a:ext cx="3217963" cy="1950281"/>
      </dsp:txXfrm>
    </dsp:sp>
    <dsp:sp modelId="{64A1B29A-3A37-43B1-84AD-51FA46857D27}">
      <dsp:nvSpPr>
        <dsp:cNvPr id="0" name=""/>
        <dsp:cNvSpPr/>
      </dsp:nvSpPr>
      <dsp:spPr>
        <a:xfrm rot="5400000">
          <a:off x="4174953" y="869119"/>
          <a:ext cx="3900561" cy="3900561"/>
        </a:xfrm>
        <a:prstGeom prst="downArrow">
          <a:avLst>
            <a:gd name="adj1" fmla="val 50000"/>
            <a:gd name="adj2" fmla="val 35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kern="1200" dirty="0"/>
            <a:t>EB programs consist of collections of practices that are done within known parameters</a:t>
          </a:r>
        </a:p>
      </dsp:txBody>
      <dsp:txXfrm rot="-5400000">
        <a:off x="4857551" y="1844259"/>
        <a:ext cx="3217963" cy="1950281"/>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C84AF-1840-4548-868B-AC18983598ED}">
      <dsp:nvSpPr>
        <dsp:cNvPr id="0" name=""/>
        <dsp:cNvSpPr/>
      </dsp:nvSpPr>
      <dsp:spPr>
        <a:xfrm>
          <a:off x="3061710" y="2237183"/>
          <a:ext cx="1877578" cy="1877578"/>
        </a:xfrm>
        <a:prstGeom prst="ellipse">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tx1"/>
              </a:solidFill>
            </a:rPr>
            <a:t>Write outcome statements</a:t>
          </a:r>
          <a:endParaRPr lang="en-US" sz="2200" kern="1200" dirty="0">
            <a:solidFill>
              <a:schemeClr val="tx1"/>
            </a:solidFill>
          </a:endParaRPr>
        </a:p>
      </dsp:txBody>
      <dsp:txXfrm>
        <a:off x="3336675" y="2512148"/>
        <a:ext cx="1327648" cy="1327648"/>
      </dsp:txXfrm>
    </dsp:sp>
    <dsp:sp modelId="{2AA5ECA4-1A0A-46B0-B886-DECCB6D5CBB5}">
      <dsp:nvSpPr>
        <dsp:cNvPr id="0" name=""/>
        <dsp:cNvSpPr/>
      </dsp:nvSpPr>
      <dsp:spPr>
        <a:xfrm rot="12900000">
          <a:off x="1853176" y="1908947"/>
          <a:ext cx="1439864" cy="535109"/>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C39DE7-3DD2-4C45-BF6D-510F23FE37F9}">
      <dsp:nvSpPr>
        <dsp:cNvPr id="0" name=""/>
        <dsp:cNvSpPr/>
      </dsp:nvSpPr>
      <dsp:spPr>
        <a:xfrm>
          <a:off x="1091524" y="1050086"/>
          <a:ext cx="1783699" cy="1426959"/>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rtl="0">
            <a:lnSpc>
              <a:spcPct val="90000"/>
            </a:lnSpc>
            <a:spcBef>
              <a:spcPct val="0"/>
            </a:spcBef>
            <a:spcAft>
              <a:spcPct val="35000"/>
            </a:spcAft>
            <a:buNone/>
          </a:pPr>
          <a:r>
            <a:rPr lang="en-US" sz="4200" b="1" kern="1200" dirty="0"/>
            <a:t>Who </a:t>
          </a:r>
          <a:endParaRPr lang="en-US" sz="4200" kern="1200" dirty="0"/>
        </a:p>
      </dsp:txBody>
      <dsp:txXfrm>
        <a:off x="1133318" y="1091880"/>
        <a:ext cx="1700111" cy="1343371"/>
      </dsp:txXfrm>
    </dsp:sp>
    <dsp:sp modelId="{1AB45060-44C8-4A90-8AC9-AE64CAEDE7F8}">
      <dsp:nvSpPr>
        <dsp:cNvPr id="0" name=""/>
        <dsp:cNvSpPr/>
      </dsp:nvSpPr>
      <dsp:spPr>
        <a:xfrm rot="16200000">
          <a:off x="3280567" y="1165894"/>
          <a:ext cx="1439864" cy="535109"/>
        </a:xfrm>
        <a:prstGeom prst="leftArrow">
          <a:avLst>
            <a:gd name="adj1" fmla="val 60000"/>
            <a:gd name="adj2" fmla="val 50000"/>
          </a:avLst>
        </a:prstGeom>
        <a:solidFill>
          <a:schemeClr val="accent4">
            <a:hueOff val="-3610879"/>
            <a:satOff val="24211"/>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3BD414-6BDA-493D-ACD5-99226D43BFAA}">
      <dsp:nvSpPr>
        <dsp:cNvPr id="0" name=""/>
        <dsp:cNvSpPr/>
      </dsp:nvSpPr>
      <dsp:spPr>
        <a:xfrm>
          <a:off x="3108650" y="37"/>
          <a:ext cx="1783699" cy="1426959"/>
        </a:xfrm>
        <a:prstGeom prst="roundRect">
          <a:avLst>
            <a:gd name="adj" fmla="val 100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rtl="0">
            <a:lnSpc>
              <a:spcPct val="90000"/>
            </a:lnSpc>
            <a:spcBef>
              <a:spcPct val="0"/>
            </a:spcBef>
            <a:spcAft>
              <a:spcPct val="35000"/>
            </a:spcAft>
            <a:buNone/>
          </a:pPr>
          <a:r>
            <a:rPr lang="en-US" sz="4200" b="1" kern="1200" dirty="0"/>
            <a:t>Will do</a:t>
          </a:r>
          <a:endParaRPr lang="en-US" sz="4200" kern="1200" dirty="0"/>
        </a:p>
      </dsp:txBody>
      <dsp:txXfrm>
        <a:off x="3150444" y="41831"/>
        <a:ext cx="1700111" cy="1343371"/>
      </dsp:txXfrm>
    </dsp:sp>
    <dsp:sp modelId="{6FA65386-8DF8-44A4-865E-744631D32136}">
      <dsp:nvSpPr>
        <dsp:cNvPr id="0" name=""/>
        <dsp:cNvSpPr/>
      </dsp:nvSpPr>
      <dsp:spPr>
        <a:xfrm rot="19500000">
          <a:off x="4707959" y="1908947"/>
          <a:ext cx="1439864" cy="535109"/>
        </a:xfrm>
        <a:prstGeom prst="leftArrow">
          <a:avLst>
            <a:gd name="adj1" fmla="val 60000"/>
            <a:gd name="adj2" fmla="val 50000"/>
          </a:avLst>
        </a:prstGeom>
        <a:solidFill>
          <a:schemeClr val="accent4">
            <a:hueOff val="-7221758"/>
            <a:satOff val="48421"/>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632231-8295-4ECC-82CA-72FA9D9EC0DB}">
      <dsp:nvSpPr>
        <dsp:cNvPr id="0" name=""/>
        <dsp:cNvSpPr/>
      </dsp:nvSpPr>
      <dsp:spPr>
        <a:xfrm>
          <a:off x="5125775" y="1050086"/>
          <a:ext cx="1783699" cy="1426959"/>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1866900" rtl="0">
            <a:lnSpc>
              <a:spcPct val="90000"/>
            </a:lnSpc>
            <a:spcBef>
              <a:spcPct val="0"/>
            </a:spcBef>
            <a:spcAft>
              <a:spcPct val="35000"/>
            </a:spcAft>
            <a:buNone/>
          </a:pPr>
          <a:r>
            <a:rPr lang="en-US" sz="4200" b="1" kern="1200" dirty="0"/>
            <a:t>What?</a:t>
          </a:r>
          <a:endParaRPr lang="en-US" sz="4200" kern="1200" dirty="0"/>
        </a:p>
      </dsp:txBody>
      <dsp:txXfrm>
        <a:off x="5167569" y="1091880"/>
        <a:ext cx="1700111" cy="1343371"/>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BB88E-186A-443B-8DD3-D5E2EA45EF1C}">
      <dsp:nvSpPr>
        <dsp:cNvPr id="0" name=""/>
        <dsp:cNvSpPr/>
      </dsp:nvSpPr>
      <dsp:spPr>
        <a:xfrm rot="16200000">
          <a:off x="-1360028" y="1361033"/>
          <a:ext cx="5334000" cy="2611933"/>
        </a:xfrm>
        <a:prstGeom prst="flowChartManualOperati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381" bIns="0" numCol="1" spcCol="1270" anchor="ctr" anchorCtr="0">
          <a:noAutofit/>
        </a:bodyPr>
        <a:lstStyle/>
        <a:p>
          <a:pPr marL="0" lvl="0" indent="0" algn="ctr" defTabSz="1200150" rtl="0">
            <a:lnSpc>
              <a:spcPct val="90000"/>
            </a:lnSpc>
            <a:spcBef>
              <a:spcPct val="0"/>
            </a:spcBef>
            <a:spcAft>
              <a:spcPct val="35000"/>
            </a:spcAft>
            <a:buNone/>
          </a:pPr>
          <a:r>
            <a:rPr lang="en-US" sz="2700" kern="1200" dirty="0"/>
            <a:t>Specific signs needed to track progress</a:t>
          </a:r>
        </a:p>
      </dsp:txBody>
      <dsp:txXfrm rot="5400000">
        <a:off x="1005" y="1066800"/>
        <a:ext cx="2611933" cy="3200400"/>
      </dsp:txXfrm>
    </dsp:sp>
    <dsp:sp modelId="{E98779DB-1A07-482D-BB26-0783EB8CE407}">
      <dsp:nvSpPr>
        <dsp:cNvPr id="0" name=""/>
        <dsp:cNvSpPr/>
      </dsp:nvSpPr>
      <dsp:spPr>
        <a:xfrm rot="16200000">
          <a:off x="1447799" y="1361033"/>
          <a:ext cx="5334000" cy="2611933"/>
        </a:xfrm>
        <a:prstGeom prst="flowChartManualOperation">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381" bIns="0" numCol="1" spcCol="1270" anchor="ctr" anchorCtr="0">
          <a:noAutofit/>
        </a:bodyPr>
        <a:lstStyle/>
        <a:p>
          <a:pPr marL="0" lvl="0" indent="0" algn="ctr" defTabSz="1200150">
            <a:lnSpc>
              <a:spcPct val="90000"/>
            </a:lnSpc>
            <a:spcBef>
              <a:spcPct val="0"/>
            </a:spcBef>
            <a:spcAft>
              <a:spcPct val="35000"/>
            </a:spcAft>
            <a:buNone/>
          </a:pPr>
          <a:r>
            <a:rPr lang="en-US" sz="2700" kern="1200" dirty="0"/>
            <a:t>Answer the question: What would I see or hear that would tell me that the outcome was being achieved?</a:t>
          </a:r>
        </a:p>
      </dsp:txBody>
      <dsp:txXfrm rot="5400000">
        <a:off x="2808832" y="1066800"/>
        <a:ext cx="2611933" cy="3200400"/>
      </dsp:txXfrm>
    </dsp:sp>
    <dsp:sp modelId="{07FB1EBC-A181-4EDD-B5AA-A64867F1042A}">
      <dsp:nvSpPr>
        <dsp:cNvPr id="0" name=""/>
        <dsp:cNvSpPr/>
      </dsp:nvSpPr>
      <dsp:spPr>
        <a:xfrm rot="16200000">
          <a:off x="4255628" y="1361033"/>
          <a:ext cx="5334000" cy="2611933"/>
        </a:xfrm>
        <a:prstGeom prst="flowChartManualOperation">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4381" bIns="0" numCol="1" spcCol="1270" anchor="ctr" anchorCtr="0">
          <a:noAutofit/>
        </a:bodyPr>
        <a:lstStyle/>
        <a:p>
          <a:pPr marL="0" lvl="0" indent="0" algn="ctr" defTabSz="1200150" rtl="0">
            <a:lnSpc>
              <a:spcPct val="90000"/>
            </a:lnSpc>
            <a:spcBef>
              <a:spcPct val="0"/>
            </a:spcBef>
            <a:spcAft>
              <a:spcPct val="35000"/>
            </a:spcAft>
            <a:buNone/>
          </a:pPr>
          <a:r>
            <a:rPr lang="en-US" sz="2700" kern="1200" dirty="0"/>
            <a:t>Can spell out what will be measured and can set a level of achievement to attain in #’s or %’s</a:t>
          </a:r>
          <a:endParaRPr lang="en-US" sz="2700" b="1" kern="1200" dirty="0"/>
        </a:p>
      </dsp:txBody>
      <dsp:txXfrm rot="5400000">
        <a:off x="5616661" y="1066800"/>
        <a:ext cx="2611933" cy="3200400"/>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55133-3248-414B-8D3A-3549F4CE970A}">
      <dsp:nvSpPr>
        <dsp:cNvPr id="0" name=""/>
        <dsp:cNvSpPr/>
      </dsp:nvSpPr>
      <dsp:spPr>
        <a:xfrm>
          <a:off x="2302398" y="-143319"/>
          <a:ext cx="3082470" cy="3034327"/>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You may need to identify performance targets  (benchmarks) for each indicator).</a:t>
          </a:r>
        </a:p>
      </dsp:txBody>
      <dsp:txXfrm>
        <a:off x="2753815" y="301048"/>
        <a:ext cx="2179636" cy="2145593"/>
      </dsp:txXfrm>
    </dsp:sp>
    <dsp:sp modelId="{CC199A5B-6619-489B-984F-0FF53C77E509}">
      <dsp:nvSpPr>
        <dsp:cNvPr id="0" name=""/>
        <dsp:cNvSpPr/>
      </dsp:nvSpPr>
      <dsp:spPr>
        <a:xfrm rot="3416792">
          <a:off x="4674422" y="2659063"/>
          <a:ext cx="614596" cy="9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4716329" y="2767275"/>
        <a:ext cx="430217" cy="556448"/>
      </dsp:txXfrm>
    </dsp:sp>
    <dsp:sp modelId="{DD661C59-599B-4A57-8363-4BEC59A5927E}">
      <dsp:nvSpPr>
        <dsp:cNvPr id="0" name=""/>
        <dsp:cNvSpPr/>
      </dsp:nvSpPr>
      <dsp:spPr>
        <a:xfrm>
          <a:off x="4694597" y="3352783"/>
          <a:ext cx="2849202" cy="3035949"/>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kern="1200" dirty="0"/>
            <a:t>If possible, set benchmarks based on earlier evaluations.</a:t>
          </a:r>
        </a:p>
      </dsp:txBody>
      <dsp:txXfrm>
        <a:off x="5111853" y="3797387"/>
        <a:ext cx="2014690" cy="2146741"/>
      </dsp:txXfrm>
    </dsp:sp>
    <dsp:sp modelId="{37E88E5C-7339-42BF-8B56-3631C7F9361A}">
      <dsp:nvSpPr>
        <dsp:cNvPr id="0" name=""/>
        <dsp:cNvSpPr/>
      </dsp:nvSpPr>
      <dsp:spPr>
        <a:xfrm rot="10739051">
          <a:off x="3684700" y="4443889"/>
          <a:ext cx="713871" cy="9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rot="10800000">
        <a:off x="3898844" y="4627473"/>
        <a:ext cx="499710" cy="556448"/>
      </dsp:txXfrm>
    </dsp:sp>
    <dsp:sp modelId="{E39B2259-5697-498C-ACA0-E94FD613E9DE}">
      <dsp:nvSpPr>
        <dsp:cNvPr id="0" name=""/>
        <dsp:cNvSpPr/>
      </dsp:nvSpPr>
      <dsp:spPr>
        <a:xfrm>
          <a:off x="212202" y="3427464"/>
          <a:ext cx="3136137" cy="3040455"/>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dirty="0"/>
            <a:t>If you need to set benchmarks </a:t>
          </a:r>
          <a:r>
            <a:rPr lang="en-US" sz="2000" b="1" i="1" kern="1200" dirty="0"/>
            <a:t>before</a:t>
          </a:r>
          <a:r>
            <a:rPr lang="en-US" sz="2000" b="1" kern="1200" dirty="0"/>
            <a:t> you provide service, consult with peers to set realistic benchmarks and adjust them based on your evaluation findings. </a:t>
          </a:r>
        </a:p>
      </dsp:txBody>
      <dsp:txXfrm>
        <a:off x="671479" y="3872728"/>
        <a:ext cx="2217583" cy="2149927"/>
      </dsp:txXfrm>
    </dsp:sp>
    <dsp:sp modelId="{5BA4C198-CEB1-4015-8D0C-C16D29BE590D}">
      <dsp:nvSpPr>
        <dsp:cNvPr id="0" name=""/>
        <dsp:cNvSpPr/>
      </dsp:nvSpPr>
      <dsp:spPr>
        <a:xfrm rot="18000000">
          <a:off x="2522042" y="2707218"/>
          <a:ext cx="568092" cy="9274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33550">
            <a:lnSpc>
              <a:spcPct val="90000"/>
            </a:lnSpc>
            <a:spcBef>
              <a:spcPct val="0"/>
            </a:spcBef>
            <a:spcAft>
              <a:spcPct val="35000"/>
            </a:spcAft>
            <a:buNone/>
          </a:pPr>
          <a:endParaRPr lang="en-US" sz="3900" kern="1200"/>
        </a:p>
      </dsp:txBody>
      <dsp:txXfrm>
        <a:off x="2564649" y="2966497"/>
        <a:ext cx="397664" cy="556448"/>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0FD92-3E2B-4C4E-80F0-FFB49FD1AB9B}">
      <dsp:nvSpPr>
        <dsp:cNvPr id="0" name=""/>
        <dsp:cNvSpPr/>
      </dsp:nvSpPr>
      <dsp:spPr>
        <a:xfrm>
          <a:off x="152590" y="556450"/>
          <a:ext cx="3763899" cy="3763898"/>
        </a:xfrm>
        <a:prstGeom prst="ellipse">
          <a:avLst/>
        </a:prstGeom>
        <a:solidFill>
          <a:schemeClr val="accent3">
            <a:alpha val="50000"/>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0">
            <a:lnSpc>
              <a:spcPct val="90000"/>
            </a:lnSpc>
            <a:spcBef>
              <a:spcPct val="0"/>
            </a:spcBef>
            <a:spcAft>
              <a:spcPct val="35000"/>
            </a:spcAft>
            <a:buNone/>
          </a:pPr>
          <a:r>
            <a:rPr lang="en-US" sz="4100" kern="1200" dirty="0"/>
            <a:t>Outcomes</a:t>
          </a:r>
        </a:p>
      </dsp:txBody>
      <dsp:txXfrm>
        <a:off x="678179" y="1000295"/>
        <a:ext cx="2170176" cy="2876209"/>
      </dsp:txXfrm>
    </dsp:sp>
    <dsp:sp modelId="{A6F6B71F-2734-4EB5-BA40-6134F33B8B21}">
      <dsp:nvSpPr>
        <dsp:cNvPr id="0" name=""/>
        <dsp:cNvSpPr/>
      </dsp:nvSpPr>
      <dsp:spPr>
        <a:xfrm>
          <a:off x="2865310" y="556450"/>
          <a:ext cx="3763899" cy="3763898"/>
        </a:xfrm>
        <a:prstGeom prst="ellipse">
          <a:avLst/>
        </a:prstGeom>
        <a:solidFill>
          <a:schemeClr val="accent3">
            <a:alpha val="50000"/>
            <a:hueOff val="3754429"/>
            <a:satOff val="-14458"/>
            <a:lumOff val="-4196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0">
            <a:lnSpc>
              <a:spcPct val="90000"/>
            </a:lnSpc>
            <a:spcBef>
              <a:spcPct val="0"/>
            </a:spcBef>
            <a:spcAft>
              <a:spcPct val="35000"/>
            </a:spcAft>
            <a:buNone/>
          </a:pPr>
          <a:r>
            <a:rPr lang="en-US" sz="4100" kern="1200" dirty="0"/>
            <a:t>Indicators</a:t>
          </a:r>
        </a:p>
      </dsp:txBody>
      <dsp:txXfrm>
        <a:off x="3933444" y="1000295"/>
        <a:ext cx="2170176" cy="2876209"/>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CAC8-CC36-4AB5-94CD-98EA69CB527A}">
      <dsp:nvSpPr>
        <dsp:cNvPr id="0" name=""/>
        <dsp:cNvSpPr/>
      </dsp:nvSpPr>
      <dsp:spPr>
        <a:xfrm>
          <a:off x="0" y="3498946"/>
          <a:ext cx="6858000" cy="1148432"/>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rtl="0">
            <a:lnSpc>
              <a:spcPct val="90000"/>
            </a:lnSpc>
            <a:spcBef>
              <a:spcPct val="0"/>
            </a:spcBef>
            <a:spcAft>
              <a:spcPct val="35000"/>
            </a:spcAft>
            <a:buNone/>
          </a:pPr>
          <a:r>
            <a:rPr lang="en-US" sz="4000" kern="1200"/>
            <a:t>Measurement</a:t>
          </a:r>
        </a:p>
      </dsp:txBody>
      <dsp:txXfrm>
        <a:off x="0" y="3498946"/>
        <a:ext cx="6858000" cy="1148432"/>
      </dsp:txXfrm>
    </dsp:sp>
    <dsp:sp modelId="{61A8B823-2FD3-426E-959A-D6A6E7992BC7}">
      <dsp:nvSpPr>
        <dsp:cNvPr id="0" name=""/>
        <dsp:cNvSpPr/>
      </dsp:nvSpPr>
      <dsp:spPr>
        <a:xfrm rot="10800000">
          <a:off x="0" y="1749883"/>
          <a:ext cx="6858000" cy="1766288"/>
        </a:xfrm>
        <a:prstGeom prst="upArrowCallou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rtl="0">
            <a:lnSpc>
              <a:spcPct val="90000"/>
            </a:lnSpc>
            <a:spcBef>
              <a:spcPct val="0"/>
            </a:spcBef>
            <a:spcAft>
              <a:spcPct val="35000"/>
            </a:spcAft>
            <a:buNone/>
          </a:pPr>
          <a:r>
            <a:rPr lang="en-US" sz="4000" kern="1200"/>
            <a:t>Indicators</a:t>
          </a:r>
        </a:p>
      </dsp:txBody>
      <dsp:txXfrm rot="10800000">
        <a:off x="0" y="1749883"/>
        <a:ext cx="6858000" cy="1147681"/>
      </dsp:txXfrm>
    </dsp:sp>
    <dsp:sp modelId="{21D34404-9D4B-4D63-96FA-AD6CA173C2CE}">
      <dsp:nvSpPr>
        <dsp:cNvPr id="0" name=""/>
        <dsp:cNvSpPr/>
      </dsp:nvSpPr>
      <dsp:spPr>
        <a:xfrm rot="10800000">
          <a:off x="0" y="821"/>
          <a:ext cx="6858000" cy="1766288"/>
        </a:xfrm>
        <a:prstGeom prst="upArrowCallou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marL="0" lvl="0" indent="0" algn="ctr" defTabSz="1778000" rtl="0">
            <a:lnSpc>
              <a:spcPct val="90000"/>
            </a:lnSpc>
            <a:spcBef>
              <a:spcPct val="0"/>
            </a:spcBef>
            <a:spcAft>
              <a:spcPct val="35000"/>
            </a:spcAft>
            <a:buNone/>
          </a:pPr>
          <a:r>
            <a:rPr lang="en-US" sz="4000" kern="1200"/>
            <a:t>Outcomes</a:t>
          </a:r>
        </a:p>
      </dsp:txBody>
      <dsp:txXfrm rot="10800000">
        <a:off x="0" y="821"/>
        <a:ext cx="6858000" cy="1147681"/>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6A63C-661B-4BFE-8B65-AB2AE61E809A}">
      <dsp:nvSpPr>
        <dsp:cNvPr id="0" name=""/>
        <dsp:cNvSpPr/>
      </dsp:nvSpPr>
      <dsp:spPr>
        <a:xfrm>
          <a:off x="985" y="0"/>
          <a:ext cx="2563564" cy="48006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Outcome:</a:t>
          </a:r>
          <a:endParaRPr lang="en-US" sz="2000" kern="1200" dirty="0"/>
        </a:p>
      </dsp:txBody>
      <dsp:txXfrm>
        <a:off x="985" y="0"/>
        <a:ext cx="2563564" cy="1440180"/>
      </dsp:txXfrm>
    </dsp:sp>
    <dsp:sp modelId="{B674D105-67F6-46E2-9627-FCECCAAFF30C}">
      <dsp:nvSpPr>
        <dsp:cNvPr id="0" name=""/>
        <dsp:cNvSpPr/>
      </dsp:nvSpPr>
      <dsp:spPr>
        <a:xfrm>
          <a:off x="257342" y="1440180"/>
          <a:ext cx="2050851" cy="3120390"/>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Students are proficient in 4</a:t>
          </a:r>
          <a:r>
            <a:rPr lang="en-US" sz="2500" kern="1200" baseline="30000" dirty="0"/>
            <a:t>th</a:t>
          </a:r>
          <a:r>
            <a:rPr lang="en-US" sz="2500" kern="1200" dirty="0"/>
            <a:t> grade math</a:t>
          </a:r>
          <a:br>
            <a:rPr lang="en-US" sz="2500" kern="1200" dirty="0"/>
          </a:br>
          <a:r>
            <a:rPr lang="en-US" sz="2500" kern="1200" dirty="0"/>
            <a:t> </a:t>
          </a:r>
        </a:p>
      </dsp:txBody>
      <dsp:txXfrm>
        <a:off x="317409" y="1500247"/>
        <a:ext cx="1930717" cy="3000256"/>
      </dsp:txXfrm>
    </dsp:sp>
    <dsp:sp modelId="{3314F46C-D5E9-4FEA-ADC3-8537F83E3CA3}">
      <dsp:nvSpPr>
        <dsp:cNvPr id="0" name=""/>
        <dsp:cNvSpPr/>
      </dsp:nvSpPr>
      <dsp:spPr>
        <a:xfrm>
          <a:off x="2756817" y="0"/>
          <a:ext cx="2563564" cy="48006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One Indicator</a:t>
          </a:r>
          <a:r>
            <a:rPr lang="en-US" sz="1300" b="1" kern="1200" dirty="0"/>
            <a:t>: </a:t>
          </a:r>
          <a:endParaRPr lang="en-US" sz="1300" kern="1200" dirty="0"/>
        </a:p>
      </dsp:txBody>
      <dsp:txXfrm>
        <a:off x="2756817" y="0"/>
        <a:ext cx="2563564" cy="1440180"/>
      </dsp:txXfrm>
    </dsp:sp>
    <dsp:sp modelId="{F228656D-A746-4BE9-BDCC-C854179AA306}">
      <dsp:nvSpPr>
        <dsp:cNvPr id="0" name=""/>
        <dsp:cNvSpPr/>
      </dsp:nvSpPr>
      <dsp:spPr>
        <a:xfrm>
          <a:off x="3013174" y="1440180"/>
          <a:ext cx="2050851" cy="3120390"/>
        </a:xfrm>
        <a:prstGeom prst="roundRect">
          <a:avLst>
            <a:gd name="adj" fmla="val 10000"/>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Student knows multiplication tables up to 12</a:t>
          </a:r>
          <a:br>
            <a:rPr lang="en-US" sz="2500" kern="1200" dirty="0"/>
          </a:br>
          <a:endParaRPr lang="en-US" sz="2500" kern="1200" dirty="0"/>
        </a:p>
      </dsp:txBody>
      <dsp:txXfrm>
        <a:off x="3073241" y="1500247"/>
        <a:ext cx="1930717" cy="3000256"/>
      </dsp:txXfrm>
    </dsp:sp>
    <dsp:sp modelId="{951EA610-E450-4EB9-B764-8B615E8359FB}">
      <dsp:nvSpPr>
        <dsp:cNvPr id="0" name=""/>
        <dsp:cNvSpPr/>
      </dsp:nvSpPr>
      <dsp:spPr>
        <a:xfrm>
          <a:off x="5512649" y="0"/>
          <a:ext cx="2563564" cy="48006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One Measure:</a:t>
          </a:r>
          <a:endParaRPr lang="en-US" sz="2000" kern="1200" dirty="0"/>
        </a:p>
      </dsp:txBody>
      <dsp:txXfrm>
        <a:off x="5512649" y="0"/>
        <a:ext cx="2563564" cy="1440180"/>
      </dsp:txXfrm>
    </dsp:sp>
    <dsp:sp modelId="{DA62AA50-B1C4-418A-BBA2-B0CE48824985}">
      <dsp:nvSpPr>
        <dsp:cNvPr id="0" name=""/>
        <dsp:cNvSpPr/>
      </dsp:nvSpPr>
      <dsp:spPr>
        <a:xfrm>
          <a:off x="5769006" y="1440180"/>
          <a:ext cx="2050851" cy="3120390"/>
        </a:xfrm>
        <a:prstGeom prst="roundRect">
          <a:avLst>
            <a:gd name="adj" fmla="val 10000"/>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rtl="0">
            <a:lnSpc>
              <a:spcPct val="90000"/>
            </a:lnSpc>
            <a:spcBef>
              <a:spcPct val="0"/>
            </a:spcBef>
            <a:spcAft>
              <a:spcPct val="35000"/>
            </a:spcAft>
            <a:buNone/>
          </a:pPr>
          <a:r>
            <a:rPr lang="en-US" sz="2500" kern="1200" dirty="0"/>
            <a:t>The Tedious Tables Test in the  </a:t>
          </a:r>
          <a:r>
            <a:rPr lang="en-US" sz="2500" i="1" kern="1200" dirty="0"/>
            <a:t>Nuts about Numbers</a:t>
          </a:r>
          <a:r>
            <a:rPr lang="en-US" sz="2500" kern="1200" dirty="0"/>
            <a:t> text book</a:t>
          </a:r>
        </a:p>
      </dsp:txBody>
      <dsp:txXfrm>
        <a:off x="5829073" y="1500247"/>
        <a:ext cx="1930717" cy="3000256"/>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5CB3E-201A-4BE0-92E4-00B41CE98AE7}">
      <dsp:nvSpPr>
        <dsp:cNvPr id="0" name=""/>
        <dsp:cNvSpPr/>
      </dsp:nvSpPr>
      <dsp:spPr>
        <a:xfrm>
          <a:off x="3031420" y="56796"/>
          <a:ext cx="2391965" cy="1195982"/>
        </a:xfrm>
        <a:prstGeom prst="roundRect">
          <a:avLst>
            <a:gd name="adj" fmla="val 10000"/>
          </a:avLst>
        </a:prstGeom>
        <a:solidFill>
          <a:srgbClr val="0070C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Is the tool…</a:t>
          </a:r>
        </a:p>
      </dsp:txBody>
      <dsp:txXfrm>
        <a:off x="3066449" y="91825"/>
        <a:ext cx="2321907" cy="1125924"/>
      </dsp:txXfrm>
    </dsp:sp>
    <dsp:sp modelId="{546BD372-8324-43B5-B7D4-28FB0B5E3F3E}">
      <dsp:nvSpPr>
        <dsp:cNvPr id="0" name=""/>
        <dsp:cNvSpPr/>
      </dsp:nvSpPr>
      <dsp:spPr>
        <a:xfrm rot="2754145">
          <a:off x="4807147" y="1568337"/>
          <a:ext cx="1016559" cy="41859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932725" y="1652056"/>
        <a:ext cx="765403" cy="251155"/>
      </dsp:txXfrm>
    </dsp:sp>
    <dsp:sp modelId="{4CAC3F48-E49F-4261-8382-A5873F778938}">
      <dsp:nvSpPr>
        <dsp:cNvPr id="0" name=""/>
        <dsp:cNvSpPr/>
      </dsp:nvSpPr>
      <dsp:spPr>
        <a:xfrm>
          <a:off x="5207466" y="2302491"/>
          <a:ext cx="2391965" cy="1195982"/>
        </a:xfrm>
        <a:prstGeom prst="roundRect">
          <a:avLst>
            <a:gd name="adj" fmla="val 10000"/>
          </a:avLst>
        </a:prstGeom>
        <a:solidFill>
          <a:schemeClr val="accent3">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linked to outcomes? </a:t>
          </a:r>
        </a:p>
      </dsp:txBody>
      <dsp:txXfrm>
        <a:off x="5242495" y="2337520"/>
        <a:ext cx="2321907" cy="1125924"/>
      </dsp:txXfrm>
    </dsp:sp>
    <dsp:sp modelId="{1B150898-77C6-4C7A-A220-4D5F12E3F4E6}">
      <dsp:nvSpPr>
        <dsp:cNvPr id="0" name=""/>
        <dsp:cNvSpPr/>
      </dsp:nvSpPr>
      <dsp:spPr>
        <a:xfrm rot="7898105">
          <a:off x="4941477" y="3764031"/>
          <a:ext cx="1016559" cy="41859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067055" y="3847750"/>
        <a:ext cx="765403" cy="251155"/>
      </dsp:txXfrm>
    </dsp:sp>
    <dsp:sp modelId="{E6B07367-688B-4E84-8771-FC2B374949DD}">
      <dsp:nvSpPr>
        <dsp:cNvPr id="0" name=""/>
        <dsp:cNvSpPr/>
      </dsp:nvSpPr>
      <dsp:spPr>
        <a:xfrm>
          <a:off x="3300081" y="4448183"/>
          <a:ext cx="2391965" cy="1195982"/>
        </a:xfrm>
        <a:prstGeom prst="roundRect">
          <a:avLst>
            <a:gd name="adj" fmla="val 10000"/>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culturally appropriate?</a:t>
          </a:r>
        </a:p>
      </dsp:txBody>
      <dsp:txXfrm>
        <a:off x="3335110" y="4483212"/>
        <a:ext cx="2321907" cy="1125924"/>
      </dsp:txXfrm>
    </dsp:sp>
    <dsp:sp modelId="{E92C4EBC-90C5-4245-B2EB-D9E4ACC72EC4}">
      <dsp:nvSpPr>
        <dsp:cNvPr id="0" name=""/>
        <dsp:cNvSpPr/>
      </dsp:nvSpPr>
      <dsp:spPr>
        <a:xfrm rot="13312419">
          <a:off x="2748665" y="3726108"/>
          <a:ext cx="1016559" cy="41859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874243" y="3809827"/>
        <a:ext cx="765403" cy="251155"/>
      </dsp:txXfrm>
    </dsp:sp>
    <dsp:sp modelId="{0BDCEDB4-CDE4-42CA-AF13-14B213D6B243}">
      <dsp:nvSpPr>
        <dsp:cNvPr id="0" name=""/>
        <dsp:cNvSpPr/>
      </dsp:nvSpPr>
      <dsp:spPr>
        <a:xfrm>
          <a:off x="850768" y="2278502"/>
          <a:ext cx="2391965" cy="1144124"/>
        </a:xfrm>
        <a:prstGeom prst="roundRect">
          <a:avLst>
            <a:gd name="adj" fmla="val 10000"/>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practical? </a:t>
          </a:r>
        </a:p>
      </dsp:txBody>
      <dsp:txXfrm>
        <a:off x="884278" y="2312012"/>
        <a:ext cx="2324945" cy="1077104"/>
      </dsp:txXfrm>
    </dsp:sp>
    <dsp:sp modelId="{AAFCF217-16A8-41D0-BE84-2C90362DABA7}">
      <dsp:nvSpPr>
        <dsp:cNvPr id="0" name=""/>
        <dsp:cNvSpPr/>
      </dsp:nvSpPr>
      <dsp:spPr>
        <a:xfrm rot="18888119">
          <a:off x="2709141" y="1550098"/>
          <a:ext cx="1016559" cy="41859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34719" y="1633817"/>
        <a:ext cx="765403" cy="251155"/>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23359-32B3-445C-8ED8-D6CD58EF6330}">
      <dsp:nvSpPr>
        <dsp:cNvPr id="0" name=""/>
        <dsp:cNvSpPr/>
      </dsp:nvSpPr>
      <dsp:spPr>
        <a:xfrm>
          <a:off x="976" y="495904"/>
          <a:ext cx="3809069" cy="2285441"/>
        </a:xfrm>
        <a:prstGeom prst="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Qualitative Data helps answer “why” and “how”. It allows for a deeper understanding of the your results. </a:t>
          </a:r>
        </a:p>
      </dsp:txBody>
      <dsp:txXfrm>
        <a:off x="976" y="495904"/>
        <a:ext cx="3809069" cy="2285441"/>
      </dsp:txXfrm>
    </dsp:sp>
    <dsp:sp modelId="{416D3ECC-E382-48C7-B368-4BB4347F9796}">
      <dsp:nvSpPr>
        <dsp:cNvPr id="0" name=""/>
        <dsp:cNvSpPr/>
      </dsp:nvSpPr>
      <dsp:spPr>
        <a:xfrm>
          <a:off x="4190953" y="495904"/>
          <a:ext cx="3809069" cy="2285441"/>
        </a:xfrm>
        <a:prstGeom prst="rect">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ctr" defTabSz="1155700" rtl="0">
            <a:lnSpc>
              <a:spcPct val="90000"/>
            </a:lnSpc>
            <a:spcBef>
              <a:spcPct val="0"/>
            </a:spcBef>
            <a:spcAft>
              <a:spcPct val="35000"/>
            </a:spcAft>
            <a:buNone/>
          </a:pPr>
          <a:r>
            <a:rPr lang="en-US" sz="2600" kern="1200" dirty="0"/>
            <a:t>Qualitative data can be quantified</a:t>
          </a:r>
        </a:p>
        <a:p>
          <a:pPr marL="228600" lvl="1" indent="-228600" algn="ctr" defTabSz="889000" rtl="0">
            <a:lnSpc>
              <a:spcPct val="90000"/>
            </a:lnSpc>
            <a:spcBef>
              <a:spcPct val="0"/>
            </a:spcBef>
            <a:spcAft>
              <a:spcPct val="15000"/>
            </a:spcAft>
            <a:buChar char="•"/>
          </a:pPr>
          <a:r>
            <a:rPr lang="en-US" sz="2000" kern="1200" dirty="0"/>
            <a:t>Count instances that participants reported on similar outcomes/issues/concerns</a:t>
          </a:r>
        </a:p>
        <a:p>
          <a:pPr marL="228600" lvl="1" indent="-228600" algn="l" defTabSz="889000" rtl="0">
            <a:lnSpc>
              <a:spcPct val="90000"/>
            </a:lnSpc>
            <a:spcBef>
              <a:spcPct val="0"/>
            </a:spcBef>
            <a:spcAft>
              <a:spcPct val="15000"/>
            </a:spcAft>
            <a:buChar char="•"/>
          </a:pPr>
          <a:endParaRPr lang="en-US" sz="2000" kern="1200" dirty="0"/>
        </a:p>
      </dsp:txBody>
      <dsp:txXfrm>
        <a:off x="4190953" y="495904"/>
        <a:ext cx="3809069" cy="2285441"/>
      </dsp:txXfrm>
    </dsp:sp>
    <dsp:sp modelId="{F1E90E04-6C98-4569-89D8-9605B994E1EF}">
      <dsp:nvSpPr>
        <dsp:cNvPr id="0" name=""/>
        <dsp:cNvSpPr/>
      </dsp:nvSpPr>
      <dsp:spPr>
        <a:xfrm>
          <a:off x="976" y="3162253"/>
          <a:ext cx="3809069" cy="2285441"/>
        </a:xfrm>
        <a:prstGeom prst="rect">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Qualitative evaluations can reveal unanticipated outcomes</a:t>
          </a:r>
        </a:p>
      </dsp:txBody>
      <dsp:txXfrm>
        <a:off x="976" y="3162253"/>
        <a:ext cx="3809069" cy="2285441"/>
      </dsp:txXfrm>
    </dsp:sp>
    <dsp:sp modelId="{1967DCCB-2E0D-4F61-9366-6DD2F022CBA5}">
      <dsp:nvSpPr>
        <dsp:cNvPr id="0" name=""/>
        <dsp:cNvSpPr/>
      </dsp:nvSpPr>
      <dsp:spPr>
        <a:xfrm>
          <a:off x="4190953" y="3162253"/>
          <a:ext cx="3809069" cy="2285441"/>
        </a:xfrm>
        <a:prstGeom prst="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Qualitative data can inform future revisions to logic models and modifications to  evaluation plans.</a:t>
          </a:r>
        </a:p>
      </dsp:txBody>
      <dsp:txXfrm>
        <a:off x="4190953" y="3162253"/>
        <a:ext cx="3809069" cy="2285441"/>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51299-3267-4EC9-947B-DC82D417CB7B}">
      <dsp:nvSpPr>
        <dsp:cNvPr id="0" name=""/>
        <dsp:cNvSpPr/>
      </dsp:nvSpPr>
      <dsp:spPr>
        <a:xfrm>
          <a:off x="0" y="87504"/>
          <a:ext cx="8077200" cy="1032854"/>
        </a:xfrm>
        <a:prstGeom prst="roundRect">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Why evaluate?</a:t>
          </a:r>
          <a:endParaRPr lang="en-US" sz="2600" b="1" kern="1200" dirty="0"/>
        </a:p>
      </dsp:txBody>
      <dsp:txXfrm>
        <a:off x="50420" y="137924"/>
        <a:ext cx="7976360" cy="932014"/>
      </dsp:txXfrm>
    </dsp:sp>
    <dsp:sp modelId="{9DA4489C-A570-4861-A9AF-24AC195D647A}">
      <dsp:nvSpPr>
        <dsp:cNvPr id="0" name=""/>
        <dsp:cNvSpPr/>
      </dsp:nvSpPr>
      <dsp:spPr>
        <a:xfrm>
          <a:off x="0" y="1195238"/>
          <a:ext cx="8077200" cy="1032854"/>
        </a:xfrm>
        <a:prstGeom prst="roundRect">
          <a:avLst/>
        </a:prstGeom>
        <a:solidFill>
          <a:schemeClr val="accent4">
            <a:hueOff val="-1805440"/>
            <a:satOff val="12105"/>
            <a:lumOff val="-117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What are some promising ways to approach evaluation of your participants?</a:t>
          </a:r>
          <a:endParaRPr lang="en-US" sz="2600" b="1" kern="1200" dirty="0"/>
        </a:p>
      </dsp:txBody>
      <dsp:txXfrm>
        <a:off x="50420" y="1245658"/>
        <a:ext cx="7976360" cy="932014"/>
      </dsp:txXfrm>
    </dsp:sp>
    <dsp:sp modelId="{8493A38A-CCEB-4349-B8CF-DF4ABFD4FA9B}">
      <dsp:nvSpPr>
        <dsp:cNvPr id="0" name=""/>
        <dsp:cNvSpPr/>
      </dsp:nvSpPr>
      <dsp:spPr>
        <a:xfrm>
          <a:off x="0" y="2302972"/>
          <a:ext cx="8077200" cy="1032854"/>
        </a:xfrm>
        <a:prstGeom prst="roundRect">
          <a:avLst/>
        </a:prstGeom>
        <a:solidFill>
          <a:schemeClr val="accent4">
            <a:hueOff val="-3610879"/>
            <a:satOff val="24211"/>
            <a:lumOff val="-23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What are some of the goals of evaluation?</a:t>
          </a:r>
          <a:endParaRPr lang="en-US" sz="2600" b="1" kern="1200" dirty="0"/>
        </a:p>
      </dsp:txBody>
      <dsp:txXfrm>
        <a:off x="50420" y="2353392"/>
        <a:ext cx="7976360" cy="932014"/>
      </dsp:txXfrm>
    </dsp:sp>
    <dsp:sp modelId="{5C1AD06B-A1FD-4316-BF9C-A5C6BFF1342F}">
      <dsp:nvSpPr>
        <dsp:cNvPr id="0" name=""/>
        <dsp:cNvSpPr/>
      </dsp:nvSpPr>
      <dsp:spPr>
        <a:xfrm>
          <a:off x="0" y="3410707"/>
          <a:ext cx="8077200" cy="1032854"/>
        </a:xfrm>
        <a:prstGeom prst="roundRect">
          <a:avLst/>
        </a:prstGeom>
        <a:solidFill>
          <a:schemeClr val="accent4">
            <a:hueOff val="-5416319"/>
            <a:satOff val="36316"/>
            <a:lumOff val="-353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What are some of the myths surrounding evaluation?</a:t>
          </a:r>
          <a:endParaRPr lang="en-US" sz="2600" b="1" kern="1200" dirty="0"/>
        </a:p>
      </dsp:txBody>
      <dsp:txXfrm>
        <a:off x="50420" y="3461127"/>
        <a:ext cx="7976360" cy="932014"/>
      </dsp:txXfrm>
    </dsp:sp>
    <dsp:sp modelId="{7075EDD7-65DF-4643-ADCC-4C26D8F50533}">
      <dsp:nvSpPr>
        <dsp:cNvPr id="0" name=""/>
        <dsp:cNvSpPr/>
      </dsp:nvSpPr>
      <dsp:spPr>
        <a:xfrm>
          <a:off x="0" y="4518441"/>
          <a:ext cx="8077200" cy="1032854"/>
        </a:xfrm>
        <a:prstGeom prst="roundRect">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t>How can evaluation be put to good use (and create a win / win situation)?</a:t>
          </a:r>
          <a:endParaRPr lang="en-US" sz="2600" b="1" kern="1200" dirty="0"/>
        </a:p>
      </dsp:txBody>
      <dsp:txXfrm>
        <a:off x="50420" y="4568861"/>
        <a:ext cx="7976360" cy="932014"/>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C605D-97EB-4BAB-9BBF-E27B4EC2976C}">
      <dsp:nvSpPr>
        <dsp:cNvPr id="0" name=""/>
        <dsp:cNvSpPr/>
      </dsp:nvSpPr>
      <dsp:spPr>
        <a:xfrm rot="16200000">
          <a:off x="-1823931" y="1825879"/>
          <a:ext cx="5562600" cy="1910841"/>
        </a:xfrm>
        <a:prstGeom prst="flowChartManualOperation">
          <a:avLst/>
        </a:prstGeom>
        <a:solidFill>
          <a:schemeClr val="accent4">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rtl="0">
            <a:lnSpc>
              <a:spcPct val="90000"/>
            </a:lnSpc>
            <a:spcBef>
              <a:spcPct val="0"/>
            </a:spcBef>
            <a:spcAft>
              <a:spcPct val="35000"/>
            </a:spcAft>
            <a:buNone/>
          </a:pPr>
          <a:r>
            <a:rPr lang="en-US" sz="2300" kern="1200"/>
            <a:t>You know what you are evaluating.</a:t>
          </a:r>
        </a:p>
      </dsp:txBody>
      <dsp:txXfrm rot="5400000">
        <a:off x="1948" y="1112520"/>
        <a:ext cx="1910841" cy="3337560"/>
      </dsp:txXfrm>
    </dsp:sp>
    <dsp:sp modelId="{70C9AB37-5E14-4548-BF73-BA64935398F0}">
      <dsp:nvSpPr>
        <dsp:cNvPr id="0" name=""/>
        <dsp:cNvSpPr/>
      </dsp:nvSpPr>
      <dsp:spPr>
        <a:xfrm rot="16200000">
          <a:off x="230222" y="1825879"/>
          <a:ext cx="5562600" cy="1910841"/>
        </a:xfrm>
        <a:prstGeom prst="flowChartManualOperation">
          <a:avLst/>
        </a:prstGeom>
        <a:solidFill>
          <a:schemeClr val="accent4">
            <a:hueOff val="-2407253"/>
            <a:satOff val="16140"/>
            <a:lumOff val="-1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EB or EI service strategies, practices or programs have been identified. </a:t>
          </a:r>
        </a:p>
      </dsp:txBody>
      <dsp:txXfrm rot="5400000">
        <a:off x="2056101" y="1112520"/>
        <a:ext cx="1910841" cy="3337560"/>
      </dsp:txXfrm>
    </dsp:sp>
    <dsp:sp modelId="{86C5597A-9F64-4A23-BBCA-BC4FC5E8833B}">
      <dsp:nvSpPr>
        <dsp:cNvPr id="0" name=""/>
        <dsp:cNvSpPr/>
      </dsp:nvSpPr>
      <dsp:spPr>
        <a:xfrm rot="16200000">
          <a:off x="2284377" y="1825879"/>
          <a:ext cx="5562600" cy="1910841"/>
        </a:xfrm>
        <a:prstGeom prst="flowChartManualOperation">
          <a:avLst/>
        </a:prstGeom>
        <a:solidFill>
          <a:schemeClr val="accent4">
            <a:hueOff val="-4814506"/>
            <a:satOff val="32281"/>
            <a:lumOff val="-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They reflect the assets, needs and priorities of the population served.</a:t>
          </a:r>
        </a:p>
      </dsp:txBody>
      <dsp:txXfrm rot="5400000">
        <a:off x="4110256" y="1112520"/>
        <a:ext cx="1910841" cy="3337560"/>
      </dsp:txXfrm>
    </dsp:sp>
    <dsp:sp modelId="{12C6CEC9-B6A3-44D1-8AB9-6E3925E09B24}">
      <dsp:nvSpPr>
        <dsp:cNvPr id="0" name=""/>
        <dsp:cNvSpPr/>
      </dsp:nvSpPr>
      <dsp:spPr>
        <a:xfrm rot="16200000">
          <a:off x="4338531" y="1825879"/>
          <a:ext cx="5562600" cy="1910841"/>
        </a:xfrm>
        <a:prstGeom prst="flowChartManualOperation">
          <a:avLst/>
        </a:prstGeom>
        <a:solidFill>
          <a:schemeClr val="accent4">
            <a:hueOff val="-7221758"/>
            <a:satOff val="48421"/>
            <a:lumOff val="-470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5720" bIns="0" numCol="1" spcCol="1270" anchor="ctr" anchorCtr="0">
          <a:noAutofit/>
        </a:bodyPr>
        <a:lstStyle/>
        <a:p>
          <a:pPr marL="0" lvl="0" indent="0" algn="ctr" defTabSz="1022350" rtl="0">
            <a:lnSpc>
              <a:spcPct val="90000"/>
            </a:lnSpc>
            <a:spcBef>
              <a:spcPct val="0"/>
            </a:spcBef>
            <a:spcAft>
              <a:spcPct val="35000"/>
            </a:spcAft>
            <a:buNone/>
          </a:pPr>
          <a:r>
            <a:rPr lang="en-US" sz="2300" kern="1200" dirty="0"/>
            <a:t>Are documented well enough to pass the “circus test”. (especially core components)</a:t>
          </a:r>
        </a:p>
      </dsp:txBody>
      <dsp:txXfrm rot="5400000">
        <a:off x="6164410" y="1112520"/>
        <a:ext cx="1910841" cy="33375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1.xml><?xml version="1.0" encoding="utf-8"?>
<dgm:layoutDef xmlns:dgm="http://schemas.openxmlformats.org/drawingml/2006/diagram" xmlns:a="http://schemas.openxmlformats.org/drawingml/2006/main" uniqueId="urn:microsoft.com/office/officeart/2005/8/layout/default#2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5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2.xml><?xml version="1.0" encoding="utf-8"?>
<dgm:layoutDef xmlns:dgm="http://schemas.openxmlformats.org/drawingml/2006/diagram" xmlns:a="http://schemas.openxmlformats.org/drawingml/2006/main" uniqueId="urn:microsoft.com/office/officeart/2005/8/layout/default#2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default#2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5" rIns="96649" bIns="48325" rtlCol="0"/>
          <a:lstStyle>
            <a:lvl1pPr algn="r">
              <a:defRPr sz="1300"/>
            </a:lvl1pPr>
          </a:lstStyle>
          <a:p>
            <a:fld id="{9ADA6E1E-85CC-48D8-B3A0-73FF2D9A4872}" type="datetimeFigureOut">
              <a:rPr lang="en-US" smtClean="0"/>
              <a:pPr/>
              <a:t>11/26/2018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9" tIns="48325" rIns="96649" bIns="48325" rtlCol="0" anchor="b"/>
          <a:lstStyle>
            <a:lvl1pPr algn="r">
              <a:defRPr sz="1300"/>
            </a:lvl1pPr>
          </a:lstStyle>
          <a:p>
            <a:fld id="{2D3CCB94-C4CF-47AC-A308-E82E18D2FC5D}" type="slidenum">
              <a:rPr lang="en-US" smtClean="0"/>
              <a:pPr/>
              <a:t>‹#›</a:t>
            </a:fld>
            <a:endParaRPr lang="en-US"/>
          </a:p>
        </p:txBody>
      </p:sp>
    </p:spTree>
    <p:extLst>
      <p:ext uri="{BB962C8B-B14F-4D97-AF65-F5344CB8AC3E}">
        <p14:creationId xmlns:p14="http://schemas.microsoft.com/office/powerpoint/2010/main" val="4222506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9" tIns="48325" rIns="96649" bIns="48325" rtlCol="0"/>
          <a:lstStyle>
            <a:lvl1pPr algn="r">
              <a:defRPr sz="1300"/>
            </a:lvl1pPr>
          </a:lstStyle>
          <a:p>
            <a:fld id="{DEFB6410-B47D-4977-B0FB-F04BD5B4C880}" type="datetimeFigureOut">
              <a:rPr lang="en-US" smtClean="0"/>
              <a:pPr/>
              <a:t>11/26/2018</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9" tIns="48325" rIns="96649"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9" tIns="48325" rIns="96649" bIns="48325" rtlCol="0" anchor="b"/>
          <a:lstStyle>
            <a:lvl1pPr algn="r">
              <a:defRPr sz="1300"/>
            </a:lvl1pPr>
          </a:lstStyle>
          <a:p>
            <a:fld id="{C534358A-BEBA-4CC5-810C-F3ED862001EC}" type="slidenum">
              <a:rPr lang="en-US" smtClean="0"/>
              <a:pPr/>
              <a:t>‹#›</a:t>
            </a:fld>
            <a:endParaRPr lang="en-US"/>
          </a:p>
        </p:txBody>
      </p:sp>
    </p:spTree>
    <p:extLst>
      <p:ext uri="{BB962C8B-B14F-4D97-AF65-F5344CB8AC3E}">
        <p14:creationId xmlns:p14="http://schemas.microsoft.com/office/powerpoint/2010/main" val="2722108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a:t>
            </a:fld>
            <a:endParaRPr lang="en-US"/>
          </a:p>
        </p:txBody>
      </p:sp>
    </p:spTree>
    <p:extLst>
      <p:ext uri="{BB962C8B-B14F-4D97-AF65-F5344CB8AC3E}">
        <p14:creationId xmlns:p14="http://schemas.microsoft.com/office/powerpoint/2010/main" val="129119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11</a:t>
            </a:fld>
            <a:endParaRPr lang="en-US"/>
          </a:p>
        </p:txBody>
      </p:sp>
    </p:spTree>
    <p:extLst>
      <p:ext uri="{BB962C8B-B14F-4D97-AF65-F5344CB8AC3E}">
        <p14:creationId xmlns:p14="http://schemas.microsoft.com/office/powerpoint/2010/main" val="9367563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setting</a:t>
            </a:r>
          </a:p>
        </p:txBody>
      </p:sp>
      <p:sp>
        <p:nvSpPr>
          <p:cNvPr id="4" name="Slide Number Placeholder 3"/>
          <p:cNvSpPr>
            <a:spLocks noGrp="1"/>
          </p:cNvSpPr>
          <p:nvPr>
            <p:ph type="sldNum" sz="quarter" idx="10"/>
          </p:nvPr>
        </p:nvSpPr>
        <p:spPr/>
        <p:txBody>
          <a:bodyPr/>
          <a:lstStyle/>
          <a:p>
            <a:fld id="{C534358A-BEBA-4CC5-810C-F3ED862001EC}" type="slidenum">
              <a:rPr lang="en-US" smtClean="0"/>
              <a:pPr/>
              <a:t>104</a:t>
            </a:fld>
            <a:endParaRPr lang="en-US"/>
          </a:p>
        </p:txBody>
      </p:sp>
    </p:spTree>
    <p:extLst>
      <p:ext uri="{BB962C8B-B14F-4D97-AF65-F5344CB8AC3E}">
        <p14:creationId xmlns:p14="http://schemas.microsoft.com/office/powerpoint/2010/main" val="6669576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105</a:t>
            </a:fld>
            <a:endParaRPr lang="en-US"/>
          </a:p>
        </p:txBody>
      </p:sp>
    </p:spTree>
    <p:extLst>
      <p:ext uri="{BB962C8B-B14F-4D97-AF65-F5344CB8AC3E}">
        <p14:creationId xmlns:p14="http://schemas.microsoft.com/office/powerpoint/2010/main" val="79812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b="1" dirty="0">
                <a:latin typeface="Arial" charset="0"/>
              </a:rPr>
              <a:t>This is off the shelf programs that come as a package.</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12</a:t>
            </a:fld>
            <a:endParaRPr lang="en-US"/>
          </a:p>
        </p:txBody>
      </p:sp>
    </p:spTree>
    <p:extLst>
      <p:ext uri="{BB962C8B-B14F-4D97-AF65-F5344CB8AC3E}">
        <p14:creationId xmlns:p14="http://schemas.microsoft.com/office/powerpoint/2010/main" val="22446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charset="0"/>
              </a:rPr>
              <a:t>A key point here is that the strategies used in the program are both logically and scientifically related to outcomes.  A negative example would be an after school program that put “at risk” adolescents together in a peer group to do community service or to engage in recreation.  That would be a strategy that is NOT linked to sound theory and to positive outcomes since the data are clear that putting youth with “conduct disorders” or delinquency problems together in groups actually creates more problems.  The theory would suggest a program that has high degrees of supervision, social skill development, structure and incentives, and involved associating with positive peers.  </a:t>
            </a:r>
          </a:p>
          <a:p>
            <a:pPr eaLnBrk="1" hangingPunct="1"/>
            <a:endParaRPr lang="en-US" b="1" dirty="0">
              <a:latin typeface="Arial" charset="0"/>
            </a:endParaRPr>
          </a:p>
          <a:p>
            <a:pPr eaLnBrk="1" hangingPunct="1"/>
            <a:r>
              <a:rPr lang="en-US" b="1" dirty="0">
                <a:latin typeface="Arial" charset="0"/>
              </a:rPr>
              <a:t>Draw a continuum</a:t>
            </a:r>
            <a:r>
              <a:rPr lang="en-US" b="1" baseline="0" dirty="0">
                <a:latin typeface="Arial" charset="0"/>
              </a:rPr>
              <a:t> for illustration here.</a:t>
            </a:r>
            <a:endParaRPr lang="en-US" b="1"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13</a:t>
            </a:fld>
            <a:endParaRPr lang="en-US"/>
          </a:p>
        </p:txBody>
      </p:sp>
    </p:spTree>
    <p:extLst>
      <p:ext uri="{BB962C8B-B14F-4D97-AF65-F5344CB8AC3E}">
        <p14:creationId xmlns:p14="http://schemas.microsoft.com/office/powerpoint/2010/main" val="54407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32E2A2-04B5-4BFE-BE7E-F33B4F1662FF}" type="slidenum">
              <a:rPr lang="en-US" smtClean="0"/>
              <a:pPr/>
              <a:t>14</a:t>
            </a:fld>
            <a:endParaRPr lang="en-US"/>
          </a:p>
        </p:txBody>
      </p:sp>
    </p:spTree>
    <p:extLst>
      <p:ext uri="{BB962C8B-B14F-4D97-AF65-F5344CB8AC3E}">
        <p14:creationId xmlns:p14="http://schemas.microsoft.com/office/powerpoint/2010/main" val="2987413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15</a:t>
            </a:fld>
            <a:endParaRPr lang="en-US"/>
          </a:p>
        </p:txBody>
      </p:sp>
    </p:spTree>
    <p:extLst>
      <p:ext uri="{BB962C8B-B14F-4D97-AF65-F5344CB8AC3E}">
        <p14:creationId xmlns:p14="http://schemas.microsoft.com/office/powerpoint/2010/main" val="1013500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normAutofit fontScale="92500" lnSpcReduction="20000"/>
          </a:bodyPr>
          <a:lstStyle/>
          <a:p>
            <a:pPr>
              <a:spcBef>
                <a:spcPct val="0"/>
              </a:spcBef>
            </a:pPr>
            <a:r>
              <a:rPr lang="en-US" dirty="0"/>
              <a:t>The trainer should review the elements that go into a program fitting in each room of the house.</a:t>
            </a:r>
          </a:p>
          <a:p>
            <a:pPr>
              <a:spcBef>
                <a:spcPct val="0"/>
              </a:spcBef>
            </a:pPr>
            <a:br>
              <a:rPr lang="en-US" dirty="0"/>
            </a:br>
            <a:r>
              <a:rPr lang="en-US" dirty="0"/>
              <a:t>“As an absolute minimum, all programs in the EBP and EIP house should have a logic model, some form of manual or set of procedures that describe how the services are provided. The manual or protocol would include directions about items such as dosage, population served, staff qualifications and training. </a:t>
            </a:r>
          </a:p>
          <a:p>
            <a:pPr>
              <a:spcBef>
                <a:spcPct val="0"/>
              </a:spcBef>
            </a:pPr>
            <a:endParaRPr lang="en-US" dirty="0"/>
          </a:p>
          <a:p>
            <a:pPr>
              <a:spcBef>
                <a:spcPct val="0"/>
              </a:spcBef>
            </a:pPr>
            <a:r>
              <a:rPr lang="en-US" dirty="0"/>
              <a:t>A Logic Model is a baseline requirement for a program to be considered </a:t>
            </a:r>
            <a:r>
              <a:rPr lang="en-US" i="1" dirty="0"/>
              <a:t>evidence-informed.</a:t>
            </a:r>
          </a:p>
          <a:p>
            <a:pPr>
              <a:spcBef>
                <a:spcPct val="0"/>
              </a:spcBef>
            </a:pPr>
            <a:endParaRPr lang="en-US" dirty="0"/>
          </a:p>
          <a:p>
            <a:r>
              <a:rPr lang="en-US" dirty="0"/>
              <a:t>As part of your CBCAP grant requirements, all CBCAP lead agencies must report annually on the OMB PART Efficiency Measure. </a:t>
            </a:r>
          </a:p>
          <a:p>
            <a:endParaRPr lang="en-US" dirty="0"/>
          </a:p>
          <a:p>
            <a:r>
              <a:rPr lang="en-US" dirty="0"/>
              <a:t>The CBCAP Efficiency Measure is: </a:t>
            </a:r>
            <a:r>
              <a:rPr lang="en-US" i="1" dirty="0"/>
              <a:t>To increase the percentage of CBCAP total funding that supports evidence-based and evidence-informed child abuse prevention programs and practices.</a:t>
            </a:r>
            <a:endParaRPr lang="en-US" dirty="0"/>
          </a:p>
          <a:p>
            <a:r>
              <a:rPr lang="en-US" dirty="0"/>
              <a:t>All CBCAP funded programs providing direct services are required to report annually which level of evidence-informed practice they fall under. There are four specific categories of evidence-based and evidence-informed programs and practices based on the overall weight of the available evidence. </a:t>
            </a:r>
            <a:r>
              <a:rPr lang="en-US" u="sng" dirty="0"/>
              <a:t>Emerging Programs and Practices, Promising Programs and Practices, Supported Programs and Practices and Well Supported Programs and Practices.</a:t>
            </a:r>
            <a:endParaRPr lang="en-US" dirty="0"/>
          </a:p>
          <a:p>
            <a:r>
              <a:rPr lang="en-US" dirty="0"/>
              <a:t>It is not possible or even desirable for CBCAP Lead Agencies to only fund programs that meet the highest level of evidence (i.e. Well-Supported – Effective or Supported – Efficacious).  At a minimum, we expect that all CBCAP lead Agencies should help their programs at least meet the criteria for “Emerging and Evidence-Informed Programs and Practices.”  The purpose of this efficiency measure is increase the overall quality and effectiveness of all programs funded by CBCAP. </a:t>
            </a:r>
          </a:p>
          <a:p>
            <a:r>
              <a:rPr lang="en-US" dirty="0"/>
              <a:t>These categories were adapted from material developed by the California Clearinghouse on Evidence-Based Practice in Child Welfare and the Washington Council for the Prevention of Child Abuse and Neglect. </a:t>
            </a:r>
          </a:p>
          <a:p>
            <a:pPr>
              <a:spcBef>
                <a:spcPct val="0"/>
              </a:spcBef>
            </a:pPr>
            <a:endParaRPr lang="en-US" dirty="0"/>
          </a:p>
        </p:txBody>
      </p:sp>
      <p:sp>
        <p:nvSpPr>
          <p:cNvPr id="176132" name="Slide Number Placeholder 3"/>
          <p:cNvSpPr txBox="1">
            <a:spLocks noGrp="1"/>
          </p:cNvSpPr>
          <p:nvPr/>
        </p:nvSpPr>
        <p:spPr bwMode="auto">
          <a:xfrm>
            <a:off x="4143211" y="9119034"/>
            <a:ext cx="3170356" cy="480546"/>
          </a:xfrm>
          <a:prstGeom prst="rect">
            <a:avLst/>
          </a:prstGeom>
          <a:noFill/>
          <a:ln w="9525">
            <a:noFill/>
            <a:miter lim="800000"/>
            <a:headEnd/>
            <a:tailEnd/>
          </a:ln>
        </p:spPr>
        <p:txBody>
          <a:bodyPr lIns="96639" tIns="48319" rIns="96639" bIns="48319" anchor="b"/>
          <a:lstStyle/>
          <a:p>
            <a:pPr algn="r" defTabSz="967093" fontAlgn="base">
              <a:spcBef>
                <a:spcPct val="0"/>
              </a:spcBef>
              <a:spcAft>
                <a:spcPct val="0"/>
              </a:spcAft>
            </a:pPr>
            <a:fld id="{FFE9D24F-7868-4CD0-A341-82980D92882E}" type="slidenum">
              <a:rPr lang="en-US" sz="1300">
                <a:solidFill>
                  <a:prstClr val="black"/>
                </a:solidFill>
                <a:latin typeface="Arial" pitchFamily="34" charset="0"/>
              </a:rPr>
              <a:pPr algn="r" defTabSz="967093" fontAlgn="base">
                <a:spcBef>
                  <a:spcPct val="0"/>
                </a:spcBef>
                <a:spcAft>
                  <a:spcPct val="0"/>
                </a:spcAft>
              </a:pPr>
              <a:t>16</a:t>
            </a:fld>
            <a:endParaRPr lang="en-US" sz="1300" dirty="0">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17</a:t>
            </a:fld>
            <a:endParaRPr lang="en-US"/>
          </a:p>
        </p:txBody>
      </p:sp>
    </p:spTree>
    <p:extLst>
      <p:ext uri="{BB962C8B-B14F-4D97-AF65-F5344CB8AC3E}">
        <p14:creationId xmlns:p14="http://schemas.microsoft.com/office/powerpoint/2010/main" val="75664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18</a:t>
            </a:fld>
            <a:endParaRPr lang="en-US"/>
          </a:p>
        </p:txBody>
      </p:sp>
    </p:spTree>
    <p:extLst>
      <p:ext uri="{BB962C8B-B14F-4D97-AF65-F5344CB8AC3E}">
        <p14:creationId xmlns:p14="http://schemas.microsoft.com/office/powerpoint/2010/main" val="1068697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19</a:t>
            </a:fld>
            <a:endParaRPr lang="en-US"/>
          </a:p>
        </p:txBody>
      </p:sp>
    </p:spTree>
    <p:extLst>
      <p:ext uri="{BB962C8B-B14F-4D97-AF65-F5344CB8AC3E}">
        <p14:creationId xmlns:p14="http://schemas.microsoft.com/office/powerpoint/2010/main" val="24116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32E2A2-04B5-4BFE-BE7E-F33B4F1662FF}" type="slidenum">
              <a:rPr lang="en-US" smtClean="0"/>
              <a:pPr/>
              <a:t>20</a:t>
            </a:fld>
            <a:endParaRPr lang="en-US"/>
          </a:p>
        </p:txBody>
      </p:sp>
    </p:spTree>
    <p:extLst>
      <p:ext uri="{BB962C8B-B14F-4D97-AF65-F5344CB8AC3E}">
        <p14:creationId xmlns:p14="http://schemas.microsoft.com/office/powerpoint/2010/main" val="2409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2</a:t>
            </a:fld>
            <a:endParaRPr lang="en-US"/>
          </a:p>
        </p:txBody>
      </p:sp>
    </p:spTree>
    <p:extLst>
      <p:ext uri="{BB962C8B-B14F-4D97-AF65-F5344CB8AC3E}">
        <p14:creationId xmlns:p14="http://schemas.microsoft.com/office/powerpoint/2010/main" val="218647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21</a:t>
            </a:fld>
            <a:endParaRPr lang="en-US"/>
          </a:p>
        </p:txBody>
      </p:sp>
    </p:spTree>
    <p:extLst>
      <p:ext uri="{BB962C8B-B14F-4D97-AF65-F5344CB8AC3E}">
        <p14:creationId xmlns:p14="http://schemas.microsoft.com/office/powerpoint/2010/main" val="1230661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22</a:t>
            </a:fld>
            <a:endParaRPr lang="en-US"/>
          </a:p>
        </p:txBody>
      </p:sp>
    </p:spTree>
    <p:extLst>
      <p:ext uri="{BB962C8B-B14F-4D97-AF65-F5344CB8AC3E}">
        <p14:creationId xmlns:p14="http://schemas.microsoft.com/office/powerpoint/2010/main" val="3066344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35" indent="-362435" defTabSz="966490">
              <a:spcBef>
                <a:spcPct val="20000"/>
              </a:spcBef>
              <a:buFont typeface="Arial" pitchFamily="34" charset="0"/>
              <a:buChar char="•"/>
              <a:defRPr/>
            </a:pPr>
            <a:r>
              <a:rPr lang="en-US" dirty="0"/>
              <a:t>Step 1 : Needs of Community</a:t>
            </a:r>
          </a:p>
          <a:p>
            <a:pPr marL="362435" indent="-362435" defTabSz="966490">
              <a:spcBef>
                <a:spcPct val="20000"/>
              </a:spcBef>
              <a:buFont typeface="Arial" pitchFamily="34" charset="0"/>
              <a:buChar char="•"/>
              <a:defRPr/>
            </a:pPr>
            <a:r>
              <a:rPr lang="en-US" dirty="0"/>
              <a:t>Target Population – identified and actual</a:t>
            </a:r>
          </a:p>
          <a:p>
            <a:pPr marL="362435" indent="-362435" defTabSz="966490">
              <a:spcBef>
                <a:spcPct val="20000"/>
              </a:spcBef>
              <a:buFont typeface="Arial" pitchFamily="34" charset="0"/>
              <a:buChar char="•"/>
              <a:defRPr/>
            </a:pPr>
            <a:r>
              <a:rPr lang="en-US" dirty="0"/>
              <a:t>Desired Outcomes</a:t>
            </a:r>
          </a:p>
          <a:p>
            <a:pPr marL="362435" indent="-362435" defTabSz="966490">
              <a:spcBef>
                <a:spcPct val="20000"/>
              </a:spcBef>
              <a:buFont typeface="Arial" pitchFamily="34" charset="0"/>
              <a:buChar char="•"/>
              <a:defRPr/>
            </a:pPr>
            <a:endParaRPr lang="en-US" i="1" dirty="0"/>
          </a:p>
          <a:p>
            <a:pPr marL="362435" indent="-362435" defTabSz="966490">
              <a:spcBef>
                <a:spcPct val="20000"/>
              </a:spcBef>
              <a:defRPr/>
            </a:pPr>
            <a:r>
              <a:rPr lang="en-US" b="1" i="1" dirty="0"/>
              <a:t>What can programs do to get this information?</a:t>
            </a:r>
          </a:p>
          <a:p>
            <a:r>
              <a:rPr lang="en-US" dirty="0"/>
              <a:t> Engage in conversation</a:t>
            </a:r>
            <a:r>
              <a:rPr lang="en-US" baseline="0" dirty="0"/>
              <a:t> here, what is working or not working…</a:t>
            </a:r>
          </a:p>
          <a:p>
            <a:endParaRPr lang="en-US" baseline="0" dirty="0"/>
          </a:p>
          <a:p>
            <a:r>
              <a:rPr lang="en-US" baseline="0" dirty="0"/>
              <a:t>Step 2: </a:t>
            </a:r>
            <a:r>
              <a:rPr lang="en-US" dirty="0"/>
              <a:t>Articulation of the steps or outcomes needed to bring about a given long-term goal</a:t>
            </a:r>
            <a:endParaRPr lang="en-US" sz="3000" dirty="0"/>
          </a:p>
          <a:p>
            <a:pPr lvl="1"/>
            <a:r>
              <a:rPr lang="en-US" sz="2500" dirty="0"/>
              <a:t>based on research and practice outcomes already proven and is often solidified through the logic model for a program</a:t>
            </a:r>
          </a:p>
          <a:p>
            <a:pPr lvl="1"/>
            <a:r>
              <a:rPr lang="en-US" sz="2500" dirty="0"/>
              <a:t>concrete articulation of the theory of change through a logic model helps programs describe the types of services that will bring about the intended changes they seek</a:t>
            </a:r>
          </a:p>
          <a:p>
            <a:pPr marL="644328" indent="-644328"/>
            <a:r>
              <a:rPr lang="en-US" b="1" dirty="0"/>
              <a:t>Programs – ALL PROGRAMS – should be able to articulate why the do what they do</a:t>
            </a:r>
          </a:p>
          <a:p>
            <a:pPr lvl="1" eaLnBrk="1" hangingPunct="1"/>
            <a:r>
              <a:rPr lang="en-US" b="1" dirty="0"/>
              <a:t>What is the basis for the type of programming that was chosen?</a:t>
            </a:r>
          </a:p>
          <a:p>
            <a:pPr lvl="1" eaLnBrk="1" hangingPunct="1"/>
            <a:r>
              <a:rPr lang="en-US" b="1" dirty="0"/>
              <a:t>What supports the belief that a program will see positive outcomes for children and families?</a:t>
            </a:r>
          </a:p>
          <a:p>
            <a:pPr lvl="1" eaLnBrk="1" hangingPunct="1"/>
            <a:endParaRPr lang="en-US" b="1" dirty="0"/>
          </a:p>
          <a:p>
            <a:pPr lvl="0" eaLnBrk="1" hangingPunct="1"/>
            <a:r>
              <a:rPr lang="en-US" b="0" dirty="0"/>
              <a:t>Step</a:t>
            </a:r>
            <a:r>
              <a:rPr lang="en-US" b="0" baseline="0" dirty="0"/>
              <a:t> 3:</a:t>
            </a:r>
            <a:endParaRPr lang="en-US" b="0" dirty="0"/>
          </a:p>
          <a:p>
            <a:r>
              <a:rPr lang="en-US" dirty="0"/>
              <a:t>This is the house, so let’s revisit that-</a:t>
            </a:r>
          </a:p>
        </p:txBody>
      </p:sp>
      <p:sp>
        <p:nvSpPr>
          <p:cNvPr id="4" name="Slide Number Placeholder 3"/>
          <p:cNvSpPr>
            <a:spLocks noGrp="1"/>
          </p:cNvSpPr>
          <p:nvPr>
            <p:ph type="sldNum" sz="quarter" idx="10"/>
          </p:nvPr>
        </p:nvSpPr>
        <p:spPr/>
        <p:txBody>
          <a:bodyPr/>
          <a:lstStyle/>
          <a:p>
            <a:fld id="{C534358A-BEBA-4CC5-810C-F3ED862001EC}" type="slidenum">
              <a:rPr lang="en-US" smtClean="0"/>
              <a:pPr/>
              <a:t>23</a:t>
            </a:fld>
            <a:endParaRPr lang="en-US"/>
          </a:p>
        </p:txBody>
      </p:sp>
    </p:spTree>
    <p:extLst>
      <p:ext uri="{BB962C8B-B14F-4D97-AF65-F5344CB8AC3E}">
        <p14:creationId xmlns:p14="http://schemas.microsoft.com/office/powerpoint/2010/main" val="4018315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needs assessment should help to answer the questions around what is the current picture and what would we like to look different if we are successful at our work.  Various sources might be used to complete this work, the provided needs assessment may only be a piece- what are other existing data sources can be used to provide useful information?</a:t>
            </a:r>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24</a:t>
            </a:fld>
            <a:endParaRPr lang="en-US"/>
          </a:p>
        </p:txBody>
      </p:sp>
    </p:spTree>
    <p:extLst>
      <p:ext uri="{BB962C8B-B14F-4D97-AF65-F5344CB8AC3E}">
        <p14:creationId xmlns:p14="http://schemas.microsoft.com/office/powerpoint/2010/main" val="1380756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linking</a:t>
            </a:r>
            <a:r>
              <a:rPr lang="en-US" baseline="0" dirty="0"/>
              <a:t> these pieces to outcomes</a:t>
            </a:r>
          </a:p>
          <a:p>
            <a:r>
              <a:rPr lang="en-US" baseline="0" dirty="0"/>
              <a:t>Do the activity here</a:t>
            </a:r>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25</a:t>
            </a:fld>
            <a:endParaRPr lang="en-US" dirty="0"/>
          </a:p>
        </p:txBody>
      </p:sp>
    </p:spTree>
    <p:extLst>
      <p:ext uri="{BB962C8B-B14F-4D97-AF65-F5344CB8AC3E}">
        <p14:creationId xmlns:p14="http://schemas.microsoft.com/office/powerpoint/2010/main" val="3954139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35" indent="-362435" defTabSz="966490">
              <a:spcBef>
                <a:spcPct val="20000"/>
              </a:spcBef>
              <a:buFont typeface="Arial" pitchFamily="34" charset="0"/>
              <a:buChar char="•"/>
              <a:defRPr/>
            </a:pPr>
            <a:r>
              <a:rPr lang="en-US" dirty="0"/>
              <a:t>Step 1 : Needs of Community</a:t>
            </a:r>
          </a:p>
          <a:p>
            <a:pPr marL="362435" indent="-362435" defTabSz="966490">
              <a:spcBef>
                <a:spcPct val="20000"/>
              </a:spcBef>
              <a:buFont typeface="Arial" pitchFamily="34" charset="0"/>
              <a:buChar char="•"/>
              <a:defRPr/>
            </a:pPr>
            <a:r>
              <a:rPr lang="en-US" dirty="0"/>
              <a:t>Target Population – identified and actual</a:t>
            </a:r>
          </a:p>
          <a:p>
            <a:pPr marL="362435" indent="-362435" defTabSz="966490">
              <a:spcBef>
                <a:spcPct val="20000"/>
              </a:spcBef>
              <a:buFont typeface="Arial" pitchFamily="34" charset="0"/>
              <a:buChar char="•"/>
              <a:defRPr/>
            </a:pPr>
            <a:r>
              <a:rPr lang="en-US" dirty="0"/>
              <a:t>Desired Outcomes</a:t>
            </a:r>
          </a:p>
          <a:p>
            <a:pPr marL="362435" indent="-362435" defTabSz="966490">
              <a:spcBef>
                <a:spcPct val="20000"/>
              </a:spcBef>
              <a:buFont typeface="Arial" pitchFamily="34" charset="0"/>
              <a:buChar char="•"/>
              <a:defRPr/>
            </a:pPr>
            <a:endParaRPr lang="en-US" i="1" dirty="0"/>
          </a:p>
          <a:p>
            <a:pPr marL="362435" indent="-362435" defTabSz="966490">
              <a:spcBef>
                <a:spcPct val="20000"/>
              </a:spcBef>
              <a:defRPr/>
            </a:pPr>
            <a:r>
              <a:rPr lang="en-US" b="1" i="1" dirty="0"/>
              <a:t>What can programs do to get this information?</a:t>
            </a:r>
          </a:p>
          <a:p>
            <a:r>
              <a:rPr lang="en-US" dirty="0"/>
              <a:t> Engage in conversation</a:t>
            </a:r>
            <a:r>
              <a:rPr lang="en-US" baseline="0" dirty="0"/>
              <a:t> here, what is working or not working…</a:t>
            </a:r>
          </a:p>
          <a:p>
            <a:endParaRPr lang="en-US" baseline="0" dirty="0"/>
          </a:p>
          <a:p>
            <a:r>
              <a:rPr lang="en-US" baseline="0" dirty="0"/>
              <a:t>Step 2: </a:t>
            </a:r>
            <a:r>
              <a:rPr lang="en-US" dirty="0"/>
              <a:t>Articulation of the steps or outcomes needed to bring about a given long-term goal</a:t>
            </a:r>
            <a:endParaRPr lang="en-US" sz="3000" dirty="0"/>
          </a:p>
          <a:p>
            <a:pPr lvl="1"/>
            <a:r>
              <a:rPr lang="en-US" sz="2500" dirty="0"/>
              <a:t>based on research and practice outcomes already proven and is often solidified through the logic model for a program</a:t>
            </a:r>
          </a:p>
          <a:p>
            <a:pPr lvl="1"/>
            <a:r>
              <a:rPr lang="en-US" sz="2500" dirty="0"/>
              <a:t>concrete articulation of the theory of change through a logic model helps programs describe the types of services that will bring about the intended changes they seek</a:t>
            </a:r>
          </a:p>
          <a:p>
            <a:pPr marL="644328" indent="-644328"/>
            <a:r>
              <a:rPr lang="en-US" b="1" dirty="0"/>
              <a:t>Programs – ALL PROGRAMS – should be able to articulate why the do what they do</a:t>
            </a:r>
          </a:p>
          <a:p>
            <a:pPr lvl="1" eaLnBrk="1" hangingPunct="1"/>
            <a:r>
              <a:rPr lang="en-US" b="1" dirty="0"/>
              <a:t>What is the basis for the type of programming that was chosen?</a:t>
            </a:r>
          </a:p>
          <a:p>
            <a:pPr lvl="1" eaLnBrk="1" hangingPunct="1"/>
            <a:r>
              <a:rPr lang="en-US" b="1" dirty="0"/>
              <a:t>What supports the belief that a program will see positive outcomes for children and families?</a:t>
            </a:r>
          </a:p>
          <a:p>
            <a:pPr lvl="1" eaLnBrk="1" hangingPunct="1"/>
            <a:endParaRPr lang="en-US" b="1" dirty="0"/>
          </a:p>
          <a:p>
            <a:pPr lvl="0" eaLnBrk="1" hangingPunct="1"/>
            <a:r>
              <a:rPr lang="en-US" b="0" dirty="0"/>
              <a:t>Step</a:t>
            </a:r>
            <a:r>
              <a:rPr lang="en-US" b="0" baseline="0" dirty="0"/>
              <a:t> 3:</a:t>
            </a:r>
            <a:endParaRPr lang="en-US" b="0" dirty="0"/>
          </a:p>
          <a:p>
            <a:r>
              <a:rPr lang="en-US" dirty="0"/>
              <a:t>This is the house, so let’s revisit that-</a:t>
            </a:r>
          </a:p>
        </p:txBody>
      </p:sp>
      <p:sp>
        <p:nvSpPr>
          <p:cNvPr id="4" name="Slide Number Placeholder 3"/>
          <p:cNvSpPr>
            <a:spLocks noGrp="1"/>
          </p:cNvSpPr>
          <p:nvPr>
            <p:ph type="sldNum" sz="quarter" idx="10"/>
          </p:nvPr>
        </p:nvSpPr>
        <p:spPr/>
        <p:txBody>
          <a:bodyPr/>
          <a:lstStyle/>
          <a:p>
            <a:fld id="{C534358A-BEBA-4CC5-810C-F3ED862001EC}" type="slidenum">
              <a:rPr lang="en-US" smtClean="0"/>
              <a:pPr/>
              <a:t>26</a:t>
            </a:fld>
            <a:endParaRPr lang="en-US"/>
          </a:p>
        </p:txBody>
      </p:sp>
    </p:spTree>
    <p:extLst>
      <p:ext uri="{BB962C8B-B14F-4D97-AF65-F5344CB8AC3E}">
        <p14:creationId xmlns:p14="http://schemas.microsoft.com/office/powerpoint/2010/main" val="4018315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Ask for their ideas about what to do before proceeding to next slide.</a:t>
            </a:r>
          </a:p>
        </p:txBody>
      </p:sp>
      <p:sp>
        <p:nvSpPr>
          <p:cNvPr id="4" name="Slide Number Placeholder 3"/>
          <p:cNvSpPr>
            <a:spLocks noGrp="1"/>
          </p:cNvSpPr>
          <p:nvPr>
            <p:ph type="sldNum" sz="quarter" idx="10"/>
          </p:nvPr>
        </p:nvSpPr>
        <p:spPr/>
        <p:txBody>
          <a:bodyPr/>
          <a:lstStyle/>
          <a:p>
            <a:pPr>
              <a:defRPr/>
            </a:pPr>
            <a:fld id="{E3F54A52-E327-45CF-B59F-0605D478B765}" type="slidenum">
              <a:rPr lang="en-US" smtClean="0"/>
              <a:pPr>
                <a:defRPr/>
              </a:pPr>
              <a:t>28</a:t>
            </a:fld>
            <a:endParaRPr lang="en-US"/>
          </a:p>
        </p:txBody>
      </p:sp>
    </p:spTree>
    <p:extLst>
      <p:ext uri="{BB962C8B-B14F-4D97-AF65-F5344CB8AC3E}">
        <p14:creationId xmlns:p14="http://schemas.microsoft.com/office/powerpoint/2010/main" val="3233012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Before you begin to look for interventions you need to have at least a general outline of these 3 items so you can find a program that is a good fit for your circumstances.</a:t>
            </a:r>
          </a:p>
          <a:p>
            <a:pPr eaLnBrk="1" hangingPunct="1"/>
            <a:endParaRPr lang="en-US" dirty="0"/>
          </a:p>
          <a:p>
            <a:pPr eaLnBrk="1" hangingPunct="1"/>
            <a:r>
              <a:rPr lang="en-US" dirty="0"/>
              <a:t>Included in your needs assessment that they have to do for the renewal application. </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29</a:t>
            </a:fld>
            <a:endParaRPr lang="en-US"/>
          </a:p>
        </p:txBody>
      </p:sp>
    </p:spTree>
    <p:extLst>
      <p:ext uri="{BB962C8B-B14F-4D97-AF65-F5344CB8AC3E}">
        <p14:creationId xmlns:p14="http://schemas.microsoft.com/office/powerpoint/2010/main" val="2708419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dirty="0"/>
              <a:t>States must know which path they wish to pursue with programs before we come on-site.  The group needs to be venturing down similar paths to make the process cohesive.</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30</a:t>
            </a:fld>
            <a:endParaRPr lang="en-US"/>
          </a:p>
        </p:txBody>
      </p:sp>
    </p:spTree>
    <p:extLst>
      <p:ext uri="{BB962C8B-B14F-4D97-AF65-F5344CB8AC3E}">
        <p14:creationId xmlns:p14="http://schemas.microsoft.com/office/powerpoint/2010/main" val="3385185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31</a:t>
            </a:fld>
            <a:endParaRPr lang="en-US"/>
          </a:p>
        </p:txBody>
      </p:sp>
    </p:spTree>
    <p:extLst>
      <p:ext uri="{BB962C8B-B14F-4D97-AF65-F5344CB8AC3E}">
        <p14:creationId xmlns:p14="http://schemas.microsoft.com/office/powerpoint/2010/main" val="409562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Accountable to funders, staff, community, participants, everyone.  A good OA process allows everyone to understand what you are doing and how you want to get there.</a:t>
            </a:r>
          </a:p>
        </p:txBody>
      </p:sp>
      <p:sp>
        <p:nvSpPr>
          <p:cNvPr id="4" name="Slide Number Placeholder 3"/>
          <p:cNvSpPr>
            <a:spLocks noGrp="1"/>
          </p:cNvSpPr>
          <p:nvPr>
            <p:ph type="sldNum" sz="quarter" idx="10"/>
          </p:nvPr>
        </p:nvSpPr>
        <p:spPr/>
        <p:txBody>
          <a:bodyPr/>
          <a:lstStyle/>
          <a:p>
            <a:pPr>
              <a:defRPr/>
            </a:pPr>
            <a:fld id="{E3F54A52-E327-45CF-B59F-0605D478B765}" type="slidenum">
              <a:rPr lang="en-US" smtClean="0"/>
              <a:pPr>
                <a:defRPr/>
              </a:pPr>
              <a:t>3</a:t>
            </a:fld>
            <a:endParaRPr lang="en-US" dirty="0"/>
          </a:p>
        </p:txBody>
      </p:sp>
    </p:spTree>
    <p:extLst>
      <p:ext uri="{BB962C8B-B14F-4D97-AF65-F5344CB8AC3E}">
        <p14:creationId xmlns:p14="http://schemas.microsoft.com/office/powerpoint/2010/main" val="2481016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dirty="0"/>
              <a:t>Information may be all these things or not.  Participants should watch and know the guidelines for how items are selected</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32</a:t>
            </a:fld>
            <a:endParaRPr lang="en-US"/>
          </a:p>
        </p:txBody>
      </p:sp>
    </p:spTree>
    <p:extLst>
      <p:ext uri="{BB962C8B-B14F-4D97-AF65-F5344CB8AC3E}">
        <p14:creationId xmlns:p14="http://schemas.microsoft.com/office/powerpoint/2010/main" val="92729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a:t>rainer</a:t>
            </a:r>
            <a:r>
              <a:rPr lang="en-US" dirty="0"/>
              <a:t> Notes:</a:t>
            </a:r>
          </a:p>
          <a:p>
            <a:pPr eaLnBrk="1" hangingPunct="1"/>
            <a:r>
              <a:rPr lang="en-US" dirty="0"/>
              <a:t>Handout appendix A</a:t>
            </a:r>
          </a:p>
          <a:p>
            <a:pPr eaLnBrk="1" hangingPunct="1"/>
            <a:endParaRPr lang="en-US" dirty="0"/>
          </a:p>
          <a:p>
            <a:pPr eaLnBrk="1" hangingPunct="1"/>
            <a:r>
              <a:rPr lang="en-US" dirty="0"/>
              <a:t>Note that all registries and source documents do not have the same criteria for determining if something is evidence-based. When exploring programs, always review the criteria for inclusion for that particular registry or document.</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33</a:t>
            </a:fld>
            <a:endParaRPr lang="en-US"/>
          </a:p>
        </p:txBody>
      </p:sp>
    </p:spTree>
    <p:extLst>
      <p:ext uri="{BB962C8B-B14F-4D97-AF65-F5344CB8AC3E}">
        <p14:creationId xmlns:p14="http://schemas.microsoft.com/office/powerpoint/2010/main" val="1146590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Developer materials are source websites,</a:t>
            </a:r>
            <a:r>
              <a:rPr lang="en-US" baseline="0" dirty="0"/>
              <a:t> these are marketing tools and information is often incomplete (activity in a minute will illustrate)</a:t>
            </a:r>
          </a:p>
          <a:p>
            <a:endParaRPr lang="en-US" baseline="0" dirty="0"/>
          </a:p>
          <a:p>
            <a:r>
              <a:rPr lang="en-US" baseline="0" dirty="0"/>
              <a:t>Journals, hard to interpret and for advanced users only.  Hard to take information from concept to real world application.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34</a:t>
            </a:fld>
            <a:endParaRPr lang="en-US"/>
          </a:p>
        </p:txBody>
      </p:sp>
    </p:spTree>
    <p:extLst>
      <p:ext uri="{BB962C8B-B14F-4D97-AF65-F5344CB8AC3E}">
        <p14:creationId xmlns:p14="http://schemas.microsoft.com/office/powerpoint/2010/main" val="228674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dirty="0"/>
              <a:t>Define:</a:t>
            </a:r>
            <a:r>
              <a:rPr lang="en-US" baseline="0" dirty="0"/>
              <a:t> </a:t>
            </a:r>
            <a:r>
              <a:rPr lang="en-US" dirty="0"/>
              <a:t>The originating source of an evidence-based program or practice model.  </a:t>
            </a:r>
          </a:p>
          <a:p>
            <a:pPr defTabSz="966490">
              <a:defRPr/>
            </a:pPr>
            <a:endParaRPr lang="en-US" dirty="0"/>
          </a:p>
          <a:p>
            <a:pPr>
              <a:lnSpc>
                <a:spcPct val="80000"/>
              </a:lnSpc>
            </a:pPr>
            <a:r>
              <a:rPr lang="en-US" dirty="0"/>
              <a:t>Pass out NREPPS questions for developers here and go through some of the questions about access.</a:t>
            </a:r>
          </a:p>
          <a:p>
            <a:pPr>
              <a:lnSpc>
                <a:spcPct val="80000"/>
              </a:lnSpc>
            </a:pPr>
            <a:endParaRPr lang="en-US" dirty="0"/>
          </a:p>
          <a:p>
            <a:pPr>
              <a:lnSpc>
                <a:spcPct val="80000"/>
              </a:lnSpc>
            </a:pPr>
            <a:r>
              <a:rPr lang="en-US" dirty="0"/>
              <a:t>Understanding the issues identified in </a:t>
            </a:r>
            <a:r>
              <a:rPr lang="en-US" dirty="0" err="1"/>
              <a:t>nrepp</a:t>
            </a:r>
            <a:r>
              <a:rPr lang="en-US" dirty="0"/>
              <a:t> checklist here.  Issues include, training, support, initial and on-going costs, core components, fidelity measures, evaluation requirements </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35</a:t>
            </a:fld>
            <a:endParaRPr lang="en-US"/>
          </a:p>
        </p:txBody>
      </p:sp>
    </p:spTree>
    <p:extLst>
      <p:ext uri="{BB962C8B-B14F-4D97-AF65-F5344CB8AC3E}">
        <p14:creationId xmlns:p14="http://schemas.microsoft.com/office/powerpoint/2010/main" val="1828458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internet</a:t>
            </a:r>
            <a:r>
              <a:rPr lang="en-US" baseline="0" dirty="0"/>
              <a:t> and search childwelfare.gov if there is time.  </a:t>
            </a:r>
          </a:p>
          <a:p>
            <a:endParaRPr lang="en-US" baseline="0" dirty="0"/>
          </a:p>
          <a:p>
            <a:r>
              <a:rPr lang="en-US" baseline="0" dirty="0"/>
              <a:t>Show the matrix in handouts</a:t>
            </a:r>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36</a:t>
            </a:fld>
            <a:endParaRPr lang="en-US"/>
          </a:p>
        </p:txBody>
      </p:sp>
    </p:spTree>
    <p:extLst>
      <p:ext uri="{BB962C8B-B14F-4D97-AF65-F5344CB8AC3E}">
        <p14:creationId xmlns:p14="http://schemas.microsoft.com/office/powerpoint/2010/main" val="1261705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dirty="0"/>
              <a:t>Have them fill it out from purveyor information first and then provide the registry info.</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37</a:t>
            </a:fld>
            <a:endParaRPr lang="en-US"/>
          </a:p>
        </p:txBody>
      </p:sp>
    </p:spTree>
    <p:extLst>
      <p:ext uri="{BB962C8B-B14F-4D97-AF65-F5344CB8AC3E}">
        <p14:creationId xmlns:p14="http://schemas.microsoft.com/office/powerpoint/2010/main" val="36012548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i="1" dirty="0"/>
              <a:t>Talk about the paths starting the same and diverging as programs work to make the off the shelf program to fit the target population, needs, and outcomes.</a:t>
            </a:r>
            <a:r>
              <a:rPr lang="en-US" dirty="0"/>
              <a:t> </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39</a:t>
            </a:fld>
            <a:endParaRPr lang="en-US"/>
          </a:p>
        </p:txBody>
      </p:sp>
    </p:spTree>
    <p:extLst>
      <p:ext uri="{BB962C8B-B14F-4D97-AF65-F5344CB8AC3E}">
        <p14:creationId xmlns:p14="http://schemas.microsoft.com/office/powerpoint/2010/main" val="681839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i="1" dirty="0"/>
              <a:t>The only real way to do this is to measure for fidelity- this requires fidelity measures.</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40</a:t>
            </a:fld>
            <a:endParaRPr lang="en-US"/>
          </a:p>
        </p:txBody>
      </p:sp>
    </p:spTree>
    <p:extLst>
      <p:ext uri="{BB962C8B-B14F-4D97-AF65-F5344CB8AC3E}">
        <p14:creationId xmlns:p14="http://schemas.microsoft.com/office/powerpoint/2010/main" val="1068697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Sometimes also called Core Intervention components- these must remain intact in fidelity and adaption implementation of this program.  A change in these is innovation based on theory and is a new program with a new name.</a:t>
            </a:r>
          </a:p>
          <a:p>
            <a:pPr>
              <a:lnSpc>
                <a:spcPct val="90000"/>
              </a:lnSpc>
            </a:pPr>
            <a:endParaRPr lang="en-US" dirty="0"/>
          </a:p>
          <a:p>
            <a:pPr>
              <a:lnSpc>
                <a:spcPct val="90000"/>
              </a:lnSpc>
            </a:pPr>
            <a:r>
              <a:rPr lang="en-US" dirty="0"/>
              <a:t>Core Intervention Components are the essential ingredients of a program or practice. There components are what make a program or practice distinguishable from any other program of practice. For example, if a consumer will be receiving XYZ therapy four times a week for two hours and the developer had determined that it is this frequency and duration needed to see positive outcomes, then it would be a core component of a program. Core components are those things that are essential to a program or practice.</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41</a:t>
            </a:fld>
            <a:endParaRPr lang="en-US"/>
          </a:p>
        </p:txBody>
      </p:sp>
    </p:spTree>
    <p:extLst>
      <p:ext uri="{BB962C8B-B14F-4D97-AF65-F5344CB8AC3E}">
        <p14:creationId xmlns:p14="http://schemas.microsoft.com/office/powerpoint/2010/main" val="1186469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42</a:t>
            </a:fld>
            <a:endParaRPr lang="en-US"/>
          </a:p>
        </p:txBody>
      </p:sp>
    </p:spTree>
    <p:extLst>
      <p:ext uri="{BB962C8B-B14F-4D97-AF65-F5344CB8AC3E}">
        <p14:creationId xmlns:p14="http://schemas.microsoft.com/office/powerpoint/2010/main" val="16243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3F54A52-E327-45CF-B59F-0605D478B765}" type="slidenum">
              <a:rPr lang="en-US" smtClean="0"/>
              <a:pPr>
                <a:defRPr/>
              </a:pPr>
              <a:t>4</a:t>
            </a:fld>
            <a:endParaRPr lang="en-US" dirty="0"/>
          </a:p>
        </p:txBody>
      </p:sp>
    </p:spTree>
    <p:extLst>
      <p:ext uri="{BB962C8B-B14F-4D97-AF65-F5344CB8AC3E}">
        <p14:creationId xmlns:p14="http://schemas.microsoft.com/office/powerpoint/2010/main" val="24810160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example, there is a mother’s group that meets weekly and provides transportation to the mother’s to come to group.  The original model offered taxi vouchers but an adapted program is offering bus fare- the end is the same, it is just the means that changed.</a:t>
            </a:r>
          </a:p>
          <a:p>
            <a:endParaRPr lang="en-US" dirty="0"/>
          </a:p>
          <a:p>
            <a:r>
              <a:rPr lang="en-US" dirty="0"/>
              <a:t>This is a gray area and there is not always a concrete pat answer to this.</a:t>
            </a:r>
          </a:p>
          <a:p>
            <a:endParaRPr lang="en-US" dirty="0"/>
          </a:p>
          <a:p>
            <a:r>
              <a:rPr lang="en-US" dirty="0"/>
              <a:t>Do case examples exercise</a:t>
            </a:r>
            <a:r>
              <a:rPr lang="en-US" baseline="0" dirty="0"/>
              <a:t> here.</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43</a:t>
            </a:fld>
            <a:endParaRPr lang="en-US"/>
          </a:p>
        </p:txBody>
      </p:sp>
    </p:spTree>
    <p:extLst>
      <p:ext uri="{BB962C8B-B14F-4D97-AF65-F5344CB8AC3E}">
        <p14:creationId xmlns:p14="http://schemas.microsoft.com/office/powerpoint/2010/main" val="1821836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dirty="0"/>
              <a:t>Capacity can make or break a program</a:t>
            </a:r>
          </a:p>
          <a:p>
            <a:pPr defTabSz="966490">
              <a:defRPr/>
            </a:pPr>
            <a:endParaRPr lang="en-US" dirty="0"/>
          </a:p>
          <a:p>
            <a:pPr defTabSz="966490">
              <a:defRPr/>
            </a:pPr>
            <a:r>
              <a:rPr lang="en-US" i="1" dirty="0"/>
              <a:t>Refer to app b here.  Have group examine the tool and possibly complete one section if there is time.</a:t>
            </a:r>
          </a:p>
          <a:p>
            <a:pPr defTabSz="966490">
              <a:defRPr/>
            </a:pPr>
            <a:endParaRPr lang="en-US" i="1" dirty="0"/>
          </a:p>
          <a:p>
            <a:pPr defTabSz="966490">
              <a:defRPr/>
            </a:pPr>
            <a:r>
              <a:rPr lang="en-US" i="1" dirty="0"/>
              <a:t>One of the most important</a:t>
            </a:r>
            <a:r>
              <a:rPr lang="en-US" i="1" baseline="0" dirty="0"/>
              <a:t> pieces to moving forward because if capacity does not exist to start or even continue, then there is a much higher likelihood of poor outcomes</a:t>
            </a:r>
            <a:endParaRPr lang="en-US" i="1" dirty="0"/>
          </a:p>
          <a:p>
            <a:pPr defTabSz="966490">
              <a:defRPr/>
            </a:pPr>
            <a:endParaRPr lang="en-US" b="1" dirty="0"/>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45</a:t>
            </a:fld>
            <a:endParaRPr lang="en-US"/>
          </a:p>
        </p:txBody>
      </p:sp>
    </p:spTree>
    <p:extLst>
      <p:ext uri="{BB962C8B-B14F-4D97-AF65-F5344CB8AC3E}">
        <p14:creationId xmlns:p14="http://schemas.microsoft.com/office/powerpoint/2010/main" val="2018032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i="1" dirty="0"/>
              <a:t>The only real way to do this is to measure for fidelity- this requires fidelity measures.</a:t>
            </a:r>
          </a:p>
          <a:p>
            <a:endParaRPr lang="en-US" dirty="0"/>
          </a:p>
          <a:p>
            <a:pPr defTabSz="966490">
              <a:defRPr/>
            </a:pPr>
            <a:r>
              <a:rPr lang="en-US" dirty="0"/>
              <a:t>This measure simply allows programs to understand if their outcomes can be attributed to the model or if they are based on other possibly unknown factors.</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46</a:t>
            </a:fld>
            <a:endParaRPr lang="en-US"/>
          </a:p>
        </p:txBody>
      </p:sp>
    </p:spTree>
    <p:extLst>
      <p:ext uri="{BB962C8B-B14F-4D97-AF65-F5344CB8AC3E}">
        <p14:creationId xmlns:p14="http://schemas.microsoft.com/office/powerpoint/2010/main" val="1068697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 Why is measuring fidelity important?</a:t>
            </a:r>
          </a:p>
          <a:p>
            <a:r>
              <a:rPr lang="en-US" dirty="0"/>
              <a:t>There is a growing body of evidence from various fields that suggests innovations/programs often fail not because they are inherently ineffective but because they are not implemented with fidelity.</a:t>
            </a:r>
          </a:p>
          <a:p>
            <a:endParaRPr lang="en-US" dirty="0"/>
          </a:p>
          <a:p>
            <a:pPr defTabSz="966490">
              <a:defRPr/>
            </a:pPr>
            <a:r>
              <a:rPr lang="en-US" dirty="0"/>
              <a:t>How treatment outcomes are interpreted is dependent in part on the strength of the evidence for treatment fidelity. If significant results were found, but fidelity was not assessed, the outcome could have been due to the intervention, or to a whole slew of other things.  In the same respect, if the results were not significant, and we had no information about fidelity, it would be difficult to know whether the intervention was ineffective or inadequately administered. This phenomenon is referred to in the literature as </a:t>
            </a:r>
            <a:r>
              <a:rPr lang="en-US" b="1" dirty="0"/>
              <a:t>Type III error</a:t>
            </a:r>
            <a:r>
              <a:rPr lang="en-US" dirty="0"/>
              <a:t>; the failure to implement the program as planned, and to potentially conclude erroneously that the observed findings can be attributed to the intervention (Cook &amp; Campbell, 1980).</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47</a:t>
            </a:fld>
            <a:endParaRPr lang="en-US"/>
          </a:p>
        </p:txBody>
      </p:sp>
    </p:spTree>
    <p:extLst>
      <p:ext uri="{BB962C8B-B14F-4D97-AF65-F5344CB8AC3E}">
        <p14:creationId xmlns:p14="http://schemas.microsoft.com/office/powerpoint/2010/main" val="3738324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spcBef>
                <a:spcPct val="20000"/>
              </a:spcBef>
              <a:defRPr/>
            </a:pPr>
            <a:r>
              <a:rPr lang="en-US" b="1" dirty="0"/>
              <a:t>Increased fidelity is correlated with better outcomes across a wide range of programs and practices.  </a:t>
            </a:r>
          </a:p>
          <a:p>
            <a:pPr marL="362435" indent="-362435" defTabSz="966490">
              <a:spcBef>
                <a:spcPct val="20000"/>
              </a:spcBef>
              <a:buFont typeface="Arial" pitchFamily="34" charset="0"/>
              <a:buChar char="•"/>
              <a:defRPr/>
            </a:pPr>
            <a:endParaRPr lang="en-US" b="1" dirty="0"/>
          </a:p>
          <a:p>
            <a:pPr defTabSz="966490">
              <a:spcBef>
                <a:spcPct val="20000"/>
              </a:spcBef>
              <a:defRPr/>
            </a:pPr>
            <a:r>
              <a:rPr lang="en-US" b="1" dirty="0"/>
              <a:t>We don’t know of any data that indicates that poor fidelity is associated with better outcomes.</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48</a:t>
            </a:fld>
            <a:endParaRPr lang="en-US"/>
          </a:p>
        </p:txBody>
      </p:sp>
    </p:spTree>
    <p:extLst>
      <p:ext uri="{BB962C8B-B14F-4D97-AF65-F5344CB8AC3E}">
        <p14:creationId xmlns:p14="http://schemas.microsoft.com/office/powerpoint/2010/main" val="4179835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common components of fidelity measures that I’ve seen in school-based, as well as other prevention programs are: </a:t>
            </a:r>
          </a:p>
          <a:p>
            <a:r>
              <a:rPr lang="en-US" dirty="0"/>
              <a:t>Adherence-</a:t>
            </a:r>
          </a:p>
          <a:p>
            <a:r>
              <a:rPr lang="en-US" dirty="0"/>
              <a:t>Dosage/Exposure- if the program was a nine lesson program, were all nine lessons delivered OR if the lesson was divided into three parts, were all the parts delivered</a:t>
            </a:r>
          </a:p>
          <a:p>
            <a:r>
              <a:rPr lang="en-US" dirty="0"/>
              <a:t>Quality of Program Delivery- how well a program is delivered and received…variability of the program delivery and the reception of the program by it’s target audience…sometimes measured by looking at student teacher interactivity and student engagement</a:t>
            </a:r>
          </a:p>
          <a:p>
            <a:endParaRPr lang="en-US" dirty="0"/>
          </a:p>
          <a:p>
            <a:r>
              <a:rPr lang="en-US" dirty="0"/>
              <a:t>Common methods for collecting fidelity data are through: </a:t>
            </a:r>
          </a:p>
          <a:p>
            <a:endParaRPr lang="en-US" dirty="0"/>
          </a:p>
          <a:p>
            <a:r>
              <a:rPr lang="en-US" dirty="0"/>
              <a:t>Observation- either outside observer or supervisor at an organization, more commonly find observation used in research studies</a:t>
            </a:r>
          </a:p>
          <a:p>
            <a:endParaRPr lang="en-US" dirty="0"/>
          </a:p>
          <a:p>
            <a:r>
              <a:rPr lang="en-US" dirty="0"/>
              <a:t>Practitioner Self-report- where you ask the teacher or therapist about their delivery of the program</a:t>
            </a:r>
          </a:p>
          <a:p>
            <a:endParaRPr lang="en-US" dirty="0"/>
          </a:p>
          <a:p>
            <a:r>
              <a:rPr lang="en-US" dirty="0"/>
              <a:t>Consumer Self-report- newer, where you might ask consumers of the program about the practitioners delivery of the program (talk about CDC study here) </a:t>
            </a: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49</a:t>
            </a:fld>
            <a:endParaRPr lang="en-US"/>
          </a:p>
        </p:txBody>
      </p:sp>
    </p:spTree>
    <p:extLst>
      <p:ext uri="{BB962C8B-B14F-4D97-AF65-F5344CB8AC3E}">
        <p14:creationId xmlns:p14="http://schemas.microsoft.com/office/powerpoint/2010/main" val="3195297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50</a:t>
            </a:fld>
            <a:endParaRPr lang="en-US"/>
          </a:p>
        </p:txBody>
      </p:sp>
    </p:spTree>
    <p:extLst>
      <p:ext uri="{BB962C8B-B14F-4D97-AF65-F5344CB8AC3E}">
        <p14:creationId xmlns:p14="http://schemas.microsoft.com/office/powerpoint/2010/main" val="3555769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51</a:t>
            </a:fld>
            <a:endParaRPr lang="en-US"/>
          </a:p>
        </p:txBody>
      </p:sp>
    </p:spTree>
    <p:extLst>
      <p:ext uri="{BB962C8B-B14F-4D97-AF65-F5344CB8AC3E}">
        <p14:creationId xmlns:p14="http://schemas.microsoft.com/office/powerpoint/2010/main" val="1403938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F54A52-E327-45CF-B59F-0605D478B765}" type="slidenum">
              <a:rPr lang="en-US" smtClean="0"/>
              <a:pPr>
                <a:defRPr/>
              </a:pPr>
              <a:t>52</a:t>
            </a:fld>
            <a:endParaRPr lang="en-US"/>
          </a:p>
        </p:txBody>
      </p:sp>
    </p:spTree>
    <p:extLst>
      <p:ext uri="{BB962C8B-B14F-4D97-AF65-F5344CB8AC3E}">
        <p14:creationId xmlns:p14="http://schemas.microsoft.com/office/powerpoint/2010/main" val="3233012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CQI emphasizes the continuous study and improvement of the processes of providing services to clients and the community. CQI will help you to look for better ways of doing things, find efficiencies and improve services to clients. </a:t>
            </a:r>
          </a:p>
          <a:p>
            <a:endParaRPr lang="en-US" b="1" dirty="0"/>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53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a:t>
            </a:r>
            <a:r>
              <a:rPr lang="en-US" baseline="0" dirty="0"/>
              <a:t> vs. participant (micro and macro level).  </a:t>
            </a:r>
          </a:p>
          <a:p>
            <a:endParaRPr lang="en-US" baseline="0" dirty="0">
              <a:solidFill>
                <a:schemeClr val="accent4">
                  <a:lumMod val="75000"/>
                </a:schemeClr>
              </a:solidFill>
            </a:endParaRPr>
          </a:p>
          <a:p>
            <a:r>
              <a:rPr lang="en-US" baseline="0" dirty="0">
                <a:solidFill>
                  <a:schemeClr val="accent4">
                    <a:lumMod val="75000"/>
                  </a:schemeClr>
                </a:solidFill>
              </a:rPr>
              <a:t>**Yes, we want to emphasize that Child Well Being includes a macro and micro level </a:t>
            </a:r>
            <a:r>
              <a:rPr lang="en-US" b="1" i="1" baseline="0" dirty="0">
                <a:solidFill>
                  <a:schemeClr val="accent4">
                    <a:lumMod val="75000"/>
                  </a:schemeClr>
                </a:solidFill>
              </a:rPr>
              <a:t>concurrent or combined </a:t>
            </a:r>
            <a:r>
              <a:rPr lang="en-US" b="0" i="0" baseline="0" dirty="0">
                <a:solidFill>
                  <a:schemeClr val="accent4">
                    <a:lumMod val="75000"/>
                  </a:schemeClr>
                </a:solidFill>
              </a:rPr>
              <a:t>approach</a:t>
            </a:r>
            <a:r>
              <a:rPr lang="en-US" b="1" i="1" baseline="0" dirty="0">
                <a:solidFill>
                  <a:schemeClr val="accent4">
                    <a:lumMod val="75000"/>
                  </a:schemeClr>
                </a:solidFill>
              </a:rPr>
              <a:t>. </a:t>
            </a:r>
            <a:endParaRPr lang="en-US" baseline="0" dirty="0">
              <a:solidFill>
                <a:schemeClr val="accent4">
                  <a:lumMod val="75000"/>
                </a:schemeClr>
              </a:solidFill>
            </a:endParaRPr>
          </a:p>
          <a:p>
            <a:endParaRPr lang="en-US" baseline="0" dirty="0"/>
          </a:p>
          <a:p>
            <a:r>
              <a:rPr lang="en-US" baseline="0" dirty="0"/>
              <a:t>Program- community level the community is the “program” and community members are the “participants”- it is all about defining in terms that works for your groups, don’t get hung up in those cycles.  Systems need to work together to achieve the outcomes, regardless of the terms.</a:t>
            </a:r>
          </a:p>
          <a:p>
            <a:r>
              <a:rPr lang="en-US" baseline="0" dirty="0"/>
              <a:t>** For consistency, we have used “program” to mean something within and organization or agency and “community” to refer to working collaborations of multiple organizations with multiple programs. (While we don’t want to get too concerned with terms, the Child Well Being Initiative has a large and new vocabulary that has been challenging for everyone.) </a:t>
            </a:r>
          </a:p>
        </p:txBody>
      </p:sp>
      <p:sp>
        <p:nvSpPr>
          <p:cNvPr id="4" name="Slide Number Placeholder 3"/>
          <p:cNvSpPr>
            <a:spLocks noGrp="1"/>
          </p:cNvSpPr>
          <p:nvPr>
            <p:ph type="sldNum" sz="quarter" idx="10"/>
          </p:nvPr>
        </p:nvSpPr>
        <p:spPr/>
        <p:txBody>
          <a:bodyPr/>
          <a:lstStyle/>
          <a:p>
            <a:pPr>
              <a:defRPr/>
            </a:pPr>
            <a:fld id="{E3F54A52-E327-45CF-B59F-0605D478B765}" type="slidenum">
              <a:rPr lang="en-US" smtClean="0"/>
              <a:pPr>
                <a:defRPr/>
              </a:pPr>
              <a:t>5</a:t>
            </a:fld>
            <a:endParaRPr lang="en-US" dirty="0"/>
          </a:p>
        </p:txBody>
      </p:sp>
    </p:spTree>
    <p:extLst>
      <p:ext uri="{BB962C8B-B14F-4D97-AF65-F5344CB8AC3E}">
        <p14:creationId xmlns:p14="http://schemas.microsoft.com/office/powerpoint/2010/main" val="24810160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F33ABA-C053-408D-B46E-4DD5D4AF88F1}" type="slidenum">
              <a:rPr lang="en-US" smtClean="0"/>
              <a:pPr>
                <a:defRPr/>
              </a:pPr>
              <a:t>54</a:t>
            </a:fld>
            <a:endParaRPr lang="en-US"/>
          </a:p>
        </p:txBody>
      </p:sp>
    </p:spTree>
    <p:extLst>
      <p:ext uri="{BB962C8B-B14F-4D97-AF65-F5344CB8AC3E}">
        <p14:creationId xmlns:p14="http://schemas.microsoft.com/office/powerpoint/2010/main" val="34321052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Casandra</a:t>
            </a:r>
          </a:p>
        </p:txBody>
      </p:sp>
      <p:sp>
        <p:nvSpPr>
          <p:cNvPr id="4" name="Slide Number Placeholder 3"/>
          <p:cNvSpPr>
            <a:spLocks noGrp="1"/>
          </p:cNvSpPr>
          <p:nvPr>
            <p:ph type="sldNum" sz="quarter" idx="10"/>
          </p:nvPr>
        </p:nvSpPr>
        <p:spPr/>
        <p:txBody>
          <a:bodyPr/>
          <a:lstStyle/>
          <a:p>
            <a:pPr>
              <a:defRPr/>
            </a:pPr>
            <a:fld id="{D0F33ABA-C053-408D-B46E-4DD5D4AF88F1}" type="slidenum">
              <a:rPr lang="en-US" smtClean="0"/>
              <a:pPr>
                <a:defRPr/>
              </a:pPr>
              <a:t>55</a:t>
            </a:fld>
            <a:endParaRPr lang="en-US"/>
          </a:p>
        </p:txBody>
      </p:sp>
    </p:spTree>
    <p:extLst>
      <p:ext uri="{BB962C8B-B14F-4D97-AF65-F5344CB8AC3E}">
        <p14:creationId xmlns:p14="http://schemas.microsoft.com/office/powerpoint/2010/main" val="36268272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000" dirty="0"/>
              <a:t> </a:t>
            </a:r>
            <a:endParaRPr lang="en-US" sz="1500" dirty="0"/>
          </a:p>
          <a:p>
            <a:pPr>
              <a:lnSpc>
                <a:spcPct val="80000"/>
              </a:lnSpc>
            </a:pPr>
            <a:r>
              <a:rPr lang="en-US" sz="1000" b="1" dirty="0"/>
              <a:t>Plan: </a:t>
            </a:r>
            <a:r>
              <a:rPr lang="en-US" sz="1000" dirty="0"/>
              <a:t>Planning evidence-informed or evidence based services that meet the needs and desires of a targeted population</a:t>
            </a:r>
            <a:endParaRPr lang="en-US" dirty="0"/>
          </a:p>
          <a:p>
            <a:pPr lvl="1">
              <a:lnSpc>
                <a:spcPct val="80000"/>
              </a:lnSpc>
            </a:pPr>
            <a:r>
              <a:rPr lang="en-US" sz="1000" dirty="0"/>
              <a:t>This includes the development of a logic model that specifies outcomes and evaluation tools.</a:t>
            </a:r>
            <a:endParaRPr lang="en-US" dirty="0"/>
          </a:p>
          <a:p>
            <a:pPr>
              <a:lnSpc>
                <a:spcPct val="80000"/>
              </a:lnSpc>
            </a:pPr>
            <a:r>
              <a:rPr lang="en-US" sz="1000" dirty="0"/>
              <a:t> </a:t>
            </a:r>
            <a:endParaRPr lang="en-US" dirty="0"/>
          </a:p>
          <a:p>
            <a:pPr>
              <a:lnSpc>
                <a:spcPct val="80000"/>
              </a:lnSpc>
            </a:pPr>
            <a:r>
              <a:rPr lang="en-US" sz="1000" b="1" dirty="0"/>
              <a:t>Do:</a:t>
            </a:r>
            <a:r>
              <a:rPr lang="en-US" sz="1000" dirty="0"/>
              <a:t> Providing the services as intended	</a:t>
            </a:r>
            <a:endParaRPr lang="en-US" dirty="0"/>
          </a:p>
          <a:p>
            <a:pPr lvl="1">
              <a:lnSpc>
                <a:spcPct val="80000"/>
              </a:lnSpc>
            </a:pPr>
            <a:r>
              <a:rPr lang="en-US" sz="1000" dirty="0"/>
              <a:t>Documenting activities</a:t>
            </a:r>
            <a:endParaRPr lang="en-US" dirty="0"/>
          </a:p>
          <a:p>
            <a:pPr lvl="1">
              <a:lnSpc>
                <a:spcPct val="80000"/>
              </a:lnSpc>
            </a:pPr>
            <a:r>
              <a:rPr lang="en-US" sz="1000" dirty="0"/>
              <a:t>Monitoring fidelity</a:t>
            </a:r>
            <a:endParaRPr lang="en-US" dirty="0"/>
          </a:p>
          <a:p>
            <a:pPr lvl="1">
              <a:lnSpc>
                <a:spcPct val="80000"/>
              </a:lnSpc>
            </a:pPr>
            <a:r>
              <a:rPr lang="en-US" sz="1000" dirty="0"/>
              <a:t>Ongoing constructive supervision</a:t>
            </a:r>
            <a:endParaRPr lang="en-US" dirty="0"/>
          </a:p>
          <a:p>
            <a:pPr lvl="1">
              <a:lnSpc>
                <a:spcPct val="80000"/>
              </a:lnSpc>
            </a:pPr>
            <a:r>
              <a:rPr lang="en-US" sz="1000" dirty="0"/>
              <a:t>Collecting data</a:t>
            </a:r>
            <a:endParaRPr lang="en-US" dirty="0"/>
          </a:p>
          <a:p>
            <a:pPr lvl="3">
              <a:lnSpc>
                <a:spcPct val="80000"/>
              </a:lnSpc>
            </a:pPr>
            <a:r>
              <a:rPr lang="en-US" sz="1000" dirty="0"/>
              <a:t>formally,  through outcome and implementation evaluation activities, focus groups, needs assessments,  self-assessment,  peer review and study of research findings, and </a:t>
            </a:r>
            <a:endParaRPr lang="en-US" dirty="0"/>
          </a:p>
          <a:p>
            <a:pPr lvl="3">
              <a:lnSpc>
                <a:spcPct val="80000"/>
              </a:lnSpc>
            </a:pPr>
            <a:r>
              <a:rPr lang="en-US" sz="1000" dirty="0"/>
              <a:t>informally, through self-observations, direct or indirect feedback from participants, staff, funders and other stakeholders.</a:t>
            </a:r>
            <a:endParaRPr lang="en-US" dirty="0"/>
          </a:p>
          <a:p>
            <a:pPr>
              <a:lnSpc>
                <a:spcPct val="80000"/>
              </a:lnSpc>
            </a:pPr>
            <a:r>
              <a:rPr lang="en-US" sz="1000" dirty="0"/>
              <a:t> </a:t>
            </a:r>
            <a:endParaRPr lang="en-US" dirty="0"/>
          </a:p>
          <a:p>
            <a:pPr>
              <a:lnSpc>
                <a:spcPct val="80000"/>
              </a:lnSpc>
            </a:pPr>
            <a:r>
              <a:rPr lang="en-US" sz="1000" b="1" dirty="0"/>
              <a:t>Study</a:t>
            </a:r>
            <a:r>
              <a:rPr lang="en-US" sz="1000" dirty="0"/>
              <a:t>: Collecting and analyzing data </a:t>
            </a:r>
            <a:endParaRPr lang="en-US" dirty="0"/>
          </a:p>
          <a:p>
            <a:pPr lvl="1">
              <a:lnSpc>
                <a:spcPct val="80000"/>
              </a:lnSpc>
            </a:pPr>
            <a:r>
              <a:rPr lang="en-US" sz="1000" dirty="0"/>
              <a:t>reviewing and analyzing data </a:t>
            </a:r>
            <a:endParaRPr lang="en-US" dirty="0"/>
          </a:p>
          <a:p>
            <a:pPr lvl="3">
              <a:lnSpc>
                <a:spcPct val="80000"/>
              </a:lnSpc>
            </a:pPr>
            <a:r>
              <a:rPr lang="en-US" sz="1000" dirty="0"/>
              <a:t>formally, in the course of staff supervision, full staff meetings, board meetings, and </a:t>
            </a:r>
            <a:endParaRPr lang="en-US" dirty="0"/>
          </a:p>
          <a:p>
            <a:pPr lvl="3">
              <a:lnSpc>
                <a:spcPct val="80000"/>
              </a:lnSpc>
            </a:pPr>
            <a:r>
              <a:rPr lang="en-US" sz="1000" dirty="0"/>
              <a:t>informally, through daily discussions with staff and participants; self-assessment of job performance, observation of day-to-day participant progress and satisfaction.</a:t>
            </a:r>
            <a:endParaRPr lang="en-US" dirty="0"/>
          </a:p>
          <a:p>
            <a:pPr>
              <a:lnSpc>
                <a:spcPct val="80000"/>
              </a:lnSpc>
            </a:pPr>
            <a:r>
              <a:rPr lang="en-US" sz="1000" b="1" dirty="0"/>
              <a:t>Act</a:t>
            </a:r>
            <a:r>
              <a:rPr lang="en-US" sz="1000" dirty="0"/>
              <a:t>: Adjusting practices based on findings</a:t>
            </a:r>
            <a:endParaRPr lang="en-US" dirty="0"/>
          </a:p>
          <a:p>
            <a:pPr lvl="1">
              <a:lnSpc>
                <a:spcPct val="80000"/>
              </a:lnSpc>
            </a:pPr>
            <a:r>
              <a:rPr lang="en-US" sz="1000" dirty="0"/>
              <a:t>Making decisions on practices</a:t>
            </a:r>
            <a:endParaRPr lang="en-US" dirty="0"/>
          </a:p>
          <a:p>
            <a:pPr lvl="3">
              <a:lnSpc>
                <a:spcPct val="80000"/>
              </a:lnSpc>
            </a:pPr>
            <a:r>
              <a:rPr lang="en-US" sz="1000" dirty="0"/>
              <a:t>formally, at the agency level by adopting new practices, programs, policies and procedures based on findings </a:t>
            </a:r>
            <a:endParaRPr lang="en-US" dirty="0"/>
          </a:p>
          <a:p>
            <a:pPr lvl="3">
              <a:lnSpc>
                <a:spcPct val="80000"/>
              </a:lnSpc>
            </a:pPr>
            <a:r>
              <a:rPr lang="en-US" sz="1000" dirty="0"/>
              <a:t>informally, by making personal adjustments to improve job performance</a:t>
            </a:r>
            <a:endParaRPr lang="en-US" dirty="0"/>
          </a:p>
          <a:p>
            <a:pPr>
              <a:lnSpc>
                <a:spcPct val="80000"/>
              </a:lnSpc>
            </a:pPr>
            <a:endParaRPr lang="en-US" sz="1000" dirty="0"/>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56</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100" b="1" dirty="0"/>
              <a:t>Study</a:t>
            </a:r>
            <a:r>
              <a:rPr lang="en-US" sz="1100" dirty="0"/>
              <a:t>: Collecting and analyzing data </a:t>
            </a:r>
          </a:p>
          <a:p>
            <a:pPr lvl="1">
              <a:lnSpc>
                <a:spcPct val="80000"/>
              </a:lnSpc>
            </a:pPr>
            <a:r>
              <a:rPr lang="en-US" sz="1100" dirty="0"/>
              <a:t>reviewing and analyzing data </a:t>
            </a:r>
          </a:p>
          <a:p>
            <a:pPr lvl="3">
              <a:lnSpc>
                <a:spcPct val="80000"/>
              </a:lnSpc>
            </a:pPr>
            <a:r>
              <a:rPr lang="en-US" sz="1100" dirty="0"/>
              <a:t>formally, in the course of staff supervision, full staff meetings, board meetings, and </a:t>
            </a:r>
          </a:p>
          <a:p>
            <a:pPr lvl="3">
              <a:lnSpc>
                <a:spcPct val="80000"/>
              </a:lnSpc>
            </a:pPr>
            <a:r>
              <a:rPr lang="en-US" sz="1100" dirty="0"/>
              <a:t>informally, through daily discussions with staff and participants; self-assessment of job performance, observation of day-to-day participant progress and satisfaction.</a:t>
            </a:r>
          </a:p>
          <a:p>
            <a:pPr>
              <a:lnSpc>
                <a:spcPct val="80000"/>
              </a:lnSpc>
            </a:pPr>
            <a:r>
              <a:rPr lang="en-US" sz="1100" b="1" dirty="0"/>
              <a:t>Act</a:t>
            </a:r>
            <a:r>
              <a:rPr lang="en-US" sz="1100" dirty="0"/>
              <a:t>: Adjusting practices based on findings</a:t>
            </a:r>
          </a:p>
          <a:p>
            <a:pPr lvl="1">
              <a:lnSpc>
                <a:spcPct val="80000"/>
              </a:lnSpc>
            </a:pPr>
            <a:r>
              <a:rPr lang="en-US" sz="1100" dirty="0"/>
              <a:t>Making decisions on practices</a:t>
            </a:r>
          </a:p>
          <a:p>
            <a:pPr lvl="3">
              <a:lnSpc>
                <a:spcPct val="80000"/>
              </a:lnSpc>
            </a:pPr>
            <a:r>
              <a:rPr lang="en-US" sz="1100" dirty="0"/>
              <a:t>formally, at the agency level by adopting new practices, programs, policies and procedures based on findings </a:t>
            </a:r>
          </a:p>
          <a:p>
            <a:pPr lvl="3">
              <a:lnSpc>
                <a:spcPct val="80000"/>
              </a:lnSpc>
            </a:pPr>
            <a:r>
              <a:rPr lang="en-US" sz="1100" dirty="0"/>
              <a:t>informally, by making personal adjustments to improve job performance</a:t>
            </a:r>
            <a:endParaRPr lang="en-US" sz="700" dirty="0"/>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100" b="1" dirty="0"/>
              <a:t>Study</a:t>
            </a:r>
            <a:r>
              <a:rPr lang="en-US" sz="1100" dirty="0"/>
              <a:t>: Collecting and analyzing data </a:t>
            </a:r>
          </a:p>
          <a:p>
            <a:pPr lvl="1">
              <a:lnSpc>
                <a:spcPct val="80000"/>
              </a:lnSpc>
            </a:pPr>
            <a:r>
              <a:rPr lang="en-US" sz="1100" dirty="0"/>
              <a:t>reviewing and analyzing data </a:t>
            </a:r>
          </a:p>
          <a:p>
            <a:pPr lvl="3">
              <a:lnSpc>
                <a:spcPct val="80000"/>
              </a:lnSpc>
            </a:pPr>
            <a:r>
              <a:rPr lang="en-US" sz="1100" dirty="0"/>
              <a:t>formally, in the course of staff supervision, full staff meetings, board meetings, and </a:t>
            </a:r>
          </a:p>
          <a:p>
            <a:pPr lvl="3">
              <a:lnSpc>
                <a:spcPct val="80000"/>
              </a:lnSpc>
            </a:pPr>
            <a:r>
              <a:rPr lang="en-US" sz="1100" dirty="0"/>
              <a:t>informally, through daily discussions with staff and participants; self-assessment of job performance, observation of day-to-day participant progress and satisfaction.</a:t>
            </a:r>
          </a:p>
          <a:p>
            <a:pPr>
              <a:lnSpc>
                <a:spcPct val="80000"/>
              </a:lnSpc>
            </a:pPr>
            <a:r>
              <a:rPr lang="en-US" sz="1100" b="1" dirty="0"/>
              <a:t>Act</a:t>
            </a:r>
            <a:r>
              <a:rPr lang="en-US" sz="1100" dirty="0"/>
              <a:t>: Adjusting practices based on findings</a:t>
            </a:r>
          </a:p>
          <a:p>
            <a:pPr lvl="1">
              <a:lnSpc>
                <a:spcPct val="80000"/>
              </a:lnSpc>
            </a:pPr>
            <a:r>
              <a:rPr lang="en-US" sz="1100" dirty="0"/>
              <a:t>Making decisions on practices</a:t>
            </a:r>
          </a:p>
          <a:p>
            <a:pPr lvl="3">
              <a:lnSpc>
                <a:spcPct val="80000"/>
              </a:lnSpc>
            </a:pPr>
            <a:r>
              <a:rPr lang="en-US" sz="1100" dirty="0"/>
              <a:t>formally, at the agency level by adopting new practices, programs, policies and procedures based on findings </a:t>
            </a:r>
          </a:p>
          <a:p>
            <a:pPr lvl="3">
              <a:lnSpc>
                <a:spcPct val="80000"/>
              </a:lnSpc>
            </a:pPr>
            <a:r>
              <a:rPr lang="en-US" sz="1100" dirty="0"/>
              <a:t>informally, by making personal adjustments to improve job performance</a:t>
            </a:r>
            <a:endParaRPr lang="en-US" sz="700" dirty="0"/>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100" b="1" dirty="0"/>
              <a:t>Act</a:t>
            </a:r>
            <a:r>
              <a:rPr lang="en-US" sz="1100" dirty="0"/>
              <a:t>: Adjusting practices based on findings</a:t>
            </a:r>
          </a:p>
          <a:p>
            <a:pPr lvl="1">
              <a:lnSpc>
                <a:spcPct val="80000"/>
              </a:lnSpc>
            </a:pPr>
            <a:r>
              <a:rPr lang="en-US" sz="1100" dirty="0"/>
              <a:t>Making decisions on practices</a:t>
            </a:r>
          </a:p>
          <a:p>
            <a:pPr lvl="3">
              <a:lnSpc>
                <a:spcPct val="80000"/>
              </a:lnSpc>
            </a:pPr>
            <a:r>
              <a:rPr lang="en-US" sz="1100" dirty="0"/>
              <a:t>formally, at the agency level by adopting new practices, programs, policies and procedures based on findings </a:t>
            </a:r>
          </a:p>
          <a:p>
            <a:pPr lvl="3">
              <a:lnSpc>
                <a:spcPct val="80000"/>
              </a:lnSpc>
            </a:pPr>
            <a:r>
              <a:rPr lang="en-US" sz="1100" dirty="0"/>
              <a:t>informally, by making personal adjustments to improve job performance</a:t>
            </a:r>
            <a:endParaRPr lang="en-US" sz="700" dirty="0"/>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59</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60</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61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62</a:t>
            </a:fld>
            <a:endParaRPr lang="en-US"/>
          </a:p>
        </p:txBody>
      </p:sp>
    </p:spTree>
    <p:extLst>
      <p:ext uri="{BB962C8B-B14F-4D97-AF65-F5344CB8AC3E}">
        <p14:creationId xmlns:p14="http://schemas.microsoft.com/office/powerpoint/2010/main" val="14417933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F33ABA-C053-408D-B46E-4DD5D4AF88F1}" type="slidenum">
              <a:rPr lang="en-US" smtClean="0"/>
              <a:pPr>
                <a:defRPr/>
              </a:pPr>
              <a:t>63</a:t>
            </a:fld>
            <a:endParaRPr lang="en-US"/>
          </a:p>
        </p:txBody>
      </p:sp>
    </p:spTree>
    <p:extLst>
      <p:ext uri="{BB962C8B-B14F-4D97-AF65-F5344CB8AC3E}">
        <p14:creationId xmlns:p14="http://schemas.microsoft.com/office/powerpoint/2010/main" val="3432105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Our language to date has used the term</a:t>
            </a:r>
            <a:r>
              <a:rPr lang="en-US" baseline="0" dirty="0"/>
              <a:t> “approach” to mean principles, practices and programs.  </a:t>
            </a:r>
          </a:p>
          <a:p>
            <a:endParaRPr lang="en-US" baseline="0" dirty="0"/>
          </a:p>
          <a:p>
            <a:r>
              <a:rPr lang="en-US" baseline="0" dirty="0"/>
              <a:t>Examples here might include:</a:t>
            </a:r>
          </a:p>
          <a:p>
            <a:r>
              <a:rPr lang="en-US" baseline="0" dirty="0"/>
              <a:t>-evidence base for each main area of Child Well Being (CWB): Steve </a:t>
            </a:r>
            <a:r>
              <a:rPr lang="en-US" baseline="0" dirty="0" err="1"/>
              <a:t>Preister</a:t>
            </a:r>
            <a:r>
              <a:rPr lang="en-US" baseline="0" dirty="0"/>
              <a:t> on prevention systems and Mark Friedman on selection of indicators</a:t>
            </a:r>
          </a:p>
          <a:p>
            <a:r>
              <a:rPr lang="en-US" baseline="0" dirty="0"/>
              <a:t>-</a:t>
            </a:r>
            <a:r>
              <a:rPr lang="en-US" baseline="0" dirty="0" err="1"/>
              <a:t>Daro</a:t>
            </a:r>
            <a:r>
              <a:rPr lang="en-US" baseline="0" dirty="0"/>
              <a:t> research or models for community prevention (CWB is an adaptation of these and other models)</a:t>
            </a:r>
          </a:p>
          <a:p>
            <a:endParaRPr lang="en-US" baseline="0" dirty="0"/>
          </a:p>
          <a:p>
            <a:r>
              <a:rPr lang="en-US" baseline="0" dirty="0"/>
              <a:t>Also add here or soon—added rationale re economic reasons.  EB/EI is NOT ‘ivory tower’ stuff for a few privileged but IS a pragmatic way to sustain and grow resources, or to achieve the best results with the same or less resources.</a:t>
            </a:r>
            <a:endParaRPr lang="en-US" dirty="0"/>
          </a:p>
        </p:txBody>
      </p:sp>
      <p:sp>
        <p:nvSpPr>
          <p:cNvPr id="4" name="Slide Number Placeholder 3"/>
          <p:cNvSpPr>
            <a:spLocks noGrp="1"/>
          </p:cNvSpPr>
          <p:nvPr>
            <p:ph type="sldNum" sz="quarter" idx="10"/>
          </p:nvPr>
        </p:nvSpPr>
        <p:spPr/>
        <p:txBody>
          <a:bodyPr/>
          <a:lstStyle/>
          <a:p>
            <a:pPr>
              <a:defRPr/>
            </a:pPr>
            <a:fld id="{E3F54A52-E327-45CF-B59F-0605D478B765}" type="slidenum">
              <a:rPr lang="en-US" smtClean="0"/>
              <a:pPr>
                <a:defRPr/>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64</a:t>
            </a:fld>
            <a:endParaRPr lang="en-US"/>
          </a:p>
        </p:txBody>
      </p:sp>
    </p:spTree>
    <p:extLst>
      <p:ext uri="{BB962C8B-B14F-4D97-AF65-F5344CB8AC3E}">
        <p14:creationId xmlns:p14="http://schemas.microsoft.com/office/powerpoint/2010/main" val="3657549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May be an individual or an institution and their levels of expertise and fees vary greatly- </a:t>
            </a:r>
          </a:p>
          <a:p>
            <a:endParaRPr lang="en-US" dirty="0"/>
          </a:p>
          <a:p>
            <a:r>
              <a:rPr lang="en-US" dirty="0"/>
              <a:t>Access to program developers- programs need to understand the access to developers to understand their challenges and support in implementing a particular </a:t>
            </a:r>
            <a:r>
              <a:rPr lang="en-US" dirty="0" err="1"/>
              <a:t>ebp</a:t>
            </a:r>
            <a:r>
              <a:rPr lang="en-US" dirty="0"/>
              <a:t>. </a:t>
            </a:r>
          </a:p>
          <a:p>
            <a:endParaRPr lang="en-US" dirty="0"/>
          </a:p>
          <a:p>
            <a:r>
              <a:rPr lang="en-US" dirty="0"/>
              <a:t>Handout LM worksheet</a:t>
            </a:r>
            <a:r>
              <a:rPr lang="en-US" baseline="0" dirty="0"/>
              <a:t> here</a:t>
            </a:r>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65</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a:ln/>
        </p:spPr>
      </p:sp>
      <p:sp>
        <p:nvSpPr>
          <p:cNvPr id="252931" name="Notes Placeholder 2"/>
          <p:cNvSpPr>
            <a:spLocks noGrp="1"/>
          </p:cNvSpPr>
          <p:nvPr>
            <p:ph type="body" idx="1"/>
          </p:nvPr>
        </p:nvSpPr>
        <p:spPr>
          <a:noFill/>
          <a:ln/>
        </p:spPr>
        <p:txBody>
          <a:bodyPr/>
          <a:lstStyle/>
          <a:p>
            <a:r>
              <a:rPr lang="en-US"/>
              <a:t>“A logic model links the desired outcomes with services. If we provide a set of services, it follows logically that a set of outcomes will be achieved.”</a:t>
            </a:r>
          </a:p>
        </p:txBody>
      </p:sp>
      <p:sp>
        <p:nvSpPr>
          <p:cNvPr id="252932" name="Slide Number Placeholder 3"/>
          <p:cNvSpPr txBox="1">
            <a:spLocks noGrp="1"/>
          </p:cNvSpPr>
          <p:nvPr/>
        </p:nvSpPr>
        <p:spPr bwMode="auto">
          <a:xfrm>
            <a:off x="4143211" y="9119034"/>
            <a:ext cx="3170356" cy="480546"/>
          </a:xfrm>
          <a:prstGeom prst="rect">
            <a:avLst/>
          </a:prstGeom>
          <a:noFill/>
          <a:ln w="9525">
            <a:noFill/>
            <a:miter lim="800000"/>
            <a:headEnd/>
            <a:tailEnd/>
          </a:ln>
        </p:spPr>
        <p:txBody>
          <a:bodyPr lIns="96639" tIns="48319" rIns="96639" bIns="48319" anchor="b"/>
          <a:lstStyle/>
          <a:p>
            <a:pPr algn="r" defTabSz="967093" fontAlgn="base">
              <a:spcBef>
                <a:spcPct val="0"/>
              </a:spcBef>
              <a:spcAft>
                <a:spcPct val="0"/>
              </a:spcAft>
            </a:pPr>
            <a:fld id="{5BB1692B-E99A-4E72-9DB8-C7CE19B0573B}" type="slidenum">
              <a:rPr lang="en-US" sz="1300">
                <a:solidFill>
                  <a:prstClr val="black"/>
                </a:solidFill>
                <a:latin typeface="Arial" pitchFamily="34" charset="0"/>
              </a:rPr>
              <a:pPr algn="r" defTabSz="967093" fontAlgn="base">
                <a:spcBef>
                  <a:spcPct val="0"/>
                </a:spcBef>
                <a:spcAft>
                  <a:spcPct val="0"/>
                </a:spcAft>
              </a:pPr>
              <a:t>66</a:t>
            </a:fld>
            <a:endParaRPr lang="en-US" sz="1300" dirty="0">
              <a:solidFill>
                <a:prstClr val="black"/>
              </a:solidFill>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a:ln/>
        </p:spPr>
      </p:sp>
      <p:sp>
        <p:nvSpPr>
          <p:cNvPr id="253955" name="Notes Placeholder 2"/>
          <p:cNvSpPr>
            <a:spLocks noGrp="1"/>
          </p:cNvSpPr>
          <p:nvPr>
            <p:ph type="body" idx="1"/>
          </p:nvPr>
        </p:nvSpPr>
        <p:spPr>
          <a:noFill/>
          <a:ln/>
        </p:spPr>
        <p:txBody>
          <a:bodyPr/>
          <a:lstStyle/>
          <a:p>
            <a:r>
              <a:rPr lang="en-US" dirty="0"/>
              <a:t>“The logic model also identifies methods and tools that will be used to measure whether the desired outcomes were achieved.”</a:t>
            </a:r>
          </a:p>
        </p:txBody>
      </p:sp>
      <p:sp>
        <p:nvSpPr>
          <p:cNvPr id="253956" name="Slide Number Placeholder 3"/>
          <p:cNvSpPr txBox="1">
            <a:spLocks noGrp="1"/>
          </p:cNvSpPr>
          <p:nvPr/>
        </p:nvSpPr>
        <p:spPr bwMode="auto">
          <a:xfrm>
            <a:off x="4143211" y="9119034"/>
            <a:ext cx="3170356" cy="480546"/>
          </a:xfrm>
          <a:prstGeom prst="rect">
            <a:avLst/>
          </a:prstGeom>
          <a:noFill/>
          <a:ln w="9525">
            <a:noFill/>
            <a:miter lim="800000"/>
            <a:headEnd/>
            <a:tailEnd/>
          </a:ln>
        </p:spPr>
        <p:txBody>
          <a:bodyPr lIns="96639" tIns="48319" rIns="96639" bIns="48319" anchor="b"/>
          <a:lstStyle/>
          <a:p>
            <a:pPr algn="r" defTabSz="967093" fontAlgn="base">
              <a:spcBef>
                <a:spcPct val="0"/>
              </a:spcBef>
              <a:spcAft>
                <a:spcPct val="0"/>
              </a:spcAft>
            </a:pPr>
            <a:fld id="{499FC47E-8E28-40EB-90C3-E731E7BDB374}" type="slidenum">
              <a:rPr lang="en-US" sz="1300">
                <a:solidFill>
                  <a:prstClr val="black"/>
                </a:solidFill>
                <a:latin typeface="Arial" pitchFamily="34" charset="0"/>
              </a:rPr>
              <a:pPr algn="r" defTabSz="967093" fontAlgn="base">
                <a:spcBef>
                  <a:spcPct val="0"/>
                </a:spcBef>
                <a:spcAft>
                  <a:spcPct val="0"/>
                </a:spcAft>
              </a:pPr>
              <a:t>67</a:t>
            </a:fld>
            <a:endParaRPr lang="en-US" sz="1300" dirty="0">
              <a:solidFill>
                <a:prstClr val="black"/>
              </a:solidFill>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pitchFamily="34" charset="0"/>
              </a:rPr>
              <a:t>“We’re going to discuss each component of the logic model in more detail, but in a nutshell it should contain the following:</a:t>
            </a:r>
            <a:endParaRPr lang="en-US" i="1" dirty="0">
              <a:latin typeface="Arial" pitchFamily="34" charset="0"/>
            </a:endParaRPr>
          </a:p>
          <a:p>
            <a:pPr eaLnBrk="1" hangingPunct="1"/>
            <a:r>
              <a:rPr lang="en-US" dirty="0">
                <a:latin typeface="Arial" pitchFamily="34" charset="0"/>
              </a:rPr>
              <a:t>“A vision of the overall mission of your program. </a:t>
            </a:r>
          </a:p>
          <a:p>
            <a:pPr eaLnBrk="1" hangingPunct="1"/>
            <a:r>
              <a:rPr lang="en-US" dirty="0">
                <a:latin typeface="Arial" pitchFamily="34" charset="0"/>
              </a:rPr>
              <a:t>“The population you are serving and their needs and desires. ”</a:t>
            </a:r>
            <a:endParaRPr lang="en-US" i="1" dirty="0">
              <a:latin typeface="Arial" pitchFamily="34" charset="0"/>
            </a:endParaRPr>
          </a:p>
          <a:p>
            <a:pPr eaLnBrk="1" hangingPunct="1"/>
            <a:r>
              <a:rPr lang="en-US" dirty="0">
                <a:latin typeface="Arial" pitchFamily="34" charset="0"/>
              </a:rPr>
              <a:t>“Service strategies.  What activities will the program conduct in order to meet the needs and desires of the people you serve?</a:t>
            </a:r>
          </a:p>
          <a:p>
            <a:pPr eaLnBrk="1" hangingPunct="1"/>
            <a:r>
              <a:rPr lang="en-US" i="1" dirty="0">
                <a:latin typeface="Arial" pitchFamily="34" charset="0"/>
              </a:rPr>
              <a:t>“</a:t>
            </a:r>
            <a:r>
              <a:rPr lang="en-US" dirty="0">
                <a:latin typeface="Arial" pitchFamily="34" charset="0"/>
              </a:rPr>
              <a:t>What assumptions are you making that suggest your </a:t>
            </a:r>
            <a:r>
              <a:rPr lang="en-US" dirty="0" err="1">
                <a:latin typeface="Arial" pitchFamily="34" charset="0"/>
              </a:rPr>
              <a:t>sercies</a:t>
            </a:r>
            <a:r>
              <a:rPr lang="en-US" dirty="0">
                <a:latin typeface="Arial" pitchFamily="34" charset="0"/>
              </a:rPr>
              <a:t> will work?</a:t>
            </a:r>
          </a:p>
          <a:p>
            <a:pPr eaLnBrk="1" hangingPunct="1"/>
            <a:r>
              <a:rPr lang="en-US" dirty="0">
                <a:latin typeface="Arial" pitchFamily="34" charset="0"/>
              </a:rPr>
              <a:t>“What resources are needed to provide your identified services? These can include staff, volunteers, curriculum, materials, equipment, space, or location to conduct the activities.”</a:t>
            </a:r>
          </a:p>
          <a:p>
            <a:pPr eaLnBrk="1" hangingPunct="1"/>
            <a:r>
              <a:rPr lang="en-US" dirty="0">
                <a:latin typeface="Arial" pitchFamily="34" charset="0"/>
              </a:rPr>
              <a:t>“Your desired outcomes. What changes do your participants, your funders and other stakeholders want to occur as a result of your services?”</a:t>
            </a:r>
            <a:endParaRPr lang="en-US" i="1" dirty="0">
              <a:latin typeface="Arial" pitchFamily="34" charset="0"/>
            </a:endParaRPr>
          </a:p>
          <a:p>
            <a:pPr eaLnBrk="1" hangingPunct="1"/>
            <a:r>
              <a:rPr lang="en-US" dirty="0">
                <a:latin typeface="Arial" pitchFamily="34" charset="0"/>
              </a:rPr>
              <a:t>“Indicators: What will you see or hear that tells you if you’re achieving your outcomes.”</a:t>
            </a:r>
            <a:endParaRPr lang="en-US" i="1" dirty="0">
              <a:latin typeface="Arial" pitchFamily="34" charset="0"/>
            </a:endParaRPr>
          </a:p>
          <a:p>
            <a:pPr eaLnBrk="1" hangingPunct="1"/>
            <a:r>
              <a:rPr lang="en-US" i="1" dirty="0">
                <a:latin typeface="Arial" pitchFamily="34" charset="0"/>
              </a:rPr>
              <a:t> </a:t>
            </a:r>
            <a:r>
              <a:rPr lang="en-US" dirty="0">
                <a:latin typeface="Arial" pitchFamily="34" charset="0"/>
              </a:rPr>
              <a:t>“Finally you need measurement tools – the means by which you collect and document information that gauges progress towards outcomes.”</a:t>
            </a:r>
            <a:endParaRPr lang="en-US" i="1"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r>
              <a:rPr lang="en-US" b="1" i="1" dirty="0">
                <a:latin typeface="Arial" pitchFamily="34" charset="0"/>
              </a:rPr>
              <a:t>This is an interactive slide where you will call for feedback from the group.</a:t>
            </a:r>
          </a:p>
          <a:p>
            <a:pPr eaLnBrk="1" hangingPunct="1"/>
            <a:r>
              <a:rPr lang="en-US" i="1" dirty="0">
                <a:latin typeface="Arial" pitchFamily="34" charset="0"/>
              </a:rPr>
              <a:t>“</a:t>
            </a:r>
            <a:r>
              <a:rPr lang="en-US" dirty="0">
                <a:latin typeface="Arial" pitchFamily="34" charset="0"/>
              </a:rPr>
              <a:t>The FRIENDS Outcome Accountability Model starts with a statement of vision.</a:t>
            </a:r>
          </a:p>
          <a:p>
            <a:pPr eaLnBrk="1" hangingPunct="1"/>
            <a:r>
              <a:rPr lang="en-US" dirty="0">
                <a:latin typeface="Arial" pitchFamily="34" charset="0"/>
              </a:rPr>
              <a:t>The vision may be looked at as a modified mission statement.  Why are you doing this work in the first place?  Towards the achievement of what goal is your program striving? </a:t>
            </a:r>
            <a:br>
              <a:rPr lang="en-US" dirty="0">
                <a:latin typeface="Arial" pitchFamily="34" charset="0"/>
              </a:rPr>
            </a:br>
            <a:endParaRPr lang="en-US" dirty="0">
              <a:latin typeface="Arial" pitchFamily="34" charset="0"/>
            </a:endParaRPr>
          </a:p>
          <a:p>
            <a:pPr eaLnBrk="1" hangingPunct="1"/>
            <a:r>
              <a:rPr lang="en-US" dirty="0">
                <a:latin typeface="Arial" pitchFamily="34" charset="0"/>
              </a:rPr>
              <a:t>“A vision statement can also be looked at as a long-term impact or outcome statement that identifies the social, economic or environmental conditions your program strives to contribute to. </a:t>
            </a:r>
            <a:br>
              <a:rPr lang="en-US" dirty="0">
                <a:latin typeface="Arial" pitchFamily="34" charset="0"/>
              </a:rPr>
            </a:br>
            <a:endParaRPr lang="en-US" dirty="0">
              <a:latin typeface="Arial" pitchFamily="34" charset="0"/>
            </a:endParaRPr>
          </a:p>
          <a:p>
            <a:pPr eaLnBrk="1" hangingPunct="1"/>
            <a:r>
              <a:rPr lang="en-US" dirty="0">
                <a:latin typeface="Arial" pitchFamily="34" charset="0"/>
              </a:rPr>
              <a:t>“The vision statement does not need to be measurable. It is difficult, costly and may take many years to see and measure changes in social, economic or environmental conditions—it is even harder to link those changes to your services. </a:t>
            </a:r>
          </a:p>
          <a:p>
            <a:pPr eaLnBrk="1" hangingPunct="1"/>
            <a:r>
              <a:rPr lang="en-US" dirty="0">
                <a:latin typeface="Arial" pitchFamily="34" charset="0"/>
              </a:rPr>
              <a:t> </a:t>
            </a:r>
          </a:p>
          <a:p>
            <a:pPr eaLnBrk="1" hangingPunct="1"/>
            <a:r>
              <a:rPr lang="en-US" dirty="0">
                <a:latin typeface="Arial" pitchFamily="34" charset="0"/>
              </a:rPr>
              <a:t>“Here are some examples of vision statements; please note their succinctness.”</a:t>
            </a:r>
          </a:p>
          <a:p>
            <a:pPr eaLnBrk="1" hangingPunct="1"/>
            <a:endParaRPr lang="en-US" dirty="0">
              <a:latin typeface="Arial" pitchFamily="34" charset="0"/>
            </a:endParaRPr>
          </a:p>
          <a:p>
            <a:pPr eaLnBrk="1" hangingPunct="1"/>
            <a:r>
              <a:rPr lang="en-US" dirty="0">
                <a:latin typeface="Arial" pitchFamily="34" charset="0"/>
              </a:rPr>
              <a:t>Ask the group to begin creating a sample logic model for an imaginary program. Request suggestions for vision statements.</a:t>
            </a:r>
          </a:p>
          <a:p>
            <a:pPr eaLnBrk="1" hangingPunct="1"/>
            <a:br>
              <a:rPr lang="en-US" b="1" i="1" dirty="0">
                <a:latin typeface="Arial" pitchFamily="34" charset="0"/>
              </a:rPr>
            </a:br>
            <a:r>
              <a:rPr lang="en-US" b="1" i="1" dirty="0">
                <a:latin typeface="Arial" pitchFamily="34" charset="0"/>
              </a:rPr>
              <a:t>Record a Vision statement on a cling sheet under the heading vision to begin our sample logic model.  Keep cling sheet visible to group. </a:t>
            </a:r>
          </a:p>
          <a:p>
            <a:pPr eaLnBrk="1" hangingPunct="1"/>
            <a:endParaRPr lang="en-US" b="1" i="1" dirty="0">
              <a:latin typeface="Arial" pitchFamily="34" charset="0"/>
            </a:endParaRPr>
          </a:p>
          <a:p>
            <a:pPr eaLnBrk="1" hangingPunct="1"/>
            <a:r>
              <a:rPr lang="en-US" b="1" i="1" dirty="0">
                <a:latin typeface="Arial" pitchFamily="34" charset="0"/>
              </a:rPr>
              <a:t>Alternatively or additionally, you can link to the Logic Model Builder and enter a ”vision statement” .</a:t>
            </a:r>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69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i="1" dirty="0">
                <a:latin typeface="Arial" pitchFamily="34" charset="0"/>
              </a:rPr>
              <a:t>This is an interactive slide where you will call for feedback from the group.</a:t>
            </a:r>
          </a:p>
          <a:p>
            <a:pPr eaLnBrk="1" hangingPunct="1"/>
            <a:r>
              <a:rPr lang="en-US" b="1" i="1" dirty="0">
                <a:latin typeface="Arial" pitchFamily="34" charset="0"/>
              </a:rPr>
              <a:t>Look at examples provided.</a:t>
            </a:r>
          </a:p>
          <a:p>
            <a:pPr eaLnBrk="1" hangingPunct="1"/>
            <a:r>
              <a:rPr lang="en-US" dirty="0">
                <a:latin typeface="Arial" pitchFamily="34" charset="0"/>
              </a:rPr>
              <a:t>“Next, you have the target group or population served. Spell out exactly who will receive your services.</a:t>
            </a:r>
          </a:p>
          <a:p>
            <a:pPr eaLnBrk="1" hangingPunct="1"/>
            <a:r>
              <a:rPr lang="en-US" dirty="0">
                <a:latin typeface="Arial" pitchFamily="34" charset="0"/>
              </a:rPr>
              <a:t>“It could be that you serve the general population in a given regional area.  An example is; ‘All parents residing in Chelan County who choose to participate’. Or, you may be limited by your funding or your program’s mission or vision to serve a more narrow group; ‘parents referred to the program by CPS, the Health District or the Court due to high-risk factors’ or ‘non custodial fathers’, or ‘parents of children with disabilities’, etc.</a:t>
            </a:r>
          </a:p>
          <a:p>
            <a:pPr eaLnBrk="1" hangingPunct="1"/>
            <a:r>
              <a:rPr lang="en-US" dirty="0">
                <a:latin typeface="Arial" pitchFamily="34" charset="0"/>
              </a:rPr>
              <a:t>“What are the participants’ needs that this program intends to address?  Why would anyone want our services in the first place? For example; ‘we serve newly arrived immigrant families who are unfamiliar with the laws and customs in the United States. They need to understand the social, educational and medical services available to their families and the laws that are related to parenting.’</a:t>
            </a:r>
          </a:p>
          <a:p>
            <a:pPr eaLnBrk="1" hangingPunct="1"/>
            <a:br>
              <a:rPr lang="en-US" b="1" i="1" dirty="0">
                <a:latin typeface="Arial" pitchFamily="34" charset="0"/>
              </a:rPr>
            </a:br>
            <a:r>
              <a:rPr lang="en-US" b="1" i="1" dirty="0">
                <a:latin typeface="Arial" pitchFamily="34" charset="0"/>
              </a:rPr>
              <a:t>Solicit examples of descriptions of target groups and  their needs. Put the examples on a flip chart or whiteboard.  Then selects one to put on a cling sheet under the heading Target Group as part of information for our sample logic model.  Place next to the vision statement on the cling sheet. Alternatively or additionally, link to the Logic Model Builder and complete the ”Population Served”  and ”Population Needs” sections.</a:t>
            </a:r>
          </a:p>
          <a:p>
            <a:pPr eaLnBrk="1" hangingPunct="1"/>
            <a:endParaRPr lang="en-US" b="1" i="1" dirty="0">
              <a:latin typeface="Arial" pitchFamily="34" charset="0"/>
            </a:endParaRPr>
          </a:p>
          <a:p>
            <a:pPr eaLnBrk="1" hangingPunct="1"/>
            <a:endParaRPr lang="en-US" b="1" i="1"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70</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pitchFamily="34" charset="0"/>
              </a:rPr>
              <a:t>“The next element of our logic model involves describing the services that are needed to achieve outcomes. What services were identified in the needs assessment for the target population? Home visiting, parent/child labs, a prepackaged curriculum? You may only need to name the program you are using, i.e. The Nurturing Program, Parents as Teachers, etc. </a:t>
            </a:r>
            <a:br>
              <a:rPr lang="en-US" dirty="0">
                <a:latin typeface="Arial" pitchFamily="34" charset="0"/>
              </a:rPr>
            </a:br>
            <a:endParaRPr lang="en-US" dirty="0">
              <a:latin typeface="Arial" pitchFamily="34" charset="0"/>
            </a:endParaRPr>
          </a:p>
          <a:p>
            <a:pPr eaLnBrk="1" hangingPunct="1"/>
            <a:r>
              <a:rPr lang="en-US" dirty="0">
                <a:latin typeface="Arial" pitchFamily="34" charset="0"/>
              </a:rPr>
              <a:t>”What service ”dose” do you anticipate? </a:t>
            </a:r>
          </a:p>
          <a:p>
            <a:pPr eaLnBrk="1" hangingPunct="1"/>
            <a:r>
              <a:rPr lang="en-US" b="1" i="1" dirty="0">
                <a:latin typeface="Arial" pitchFamily="34" charset="0"/>
              </a:rPr>
              <a:t>Solicit examples of services that might be offered to meet the needs of the target population in your sample logic model. Put the examples on a flip chart or whiteboard.  Then select one to add to the sample logic model. Alternatively or additionally, link to the Logic Model Builder and complete the ”Services”  and section.</a:t>
            </a:r>
          </a:p>
          <a:p>
            <a:pPr eaLnBrk="1" hangingPunct="1"/>
            <a:endParaRPr lang="en-US" b="1" i="1" dirty="0">
              <a:latin typeface="Arial" pitchFamily="34" charset="0"/>
            </a:endParaRPr>
          </a:p>
          <a:p>
            <a:pPr eaLnBrk="1" hangingPunct="1"/>
            <a:endParaRPr lang="en-US" dirty="0">
              <a:latin typeface="Arial" pitchFamily="34" charset="0"/>
            </a:endParaRPr>
          </a:p>
          <a:p>
            <a:pPr eaLnBrk="1" hangingPunct="1"/>
            <a:endParaRPr lang="en-US" dirty="0">
              <a:latin typeface="Arial" pitchFamily="34" charset="0"/>
            </a:endParaRPr>
          </a:p>
          <a:p>
            <a:pPr eaLnBrk="1" hangingPunct="1"/>
            <a:endParaRPr lang="en-US" dirty="0">
              <a:latin typeface="Arial" pitchFamily="34" charset="0"/>
            </a:endParaRPr>
          </a:p>
          <a:p>
            <a:pPr eaLnBrk="1" hangingPunct="1"/>
            <a:endParaRPr 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71</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pitchFamily="34" charset="0"/>
              </a:rPr>
              <a:t>“How should programs begin to determine the types and intensities of services they provide? While innovation and individualization to fit your families and communities are encouraged and commended, you need not start at zero. There is a body of research to guide our practice. We should chose strategies that have the most and best evidence that they produce positive changes for children and families. FRIENDS urges practitioners to use </a:t>
            </a:r>
            <a:r>
              <a:rPr lang="en-US" i="1" dirty="0">
                <a:latin typeface="Arial" pitchFamily="34" charset="0"/>
              </a:rPr>
              <a:t>practices and programs that are evidence-informed or evidence based. </a:t>
            </a:r>
            <a:endParaRPr lang="en-US" dirty="0">
              <a:latin typeface="Arial" pitchFamily="34" charset="0"/>
            </a:endParaRPr>
          </a:p>
          <a:p>
            <a:pPr eaLnBrk="1" hangingPunct="1"/>
            <a:r>
              <a:rPr lang="en-US" dirty="0">
                <a:latin typeface="Arial" pitchFamily="34" charset="0"/>
              </a:rPr>
              <a:t>“What assumptions are you making that suggest your services will be effective?</a:t>
            </a:r>
          </a:p>
          <a:p>
            <a:pPr eaLnBrk="1" hangingPunct="1"/>
            <a:r>
              <a:rPr lang="en-US" dirty="0">
                <a:latin typeface="Arial" pitchFamily="34" charset="0"/>
              </a:rPr>
              <a:t>The services you offer should be based on what is known to be effective.</a:t>
            </a:r>
          </a:p>
          <a:p>
            <a:pPr eaLnBrk="1" hangingPunct="1"/>
            <a:r>
              <a:rPr lang="en-US" dirty="0">
                <a:latin typeface="Arial" pitchFamily="34" charset="0"/>
              </a:rPr>
              <a:t>Your research into assumptions should result in understanding the degree to which you are providing evidence-based services.</a:t>
            </a:r>
          </a:p>
          <a:p>
            <a:pPr eaLnBrk="1" hangingPunct="1"/>
            <a:endParaRPr 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B0863EE-E5CB-4584-8918-05FCBC558F81}" type="slidenum">
              <a:rPr lang="en-US" smtClean="0"/>
              <a:pPr/>
              <a:t>72</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itchFamily="34" charset="0"/>
              </a:rPr>
              <a:t>”This program provides secondary prevention services. The services provided are intended to assist parents in providing a safe home environment for their children. </a:t>
            </a:r>
            <a:endParaRPr lang="en-US" dirty="0">
              <a:latin typeface="Arial" pitchFamily="34" charset="0"/>
            </a:endParaRPr>
          </a:p>
          <a:p>
            <a:r>
              <a:rPr lang="en-US" i="1" dirty="0">
                <a:latin typeface="Arial" pitchFamily="34" charset="0"/>
              </a:rPr>
              <a:t>”They hope to achieve this in 2 ways:</a:t>
            </a:r>
            <a:endParaRPr lang="en-US" dirty="0">
              <a:latin typeface="Arial" pitchFamily="34" charset="0"/>
            </a:endParaRPr>
          </a:p>
          <a:p>
            <a:r>
              <a:rPr lang="en-US" i="1" dirty="0">
                <a:latin typeface="Arial" pitchFamily="34" charset="0"/>
              </a:rPr>
              <a:t>they will follow a pre-packaged curriculum (the hypothetical Safe Homes curriculum) and </a:t>
            </a:r>
            <a:endParaRPr lang="en-US" dirty="0">
              <a:latin typeface="Arial" pitchFamily="34" charset="0"/>
            </a:endParaRPr>
          </a:p>
          <a:p>
            <a:r>
              <a:rPr lang="en-US" i="1" dirty="0">
                <a:latin typeface="Arial" pitchFamily="34" charset="0"/>
              </a:rPr>
              <a:t>they intend to provide families with the materials and supplies needed to create a safe home environment.</a:t>
            </a:r>
            <a:endParaRPr lang="en-US" dirty="0">
              <a:latin typeface="Arial" pitchFamily="34" charset="0"/>
            </a:endParaRPr>
          </a:p>
          <a:p>
            <a:r>
              <a:rPr lang="en-US" i="1" dirty="0">
                <a:latin typeface="Arial" pitchFamily="34" charset="0"/>
              </a:rPr>
              <a:t>“They chose the curriculum based on two independent evaluations that demonstrated that the curriculum had been successful in the past.</a:t>
            </a:r>
            <a:br>
              <a:rPr lang="en-US" i="1" dirty="0">
                <a:latin typeface="Arial" pitchFamily="34" charset="0"/>
              </a:rPr>
            </a:br>
            <a:br>
              <a:rPr lang="en-US" i="1" dirty="0">
                <a:latin typeface="Arial" pitchFamily="34" charset="0"/>
              </a:rPr>
            </a:br>
            <a:r>
              <a:rPr lang="en-US" i="1" dirty="0">
                <a:latin typeface="Arial" pitchFamily="34" charset="0"/>
              </a:rPr>
              <a:t>”If the logic model was included in a grant application, it would be important to expand on the assumptions and the evidence base in greater detail in the body of the grant.  </a:t>
            </a:r>
            <a:endParaRPr 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73</a:t>
            </a:fld>
            <a:endParaRPr lang="en-US"/>
          </a:p>
        </p:txBody>
      </p:sp>
    </p:spTree>
    <p:extLst>
      <p:ext uri="{BB962C8B-B14F-4D97-AF65-F5344CB8AC3E}">
        <p14:creationId xmlns:p14="http://schemas.microsoft.com/office/powerpoint/2010/main" val="271825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3F54A52-E327-45CF-B59F-0605D478B765}" type="slidenum">
              <a:rPr lang="en-US" smtClean="0"/>
              <a:pPr>
                <a:defRPr/>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3D175EA-6F00-4AE2-9681-81C34ED77202}" type="slidenum">
              <a:rPr lang="en-US" smtClean="0">
                <a:latin typeface="Arial" pitchFamily="34" charset="0"/>
              </a:rPr>
              <a:pPr/>
              <a:t>74</a:t>
            </a:fld>
            <a:endParaRPr lang="en-US">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dirty="0">
                <a:latin typeface="Arial" pitchFamily="34" charset="0"/>
              </a:rPr>
              <a:t>“The next question you will have to answer is “What is needed to provide those services you just identified? What types of resources might you need? Money, yes; but what will you buy with the money? It is important to be precise. Spelling out the resources that are needed is helpful in justifying your budget in grant applications.”</a:t>
            </a:r>
          </a:p>
          <a:p>
            <a:pPr eaLnBrk="1" hangingPunct="1"/>
            <a:endParaRPr lang="en-US" dirty="0">
              <a:latin typeface="Arial" pitchFamily="34" charset="0"/>
            </a:endParaRPr>
          </a:p>
          <a:p>
            <a:pPr eaLnBrk="1" hangingPunct="1"/>
            <a:r>
              <a:rPr lang="en-US" b="1" i="1" dirty="0">
                <a:latin typeface="Arial" pitchFamily="34" charset="0"/>
              </a:rPr>
              <a:t>Solicit examples of resources that are needed to provide the services identified in your sample logic model. Alternatively or additionally, link to the Logic Model Builder and complete the ”Resources” section.</a:t>
            </a:r>
          </a:p>
          <a:p>
            <a:pPr eaLnBrk="1" hangingPunct="1"/>
            <a:endParaRPr lang="en-US" dirty="0">
              <a:latin typeface="Arial" pitchFamily="34" charset="0"/>
            </a:endParaRPr>
          </a:p>
          <a:p>
            <a:pPr eaLnBrk="1" hangingPunct="1"/>
            <a:endParaRPr lang="en-US" dirty="0">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B52214D-8BC2-4911-A9BE-119CAD6DA0F7}" type="slidenum">
              <a:rPr lang="en-US" smtClean="0">
                <a:latin typeface="Arial" pitchFamily="34" charset="0"/>
              </a:rPr>
              <a:pPr/>
              <a:t>75</a:t>
            </a:fld>
            <a:endParaRPr lang="en-US">
              <a:latin typeface="Arial" pitchFamily="34" charset="0"/>
            </a:endParaRPr>
          </a:p>
        </p:txBody>
      </p:sp>
      <p:sp>
        <p:nvSpPr>
          <p:cNvPr id="121859" name="Rectangle 2"/>
          <p:cNvSpPr>
            <a:spLocks noGrp="1" noRot="1" noChangeAspect="1" noChangeArrowheads="1" noTextEdit="1"/>
          </p:cNvSpPr>
          <p:nvPr>
            <p:ph type="sldImg"/>
          </p:nvPr>
        </p:nvSpPr>
        <p:spPr>
          <a:xfrm>
            <a:off x="1681163" y="879475"/>
            <a:ext cx="3629025" cy="2720975"/>
          </a:xfrm>
          <a:ln/>
        </p:spPr>
      </p:sp>
      <p:sp>
        <p:nvSpPr>
          <p:cNvPr id="121860" name="Rectangle 3"/>
          <p:cNvSpPr>
            <a:spLocks noGrp="1" noChangeArrowheads="1"/>
          </p:cNvSpPr>
          <p:nvPr>
            <p:ph type="body" idx="1"/>
          </p:nvPr>
        </p:nvSpPr>
        <p:spPr>
          <a:xfrm>
            <a:off x="1056640" y="4000500"/>
            <a:ext cx="5445760" cy="4880610"/>
          </a:xfrm>
          <a:noFill/>
          <a:ln/>
        </p:spPr>
        <p:txBody>
          <a:bodyPr/>
          <a:lstStyle/>
          <a:p>
            <a:pPr eaLnBrk="1" hangingPunct="1"/>
            <a:r>
              <a:rPr lang="en-US">
                <a:latin typeface="Arial" pitchFamily="34" charset="0"/>
              </a:rPr>
              <a:t>“An outcome is a change that occurs as a result of a program’s services.</a:t>
            </a:r>
          </a:p>
          <a:p>
            <a:pPr eaLnBrk="1" hangingPunct="1"/>
            <a:r>
              <a:rPr lang="en-US">
                <a:latin typeface="Arial" pitchFamily="34" charset="0"/>
              </a:rPr>
              <a:t>“We generally think of outcomes as changes in behaviors, and indeed, changes in behaviors </a:t>
            </a:r>
            <a:r>
              <a:rPr lang="en-US" i="1">
                <a:latin typeface="Arial" pitchFamily="34" charset="0"/>
              </a:rPr>
              <a:t>are</a:t>
            </a:r>
            <a:r>
              <a:rPr lang="en-US">
                <a:latin typeface="Arial" pitchFamily="34" charset="0"/>
              </a:rPr>
              <a:t> outcomes. However, outcomes can include changes in </a:t>
            </a:r>
            <a:r>
              <a:rPr lang="en-US" i="1">
                <a:latin typeface="Arial" pitchFamily="34" charset="0"/>
              </a:rPr>
              <a:t>attitude</a:t>
            </a:r>
            <a:r>
              <a:rPr lang="en-US">
                <a:latin typeface="Arial" pitchFamily="34" charset="0"/>
              </a:rPr>
              <a:t>, or beliefs. We’ll be examining different types of outcomes in the next few minutes. </a:t>
            </a:r>
          </a:p>
          <a:p>
            <a:pPr eaLnBrk="1" hangingPunct="1"/>
            <a:r>
              <a:rPr lang="en-US">
                <a:latin typeface="Arial" pitchFamily="34" charset="0"/>
              </a:rPr>
              <a:t>An </a:t>
            </a:r>
            <a:r>
              <a:rPr lang="en-US" i="1">
                <a:latin typeface="Arial" pitchFamily="34" charset="0"/>
              </a:rPr>
              <a:t>outcome evaluation</a:t>
            </a:r>
            <a:r>
              <a:rPr lang="en-US">
                <a:latin typeface="Arial" pitchFamily="34" charset="0"/>
              </a:rPr>
              <a:t> focuses on participant outcomes or the changes your participants experience as a result of your services.</a:t>
            </a:r>
          </a:p>
          <a:p>
            <a:pPr eaLnBrk="1" hangingPunct="1"/>
            <a:r>
              <a:rPr lang="en-US">
                <a:latin typeface="Arial" pitchFamily="34" charset="0"/>
              </a:rPr>
              <a:t>“As mentioned earlier, </a:t>
            </a:r>
            <a:r>
              <a:rPr lang="en-US" i="1">
                <a:latin typeface="Arial" pitchFamily="34" charset="0"/>
              </a:rPr>
              <a:t>outcome evaluation</a:t>
            </a:r>
            <a:r>
              <a:rPr lang="en-US">
                <a:latin typeface="Arial" pitchFamily="34" charset="0"/>
              </a:rPr>
              <a:t> is not the same as </a:t>
            </a:r>
            <a:r>
              <a:rPr lang="en-US" i="1">
                <a:latin typeface="Arial" pitchFamily="34" charset="0"/>
              </a:rPr>
              <a:t>program evaluation</a:t>
            </a:r>
            <a:r>
              <a:rPr lang="en-US">
                <a:latin typeface="Arial" pitchFamily="34" charset="0"/>
              </a:rPr>
              <a:t>, which examines your services and methods of service delivery, staffing patterns, staff training, fidelity to the service model, etc. </a:t>
            </a:r>
          </a:p>
          <a:p>
            <a:pPr eaLnBrk="1" hangingPunct="1"/>
            <a:r>
              <a:rPr lang="en-US">
                <a:latin typeface="Arial" pitchFamily="34" charset="0"/>
              </a:rPr>
              <a:t>“That being said, service delivery, staffing patterns, staff training, and fidelity to a  service model are all directly related to your outcomes. The results of your outcome evaluation should reflect on the program elements. Remembering the cyclical process of evaluation, the outcome evaluation results will have an influence on your program and its services. Your outcomes should impact your practices and procedures--and that leads us to the next point.</a:t>
            </a:r>
          </a:p>
          <a:p>
            <a:pPr eaLnBrk="1" hangingPunct="1"/>
            <a:r>
              <a:rPr lang="en-US">
                <a:latin typeface="Arial" pitchFamily="34" charset="0"/>
              </a:rPr>
              <a:t>“Although one can never say with </a:t>
            </a:r>
            <a:r>
              <a:rPr lang="en-US" i="1">
                <a:latin typeface="Arial" pitchFamily="34" charset="0"/>
              </a:rPr>
              <a:t>absolute certainty</a:t>
            </a:r>
            <a:r>
              <a:rPr lang="en-US">
                <a:latin typeface="Arial" pitchFamily="34" charset="0"/>
              </a:rPr>
              <a:t> that the outcomes achieved were entirely or even partially due to a given program’s services, the link between outcome, indicators and services should be logical and direct enough to give credibility to the notion that your services contributed to the outcomes. </a:t>
            </a:r>
            <a:endParaRPr lang="en-US" b="1" i="1">
              <a:latin typeface="Arial" pitchFamily="34" charset="0"/>
            </a:endParaRPr>
          </a:p>
          <a:p>
            <a:pPr eaLnBrk="1" hangingPunct="1"/>
            <a:r>
              <a:rPr lang="en-US">
                <a:latin typeface="Arial" pitchFamily="34" charset="0"/>
              </a:rPr>
              <a:t>“I’d like to caution you against using the word ”prove” when reporting your evaluation results, as in ‘this proves that our program kept children out of foster care.’ It is tempting to want to make such claims, especially if your evaluation data strongly suggest that such a claim is true. However, there are many variables that you cannot control or measure that could contribute to positive or negative outcomes. The big ‘R’ research will strive to control other variables that may affect outcomes, but even then, the word prove should be used with caution, if at all.”</a:t>
            </a:r>
          </a:p>
          <a:p>
            <a:pPr eaLnBrk="1" hangingPunct="1"/>
            <a:endParaRPr lang="en-US">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428D84A7-6BD4-4059-A20F-389F75D93747}" type="slidenum">
              <a:rPr lang="en-US" smtClean="0">
                <a:latin typeface="Arial" pitchFamily="34" charset="0"/>
              </a:rPr>
              <a:pPr/>
              <a:t>76</a:t>
            </a:fld>
            <a:endParaRPr lang="en-US">
              <a:latin typeface="Arial" pitchFamily="34" charset="0"/>
            </a:endParaRPr>
          </a:p>
        </p:txBody>
      </p:sp>
      <p:sp>
        <p:nvSpPr>
          <p:cNvPr id="122883" name="Rectangle 2"/>
          <p:cNvSpPr>
            <a:spLocks noGrp="1" noRot="1" noChangeAspect="1" noChangeArrowheads="1" noTextEdit="1"/>
          </p:cNvSpPr>
          <p:nvPr>
            <p:ph type="sldImg"/>
          </p:nvPr>
        </p:nvSpPr>
        <p:spPr>
          <a:xfrm>
            <a:off x="1681163" y="879475"/>
            <a:ext cx="3629025" cy="2720975"/>
          </a:xfrm>
          <a:ln/>
        </p:spPr>
      </p:sp>
      <p:sp>
        <p:nvSpPr>
          <p:cNvPr id="122884" name="Rectangle 3"/>
          <p:cNvSpPr>
            <a:spLocks noGrp="1" noChangeArrowheads="1"/>
          </p:cNvSpPr>
          <p:nvPr>
            <p:ph type="body" idx="1"/>
          </p:nvPr>
        </p:nvSpPr>
        <p:spPr>
          <a:xfrm>
            <a:off x="1056643" y="4887278"/>
            <a:ext cx="5159587" cy="3993834"/>
          </a:xfrm>
          <a:noFill/>
          <a:ln/>
        </p:spPr>
        <p:txBody>
          <a:bodyPr/>
          <a:lstStyle/>
          <a:p>
            <a:pPr eaLnBrk="1" hangingPunct="1"/>
            <a:r>
              <a:rPr lang="en-US" b="1" i="1">
                <a:latin typeface="Arial" pitchFamily="34" charset="0"/>
              </a:rPr>
              <a:t>This is an interactive slide where you will call for feedback from the group.  You should record their responses to your questions onto flip charts or white boards for use later.</a:t>
            </a:r>
          </a:p>
          <a:p>
            <a:pPr eaLnBrk="1" hangingPunct="1"/>
            <a:r>
              <a:rPr lang="en-US">
                <a:latin typeface="Arial" pitchFamily="34" charset="0"/>
              </a:rPr>
              <a:t>“Think about the people you serve. What do you hope will be </a:t>
            </a:r>
            <a:r>
              <a:rPr lang="en-US" b="1">
                <a:latin typeface="Arial" pitchFamily="34" charset="0"/>
              </a:rPr>
              <a:t>different,</a:t>
            </a:r>
            <a:r>
              <a:rPr lang="en-US">
                <a:latin typeface="Arial" pitchFamily="34" charset="0"/>
              </a:rPr>
              <a:t> what will change for your program’s participants, as a direct result of the services you offer?</a:t>
            </a:r>
          </a:p>
          <a:p>
            <a:pPr eaLnBrk="1" hangingPunct="1"/>
            <a:r>
              <a:rPr lang="en-US">
                <a:latin typeface="Arial" pitchFamily="34" charset="0"/>
              </a:rPr>
              <a:t>“ Can anyone share ideas of what they would like to see change as a result of their services?</a:t>
            </a:r>
          </a:p>
          <a:p>
            <a:pPr eaLnBrk="1" hangingPunct="1"/>
            <a:r>
              <a:rPr lang="en-US">
                <a:latin typeface="Arial" pitchFamily="34" charset="0"/>
              </a:rPr>
              <a:t>“Thanks, let’s keep these changes in mind as we dig a bit deeper into the outcome evaluation process.”</a:t>
            </a:r>
          </a:p>
          <a:p>
            <a:pPr eaLnBrk="1" hangingPunct="1"/>
            <a:endParaRPr lang="en-US" b="1" i="1">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47BB136-E5F2-42E1-A90D-70B8B6865F35}" type="slidenum">
              <a:rPr lang="en-US" smtClean="0">
                <a:latin typeface="Arial" pitchFamily="34" charset="0"/>
              </a:rPr>
              <a:pPr/>
              <a:t>77</a:t>
            </a:fld>
            <a:endParaRPr lang="en-US">
              <a:latin typeface="Arial" pitchFamily="34" charset="0"/>
            </a:endParaRPr>
          </a:p>
        </p:txBody>
      </p:sp>
      <p:sp>
        <p:nvSpPr>
          <p:cNvPr id="123907" name="Rectangle 2"/>
          <p:cNvSpPr>
            <a:spLocks noGrp="1" noRot="1" noChangeAspect="1" noChangeArrowheads="1" noTextEdit="1"/>
          </p:cNvSpPr>
          <p:nvPr>
            <p:ph type="sldImg"/>
          </p:nvPr>
        </p:nvSpPr>
        <p:spPr>
          <a:xfrm>
            <a:off x="1681163" y="879475"/>
            <a:ext cx="3629025" cy="2720975"/>
          </a:xfrm>
          <a:ln/>
        </p:spPr>
      </p:sp>
      <p:sp>
        <p:nvSpPr>
          <p:cNvPr id="123908" name="Rectangle 3"/>
          <p:cNvSpPr>
            <a:spLocks noGrp="1" noChangeArrowheads="1"/>
          </p:cNvSpPr>
          <p:nvPr>
            <p:ph type="body" idx="1"/>
          </p:nvPr>
        </p:nvSpPr>
        <p:spPr>
          <a:xfrm>
            <a:off x="1056643" y="4887278"/>
            <a:ext cx="5159587" cy="3993834"/>
          </a:xfrm>
          <a:noFill/>
          <a:ln/>
        </p:spPr>
        <p:txBody>
          <a:bodyPr/>
          <a:lstStyle/>
          <a:p>
            <a:pPr eaLnBrk="1" hangingPunct="1"/>
            <a:r>
              <a:rPr lang="en-US" dirty="0">
                <a:latin typeface="Arial" pitchFamily="34" charset="0"/>
              </a:rPr>
              <a:t>“There are some challenges in evaluating outcomes and here are a few to think about.</a:t>
            </a:r>
          </a:p>
          <a:p>
            <a:pPr eaLnBrk="1" hangingPunct="1"/>
            <a:r>
              <a:rPr lang="en-US" dirty="0">
                <a:latin typeface="Arial" pitchFamily="34" charset="0"/>
              </a:rPr>
              <a:t>“How do you show that you prevented something from happening? We’d like to believe that our services prevented abuse, but the best we can do is demonstrate that we prevented </a:t>
            </a:r>
            <a:r>
              <a:rPr lang="en-US" i="1" dirty="0">
                <a:latin typeface="Arial" pitchFamily="34" charset="0"/>
              </a:rPr>
              <a:t>risk</a:t>
            </a:r>
            <a:r>
              <a:rPr lang="en-US" dirty="0">
                <a:latin typeface="Arial" pitchFamily="34" charset="0"/>
              </a:rPr>
              <a:t> for abuse, and that we increased the factors that keep families and children safe.</a:t>
            </a:r>
            <a:br>
              <a:rPr lang="en-US" dirty="0">
                <a:latin typeface="Arial" pitchFamily="34" charset="0"/>
              </a:rPr>
            </a:br>
            <a:r>
              <a:rPr lang="en-US" dirty="0">
                <a:latin typeface="Arial" pitchFamily="34" charset="0"/>
              </a:rPr>
              <a:t>“How can you measure things that seem intangible? For example, you can’t say with certainty that a parent and infant have bonded, but you </a:t>
            </a:r>
            <a:r>
              <a:rPr lang="en-US" i="1" dirty="0">
                <a:latin typeface="Arial" pitchFamily="34" charset="0"/>
              </a:rPr>
              <a:t>can</a:t>
            </a:r>
            <a:r>
              <a:rPr lang="en-US" dirty="0">
                <a:latin typeface="Arial" pitchFamily="34" charset="0"/>
              </a:rPr>
              <a:t> observe and report on signs that </a:t>
            </a:r>
            <a:r>
              <a:rPr lang="en-US" i="1" dirty="0">
                <a:latin typeface="Arial" pitchFamily="34" charset="0"/>
              </a:rPr>
              <a:t>indicate</a:t>
            </a:r>
            <a:r>
              <a:rPr lang="en-US" dirty="0">
                <a:latin typeface="Arial" pitchFamily="34" charset="0"/>
              </a:rPr>
              <a:t> that bonding is taking place. Are the parents spending time holding and rocking their child. Do they smile at one another and make eye contact? Does the parent consistently attend to the infants needs for food, companionship, and general protection? Does the child seek the parent for comfort? </a:t>
            </a:r>
          </a:p>
          <a:p>
            <a:pPr eaLnBrk="1" hangingPunct="1"/>
            <a:r>
              <a:rPr lang="en-US" dirty="0">
                <a:latin typeface="Arial" pitchFamily="34" charset="0"/>
              </a:rPr>
              <a:t>Those behaviors, ones that we can </a:t>
            </a:r>
            <a:r>
              <a:rPr lang="en-US" i="1" dirty="0">
                <a:latin typeface="Arial" pitchFamily="34" charset="0"/>
              </a:rPr>
              <a:t>see</a:t>
            </a:r>
            <a:r>
              <a:rPr lang="en-US" dirty="0">
                <a:latin typeface="Arial" pitchFamily="34" charset="0"/>
              </a:rPr>
              <a:t> and hear are indicators of a bond, but ‘bonding’, ‘love’, ‘appreciation’ are intangibles.  We can't definitively </a:t>
            </a:r>
            <a:r>
              <a:rPr lang="en-US" i="1" dirty="0">
                <a:latin typeface="Arial" pitchFamily="34" charset="0"/>
              </a:rPr>
              <a:t>prove</a:t>
            </a:r>
            <a:r>
              <a:rPr lang="en-US" dirty="0">
                <a:latin typeface="Arial" pitchFamily="34" charset="0"/>
              </a:rPr>
              <a:t> that these things exist.” </a:t>
            </a:r>
          </a:p>
          <a:p>
            <a:pPr eaLnBrk="1" hangingPunct="1"/>
            <a:r>
              <a:rPr lang="en-US" dirty="0">
                <a:latin typeface="Arial" pitchFamily="34" charset="0"/>
              </a:rPr>
              <a:t>“And last, if you offer a 6 week parenting education class and can’t track the family, it is folly to create an outcome related to long-term change. If you work with a prenatal group and lose contact with the families 3 months after they give birth, you can’t measure whether the children reach developmental milestones beyond the 3 month period. We’d like to think our program influenced that, but we can’t measure it.”</a:t>
            </a:r>
          </a:p>
          <a:p>
            <a:pPr eaLnBrk="1" hangingPunct="1"/>
            <a:endParaRPr lang="en-US" dirty="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72D8C407-FD82-47E1-B1E5-1EF48556E443}" type="slidenum">
              <a:rPr lang="en-US" smtClean="0">
                <a:latin typeface="Arial" pitchFamily="34" charset="0"/>
              </a:rPr>
              <a:pPr/>
              <a:t>78</a:t>
            </a:fld>
            <a:endParaRPr lang="en-US">
              <a:latin typeface="Arial" pitchFamily="34" charset="0"/>
            </a:endParaRPr>
          </a:p>
        </p:txBody>
      </p:sp>
      <p:sp>
        <p:nvSpPr>
          <p:cNvPr id="124931" name="Rectangle 2"/>
          <p:cNvSpPr>
            <a:spLocks noGrp="1" noRot="1" noChangeAspect="1" noChangeArrowheads="1" noTextEdit="1"/>
          </p:cNvSpPr>
          <p:nvPr>
            <p:ph type="sldImg"/>
          </p:nvPr>
        </p:nvSpPr>
        <p:spPr>
          <a:xfrm>
            <a:off x="1681163" y="879475"/>
            <a:ext cx="3629025" cy="2720975"/>
          </a:xfrm>
          <a:ln/>
        </p:spPr>
      </p:sp>
      <p:sp>
        <p:nvSpPr>
          <p:cNvPr id="124932" name="Rectangle 3"/>
          <p:cNvSpPr>
            <a:spLocks noGrp="1" noChangeArrowheads="1"/>
          </p:cNvSpPr>
          <p:nvPr>
            <p:ph type="body" idx="1"/>
          </p:nvPr>
        </p:nvSpPr>
        <p:spPr>
          <a:xfrm>
            <a:off x="1056640" y="4000500"/>
            <a:ext cx="5445760" cy="4880610"/>
          </a:xfrm>
          <a:noFill/>
          <a:ln/>
        </p:spPr>
        <p:txBody>
          <a:bodyPr/>
          <a:lstStyle/>
          <a:p>
            <a:pPr eaLnBrk="1" hangingPunct="1"/>
            <a:r>
              <a:rPr lang="en-US">
                <a:latin typeface="Arial" pitchFamily="34" charset="0"/>
              </a:rPr>
              <a:t>“Let’s talk more concretely about outcomes.</a:t>
            </a:r>
          </a:p>
          <a:p>
            <a:pPr eaLnBrk="1" hangingPunct="1"/>
            <a:r>
              <a:rPr lang="en-US">
                <a:latin typeface="Arial" pitchFamily="34" charset="0"/>
              </a:rPr>
              <a:t> </a:t>
            </a:r>
          </a:p>
          <a:p>
            <a:pPr eaLnBrk="1" hangingPunct="1"/>
            <a:r>
              <a:rPr lang="en-US">
                <a:latin typeface="Arial" pitchFamily="34" charset="0"/>
              </a:rPr>
              <a:t> “We divide outcomes into three broad categories: </a:t>
            </a:r>
            <a:r>
              <a:rPr lang="en-US" i="1">
                <a:latin typeface="Arial" pitchFamily="34" charset="0"/>
              </a:rPr>
              <a:t>short-term, intermediate </a:t>
            </a:r>
            <a:r>
              <a:rPr lang="en-US">
                <a:latin typeface="Arial" pitchFamily="34" charset="0"/>
              </a:rPr>
              <a:t>and</a:t>
            </a:r>
            <a:r>
              <a:rPr lang="en-US" i="1">
                <a:latin typeface="Arial" pitchFamily="34" charset="0"/>
              </a:rPr>
              <a:t> long-term</a:t>
            </a:r>
            <a:r>
              <a:rPr lang="en-US">
                <a:latin typeface="Arial" pitchFamily="34" charset="0"/>
              </a:rPr>
              <a:t>. They can be then broken down into sub-categories. The phrases </a:t>
            </a:r>
            <a:r>
              <a:rPr lang="en-US" i="1">
                <a:latin typeface="Arial" pitchFamily="34" charset="0"/>
              </a:rPr>
              <a:t>short-term</a:t>
            </a:r>
            <a:r>
              <a:rPr lang="en-US">
                <a:latin typeface="Arial" pitchFamily="34" charset="0"/>
              </a:rPr>
              <a:t> and </a:t>
            </a:r>
            <a:r>
              <a:rPr lang="en-US" i="1">
                <a:latin typeface="Arial" pitchFamily="34" charset="0"/>
              </a:rPr>
              <a:t>long term</a:t>
            </a:r>
            <a:r>
              <a:rPr lang="en-US">
                <a:latin typeface="Arial" pitchFamily="34" charset="0"/>
              </a:rPr>
              <a:t> don’t necessarily need to be tied to a time frame. For one, </a:t>
            </a:r>
            <a:r>
              <a:rPr lang="en-US" i="1">
                <a:latin typeface="Arial" pitchFamily="34" charset="0"/>
              </a:rPr>
              <a:t>short-term</a:t>
            </a:r>
            <a:r>
              <a:rPr lang="en-US">
                <a:latin typeface="Arial" pitchFamily="34" charset="0"/>
              </a:rPr>
              <a:t> and </a:t>
            </a:r>
            <a:r>
              <a:rPr lang="en-US" i="1">
                <a:latin typeface="Arial" pitchFamily="34" charset="0"/>
              </a:rPr>
              <a:t>long-term</a:t>
            </a:r>
            <a:r>
              <a:rPr lang="en-US">
                <a:latin typeface="Arial" pitchFamily="34" charset="0"/>
              </a:rPr>
              <a:t> are relative concepts.  A program that lasts 6 months may consider a 4 week period ‘</a:t>
            </a:r>
            <a:r>
              <a:rPr lang="en-US" i="1">
                <a:latin typeface="Arial" pitchFamily="34" charset="0"/>
              </a:rPr>
              <a:t>short-term’</a:t>
            </a:r>
            <a:r>
              <a:rPr lang="en-US">
                <a:latin typeface="Arial" pitchFamily="34" charset="0"/>
              </a:rPr>
              <a:t>. A 6 week program may consider 4 weeks as </a:t>
            </a:r>
            <a:r>
              <a:rPr lang="en-US" i="1">
                <a:latin typeface="Arial" pitchFamily="34" charset="0"/>
              </a:rPr>
              <a:t>long-term</a:t>
            </a:r>
            <a:r>
              <a:rPr lang="en-US">
                <a:latin typeface="Arial" pitchFamily="34" charset="0"/>
              </a:rPr>
              <a:t>.”</a:t>
            </a:r>
          </a:p>
          <a:p>
            <a:pPr eaLnBrk="1" hangingPunct="1"/>
            <a:endParaRPr lang="en-US">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F2FCD3B9-D791-46D9-BA15-8F5836246EA8}" type="slidenum">
              <a:rPr lang="en-US" smtClean="0">
                <a:latin typeface="Arial" pitchFamily="34" charset="0"/>
              </a:rPr>
              <a:pPr/>
              <a:t>79</a:t>
            </a:fld>
            <a:endParaRPr lang="en-US">
              <a:latin typeface="Arial" pitchFamily="34" charset="0"/>
            </a:endParaRPr>
          </a:p>
        </p:txBody>
      </p:sp>
      <p:sp>
        <p:nvSpPr>
          <p:cNvPr id="125955" name="Rectangle 2"/>
          <p:cNvSpPr>
            <a:spLocks noGrp="1" noRot="1" noChangeAspect="1" noChangeArrowheads="1" noTextEdit="1"/>
          </p:cNvSpPr>
          <p:nvPr>
            <p:ph type="sldImg"/>
          </p:nvPr>
        </p:nvSpPr>
        <p:spPr>
          <a:xfrm>
            <a:off x="1681163" y="879475"/>
            <a:ext cx="3629025" cy="2720975"/>
          </a:xfrm>
          <a:ln/>
        </p:spPr>
      </p:sp>
      <p:sp>
        <p:nvSpPr>
          <p:cNvPr id="125956" name="Rectangle 3"/>
          <p:cNvSpPr>
            <a:spLocks noGrp="1" noChangeArrowheads="1"/>
          </p:cNvSpPr>
          <p:nvPr>
            <p:ph type="body" idx="1"/>
          </p:nvPr>
        </p:nvSpPr>
        <p:spPr>
          <a:xfrm>
            <a:off x="1056640" y="4000500"/>
            <a:ext cx="5445760" cy="4880610"/>
          </a:xfrm>
          <a:noFill/>
          <a:ln/>
        </p:spPr>
        <p:txBody>
          <a:bodyPr/>
          <a:lstStyle/>
          <a:p>
            <a:pPr eaLnBrk="1" hangingPunct="1"/>
            <a:r>
              <a:rPr lang="en-US">
                <a:latin typeface="Arial" pitchFamily="34" charset="0"/>
              </a:rPr>
              <a:t>“It may be more practical to think about </a:t>
            </a:r>
            <a:r>
              <a:rPr lang="en-US" i="1">
                <a:latin typeface="Arial" pitchFamily="34" charset="0"/>
              </a:rPr>
              <a:t>short-term </a:t>
            </a:r>
            <a:r>
              <a:rPr lang="en-US">
                <a:latin typeface="Arial" pitchFamily="34" charset="0"/>
              </a:rPr>
              <a:t>outcomes in the sub-categories, </a:t>
            </a:r>
            <a:r>
              <a:rPr lang="en-US" i="1">
                <a:latin typeface="Arial" pitchFamily="34" charset="0"/>
              </a:rPr>
              <a:t>engagement</a:t>
            </a:r>
            <a:r>
              <a:rPr lang="en-US">
                <a:latin typeface="Arial" pitchFamily="34" charset="0"/>
              </a:rPr>
              <a:t> and </a:t>
            </a:r>
            <a:r>
              <a:rPr lang="en-US" i="1">
                <a:latin typeface="Arial" pitchFamily="34" charset="0"/>
              </a:rPr>
              <a:t>learning</a:t>
            </a:r>
            <a:r>
              <a:rPr lang="en-US">
                <a:latin typeface="Arial" pitchFamily="34" charset="0"/>
              </a:rPr>
              <a:t>.”  </a:t>
            </a:r>
          </a:p>
          <a:p>
            <a:pPr eaLnBrk="1" hangingPunct="1"/>
            <a:r>
              <a:rPr lang="en-US">
                <a:latin typeface="Arial" pitchFamily="34" charset="0"/>
              </a:rPr>
              <a:t>“</a:t>
            </a:r>
            <a:r>
              <a:rPr lang="en-US" i="1">
                <a:latin typeface="Arial" pitchFamily="34" charset="0"/>
              </a:rPr>
              <a:t>Engagement</a:t>
            </a:r>
            <a:r>
              <a:rPr lang="en-US">
                <a:latin typeface="Arial" pitchFamily="34" charset="0"/>
              </a:rPr>
              <a:t> outcomes are building blocks. If participants aren’t engaged, meaning  interested in what your program has to offer and willing to give it a chance, then there is no point in continuing with your activities.  If you throw a party and nobody comes, are you really going to heat-up more food?</a:t>
            </a:r>
          </a:p>
          <a:p>
            <a:pPr eaLnBrk="1" hangingPunct="1"/>
            <a:r>
              <a:rPr lang="en-US">
                <a:latin typeface="Arial" pitchFamily="34" charset="0"/>
              </a:rPr>
              <a:t>“Parents need to feel that there is a reason to participate in a program To learn and to make other changes, one must have the desire and interest.  Some secondary prevention programs serve families who may have been referred or even mandated by a court to participate. Because of their legal obligation, the mandated parents may attend, but, if they are not engaged or do not believe that they can learn anything of value, it hardly matters how terrific your services might be because no one is listening. It is an </a:t>
            </a:r>
            <a:r>
              <a:rPr lang="en-US" i="1">
                <a:latin typeface="Arial" pitchFamily="34" charset="0"/>
              </a:rPr>
              <a:t>outcome</a:t>
            </a:r>
            <a:r>
              <a:rPr lang="en-US">
                <a:latin typeface="Arial" pitchFamily="34" charset="0"/>
              </a:rPr>
              <a:t> of your services when parents come back the second time or decide that the program just might have something to offer them.</a:t>
            </a:r>
          </a:p>
          <a:p>
            <a:pPr eaLnBrk="1" hangingPunct="1"/>
            <a:endParaRPr lang="en-US">
              <a:latin typeface="Arial" pitchFamily="34" charset="0"/>
            </a:endParaRPr>
          </a:p>
          <a:p>
            <a:pPr eaLnBrk="1" hangingPunct="1"/>
            <a:r>
              <a:rPr lang="en-US">
                <a:latin typeface="Arial" pitchFamily="34" charset="0"/>
              </a:rPr>
              <a:t>“Here is an example of how the FRIENDS model occasionally differs from other evaluation models. We consider engagement outcomes, such as ’parents attend parent education classes‘, a valid </a:t>
            </a:r>
            <a:r>
              <a:rPr lang="en-US" i="1">
                <a:latin typeface="Arial" pitchFamily="34" charset="0"/>
              </a:rPr>
              <a:t>outcome</a:t>
            </a:r>
            <a:r>
              <a:rPr lang="en-US">
                <a:latin typeface="Arial" pitchFamily="34" charset="0"/>
              </a:rPr>
              <a:t> because it involves a change. Other models might call attendance at a parent-education group an </a:t>
            </a:r>
            <a:r>
              <a:rPr lang="en-US" i="1">
                <a:latin typeface="Arial" pitchFamily="34" charset="0"/>
              </a:rPr>
              <a:t>output.</a:t>
            </a:r>
          </a:p>
          <a:p>
            <a:pPr eaLnBrk="1" hangingPunct="1"/>
            <a:r>
              <a:rPr lang="en-US" i="1">
                <a:latin typeface="Arial" pitchFamily="34" charset="0"/>
              </a:rPr>
              <a:t> </a:t>
            </a:r>
            <a:endParaRPr lang="en-US">
              <a:latin typeface="Arial" pitchFamily="34" charset="0"/>
            </a:endParaRPr>
          </a:p>
          <a:p>
            <a:pPr eaLnBrk="1" hangingPunct="1"/>
            <a:r>
              <a:rPr lang="en-US" i="1">
                <a:latin typeface="Arial" pitchFamily="34" charset="0"/>
              </a:rPr>
              <a:t> </a:t>
            </a:r>
            <a:r>
              <a:rPr lang="en-US">
                <a:latin typeface="Arial" pitchFamily="34" charset="0"/>
              </a:rPr>
              <a:t>“</a:t>
            </a:r>
            <a:r>
              <a:rPr lang="en-US" i="1">
                <a:latin typeface="Arial" pitchFamily="34" charset="0"/>
              </a:rPr>
              <a:t>Learning </a:t>
            </a:r>
            <a:r>
              <a:rPr lang="en-US">
                <a:latin typeface="Arial" pitchFamily="34" charset="0"/>
              </a:rPr>
              <a:t>outcomes. These are changes in what participants know, perceive or believe.  In other words, what they have learned. Learning new techniques for talking and playing with children, and learning methods for handling stress are some examples. Parenting </a:t>
            </a:r>
            <a:r>
              <a:rPr lang="en-US" i="1">
                <a:latin typeface="Arial" pitchFamily="34" charset="0"/>
              </a:rPr>
              <a:t>behaviors</a:t>
            </a:r>
            <a:r>
              <a:rPr lang="en-US">
                <a:latin typeface="Arial" pitchFamily="34" charset="0"/>
              </a:rPr>
              <a:t> may not have changed, because </a:t>
            </a:r>
            <a:r>
              <a:rPr lang="en-US" i="1">
                <a:latin typeface="Arial" pitchFamily="34" charset="0"/>
              </a:rPr>
              <a:t>learning</a:t>
            </a:r>
            <a:r>
              <a:rPr lang="en-US">
                <a:latin typeface="Arial" pitchFamily="34" charset="0"/>
              </a:rPr>
              <a:t> about new parenting practices does not necessarily mean </a:t>
            </a:r>
            <a:r>
              <a:rPr lang="en-US" i="1">
                <a:latin typeface="Arial" pitchFamily="34" charset="0"/>
              </a:rPr>
              <a:t>changing</a:t>
            </a:r>
            <a:r>
              <a:rPr lang="en-US">
                <a:latin typeface="Arial" pitchFamily="34" charset="0"/>
              </a:rPr>
              <a:t> parenting practices. But learning is a step towards behavior changes.”</a:t>
            </a:r>
          </a:p>
          <a:p>
            <a:pPr eaLnBrk="1" hangingPunct="1"/>
            <a:endParaRPr lang="en-US">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2784CC2-2D04-4F8C-AE9F-CD353B53F3D3}" type="slidenum">
              <a:rPr lang="en-US" smtClean="0">
                <a:latin typeface="Arial" pitchFamily="34" charset="0"/>
              </a:rPr>
              <a:pPr/>
              <a:t>80</a:t>
            </a:fld>
            <a:endParaRPr lang="en-US">
              <a:latin typeface="Arial" pitchFamily="34" charset="0"/>
            </a:endParaRPr>
          </a:p>
        </p:txBody>
      </p:sp>
      <p:sp>
        <p:nvSpPr>
          <p:cNvPr id="126979" name="Rectangle 2"/>
          <p:cNvSpPr>
            <a:spLocks noGrp="1" noRot="1" noChangeAspect="1" noChangeArrowheads="1" noTextEdit="1"/>
          </p:cNvSpPr>
          <p:nvPr>
            <p:ph type="sldImg"/>
          </p:nvPr>
        </p:nvSpPr>
        <p:spPr>
          <a:xfrm>
            <a:off x="1681163" y="879475"/>
            <a:ext cx="3629025" cy="2720975"/>
          </a:xfrm>
          <a:ln/>
        </p:spPr>
      </p:sp>
      <p:sp>
        <p:nvSpPr>
          <p:cNvPr id="126980" name="Rectangle 3"/>
          <p:cNvSpPr>
            <a:spLocks noGrp="1" noChangeArrowheads="1"/>
          </p:cNvSpPr>
          <p:nvPr>
            <p:ph type="body" idx="1"/>
          </p:nvPr>
        </p:nvSpPr>
        <p:spPr>
          <a:xfrm>
            <a:off x="1056640" y="4000500"/>
            <a:ext cx="5445760" cy="4880610"/>
          </a:xfrm>
          <a:noFill/>
          <a:ln/>
        </p:spPr>
        <p:txBody>
          <a:bodyPr/>
          <a:lstStyle/>
          <a:p>
            <a:pPr eaLnBrk="1" hangingPunct="1"/>
            <a:r>
              <a:rPr lang="en-US">
                <a:latin typeface="Arial" pitchFamily="34" charset="0"/>
              </a:rPr>
              <a:t>“Intermediate outcomes are action oriented. They are concrete changes in behaviors. It might be useful to look at these outcomes as </a:t>
            </a:r>
            <a:r>
              <a:rPr lang="en-US" i="1">
                <a:latin typeface="Arial" pitchFamily="34" charset="0"/>
              </a:rPr>
              <a:t>practice</a:t>
            </a:r>
            <a:r>
              <a:rPr lang="en-US">
                <a:latin typeface="Arial" pitchFamily="34" charset="0"/>
              </a:rPr>
              <a:t> outcomes. Let’s look at the progression of outcomes we’ve been talking about.</a:t>
            </a:r>
          </a:p>
          <a:p>
            <a:pPr eaLnBrk="1" hangingPunct="1"/>
            <a:r>
              <a:rPr lang="en-US">
                <a:latin typeface="Arial" pitchFamily="34" charset="0"/>
              </a:rPr>
              <a:t>“A parent learns about a parenting program and attends. (engagement)</a:t>
            </a:r>
          </a:p>
          <a:p>
            <a:pPr eaLnBrk="1" hangingPunct="1"/>
            <a:r>
              <a:rPr lang="en-US">
                <a:latin typeface="Arial" pitchFamily="34" charset="0"/>
              </a:rPr>
              <a:t>“The parent is interested in what the facilitator and other parents are saying. (engagement) </a:t>
            </a:r>
          </a:p>
          <a:p>
            <a:pPr eaLnBrk="1" hangingPunct="1"/>
            <a:r>
              <a:rPr lang="en-US">
                <a:latin typeface="Arial" pitchFamily="34" charset="0"/>
              </a:rPr>
              <a:t>“The parent hears other parents talk about successful methods they have used to help their children resolve conflicts with other children. This is of interest to her as she is having problems with her children in that area. (engagement)  </a:t>
            </a:r>
          </a:p>
          <a:p>
            <a:pPr eaLnBrk="1" hangingPunct="1"/>
            <a:r>
              <a:rPr lang="en-US">
                <a:latin typeface="Arial" pitchFamily="34" charset="0"/>
              </a:rPr>
              <a:t>“She learns two or three methods and talks them over with the other parents so she understands exactly how the methods work. (learning)</a:t>
            </a:r>
          </a:p>
          <a:p>
            <a:pPr eaLnBrk="1" hangingPunct="1"/>
            <a:r>
              <a:rPr lang="en-US">
                <a:latin typeface="Arial" pitchFamily="34" charset="0"/>
              </a:rPr>
              <a:t>“She goes home and tries it out. (practice)</a:t>
            </a:r>
          </a:p>
          <a:p>
            <a:pPr eaLnBrk="1" hangingPunct="1"/>
            <a:r>
              <a:rPr lang="en-US">
                <a:latin typeface="Arial" pitchFamily="34" charset="0"/>
              </a:rPr>
              <a:t>“This does not mean a permanent change in behavior has occurred. Many of us need additional practice, support and tenacity to make a long-term change, but that’s why we call learning outcomes </a:t>
            </a:r>
            <a:r>
              <a:rPr lang="en-US" i="1">
                <a:latin typeface="Arial" pitchFamily="34" charset="0"/>
              </a:rPr>
              <a:t>intermediate</a:t>
            </a:r>
            <a:r>
              <a:rPr lang="en-US">
                <a:latin typeface="Arial" pitchFamily="34" charset="0"/>
              </a:rPr>
              <a:t>.</a:t>
            </a:r>
          </a:p>
          <a:p>
            <a:pPr eaLnBrk="1" hangingPunct="1"/>
            <a:r>
              <a:rPr lang="en-US">
                <a:latin typeface="Arial" pitchFamily="34" charset="0"/>
              </a:rPr>
              <a:t>“Here’s an example that many of us may relate to.  You decide to join a gym; you show-up once and have a terrific work-out. Sadly, that step does not necessarily mean you work-out three times a week for the rest of your life. It is more like trying-on the behavior for size, changing old behaviors for new ones, but for a trial period.  The intermediate steps bridge engagement and learning with long-term changes.”</a:t>
            </a:r>
          </a:p>
          <a:p>
            <a:pPr eaLnBrk="1" hangingPunct="1"/>
            <a:endParaRPr lang="en-US">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8A4DFAE4-33BC-4DA3-8993-4EE7A8766A02}" type="slidenum">
              <a:rPr lang="en-US" smtClean="0">
                <a:latin typeface="Arial" pitchFamily="34" charset="0"/>
              </a:rPr>
              <a:pPr/>
              <a:t>81</a:t>
            </a:fld>
            <a:endParaRPr lang="en-US">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a:latin typeface="Arial" pitchFamily="34" charset="0"/>
              </a:rPr>
              <a:t> “Long-term outcomes can be looked at as </a:t>
            </a:r>
            <a:r>
              <a:rPr lang="en-US" i="1">
                <a:latin typeface="Arial" pitchFamily="34" charset="0"/>
              </a:rPr>
              <a:t>integration</a:t>
            </a:r>
            <a:r>
              <a:rPr lang="en-US">
                <a:latin typeface="Arial" pitchFamily="34" charset="0"/>
              </a:rPr>
              <a:t> outcomes.  Long-term outcomes refer to behaviors that are integrated into the participants’ daily lives.  In using the example of the mother who learns and practices new methods to help her children resolve conflicts; the </a:t>
            </a:r>
            <a:r>
              <a:rPr lang="en-US" i="1">
                <a:latin typeface="Arial" pitchFamily="34" charset="0"/>
              </a:rPr>
              <a:t>intermediate</a:t>
            </a:r>
            <a:r>
              <a:rPr lang="en-US">
                <a:latin typeface="Arial" pitchFamily="34" charset="0"/>
              </a:rPr>
              <a:t> outcome was when she started to practice the behavior. The </a:t>
            </a:r>
            <a:r>
              <a:rPr lang="en-US" i="1">
                <a:latin typeface="Arial" pitchFamily="34" charset="0"/>
              </a:rPr>
              <a:t>long-term</a:t>
            </a:r>
            <a:r>
              <a:rPr lang="en-US">
                <a:latin typeface="Arial" pitchFamily="34" charset="0"/>
              </a:rPr>
              <a:t> (or </a:t>
            </a:r>
            <a:r>
              <a:rPr lang="en-US" i="1">
                <a:latin typeface="Arial" pitchFamily="34" charset="0"/>
              </a:rPr>
              <a:t>integration</a:t>
            </a:r>
            <a:r>
              <a:rPr lang="en-US">
                <a:latin typeface="Arial" pitchFamily="34" charset="0"/>
              </a:rPr>
              <a:t>) outcome is when uses the methods as a matter of course.“</a:t>
            </a:r>
          </a:p>
          <a:p>
            <a:pPr eaLnBrk="1" hangingPunct="1"/>
            <a:r>
              <a:rPr lang="en-US">
                <a:latin typeface="Arial" pitchFamily="34" charset="0"/>
              </a:rPr>
              <a:t>“Many prevention programs are unable to measure long-term outcomes due to the length of time they offer services or maintain contact with participants. For outcomes that you cannot measure but hope to achieve it may be best refer to them in your  vision statement.”</a:t>
            </a:r>
          </a:p>
          <a:p>
            <a:pPr eaLnBrk="1" hangingPunct="1"/>
            <a:endParaRPr lang="en-US">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FC8351D-5F43-4AEC-BC4D-3A71A1C6DE9F}" type="slidenum">
              <a:rPr lang="en-US" smtClean="0">
                <a:latin typeface="Arial" pitchFamily="34" charset="0"/>
              </a:rPr>
              <a:pPr/>
              <a:t>82</a:t>
            </a:fld>
            <a:endParaRPr lang="en-US">
              <a:latin typeface="Arial" pitchFamily="34" charset="0"/>
            </a:endParaRPr>
          </a:p>
        </p:txBody>
      </p:sp>
      <p:sp>
        <p:nvSpPr>
          <p:cNvPr id="129027" name="Rectangle 2"/>
          <p:cNvSpPr>
            <a:spLocks noGrp="1" noRot="1" noChangeAspect="1" noChangeArrowheads="1" noTextEdit="1"/>
          </p:cNvSpPr>
          <p:nvPr>
            <p:ph type="sldImg"/>
          </p:nvPr>
        </p:nvSpPr>
        <p:spPr>
          <a:xfrm>
            <a:off x="1681163" y="879475"/>
            <a:ext cx="3629025" cy="2720975"/>
          </a:xfrm>
          <a:ln/>
        </p:spPr>
      </p:sp>
      <p:sp>
        <p:nvSpPr>
          <p:cNvPr id="129028" name="Rectangle 3"/>
          <p:cNvSpPr>
            <a:spLocks noGrp="1" noChangeArrowheads="1"/>
          </p:cNvSpPr>
          <p:nvPr>
            <p:ph type="body" idx="1"/>
          </p:nvPr>
        </p:nvSpPr>
        <p:spPr>
          <a:xfrm>
            <a:off x="1056643" y="4887278"/>
            <a:ext cx="5159587" cy="3993834"/>
          </a:xfrm>
          <a:noFill/>
          <a:ln/>
        </p:spPr>
        <p:txBody>
          <a:bodyPr/>
          <a:lstStyle/>
          <a:p>
            <a:pPr eaLnBrk="1" hangingPunct="1"/>
            <a:r>
              <a:rPr lang="en-US" dirty="0">
                <a:latin typeface="Arial" pitchFamily="34" charset="0"/>
              </a:rPr>
              <a:t>“Outcome statements can be written in a number of ways. The FRIENDS’ model uses a simple formula: Spell out </a:t>
            </a:r>
            <a:r>
              <a:rPr lang="en-US" i="1" dirty="0">
                <a:latin typeface="Arial" pitchFamily="34" charset="0"/>
              </a:rPr>
              <a:t>who</a:t>
            </a:r>
            <a:r>
              <a:rPr lang="en-US" dirty="0">
                <a:latin typeface="Arial" pitchFamily="34" charset="0"/>
              </a:rPr>
              <a:t> will </a:t>
            </a:r>
            <a:r>
              <a:rPr lang="en-US" i="1" dirty="0">
                <a:latin typeface="Arial" pitchFamily="34" charset="0"/>
              </a:rPr>
              <a:t>do</a:t>
            </a:r>
            <a:r>
              <a:rPr lang="en-US" dirty="0">
                <a:latin typeface="Arial" pitchFamily="34" charset="0"/>
              </a:rPr>
              <a:t> </a:t>
            </a:r>
            <a:r>
              <a:rPr lang="en-US" i="1" dirty="0">
                <a:latin typeface="Arial" pitchFamily="34" charset="0"/>
              </a:rPr>
              <a:t>what</a:t>
            </a:r>
            <a:r>
              <a:rPr lang="en-US" dirty="0">
                <a:latin typeface="Arial" pitchFamily="34" charset="0"/>
              </a:rPr>
              <a:t>.“</a:t>
            </a:r>
          </a:p>
          <a:p>
            <a:pPr eaLnBrk="1" hangingPunct="1"/>
            <a:endParaRPr lang="en-US" dirty="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E20513E-823C-42E3-8167-959C37EE6234}" type="slidenum">
              <a:rPr lang="en-US" smtClean="0">
                <a:latin typeface="Arial" pitchFamily="34" charset="0"/>
              </a:rPr>
              <a:pPr/>
              <a:t>83</a:t>
            </a:fld>
            <a:endParaRPr lang="en-US">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a:latin typeface="Arial" pitchFamily="34" charset="0"/>
              </a:rPr>
              <a:t>“Here are examples of the “</a:t>
            </a:r>
            <a:r>
              <a:rPr lang="en-US" i="1">
                <a:latin typeface="Arial" pitchFamily="34" charset="0"/>
              </a:rPr>
              <a:t>who</a:t>
            </a:r>
            <a:r>
              <a:rPr lang="en-US">
                <a:latin typeface="Arial" pitchFamily="34" charset="0"/>
              </a:rPr>
              <a:t> will </a:t>
            </a:r>
            <a:r>
              <a:rPr lang="en-US" i="1">
                <a:latin typeface="Arial" pitchFamily="34" charset="0"/>
              </a:rPr>
              <a:t>do</a:t>
            </a:r>
            <a:r>
              <a:rPr lang="en-US">
                <a:latin typeface="Arial" pitchFamily="34" charset="0"/>
              </a:rPr>
              <a:t> </a:t>
            </a:r>
            <a:r>
              <a:rPr lang="en-US" i="1">
                <a:latin typeface="Arial" pitchFamily="34" charset="0"/>
              </a:rPr>
              <a:t>what </a:t>
            </a:r>
            <a:r>
              <a:rPr lang="en-US">
                <a:latin typeface="Arial" pitchFamily="34" charset="0"/>
              </a:rPr>
              <a:t>format.</a:t>
            </a:r>
            <a:endParaRPr lang="en-US" i="1">
              <a:latin typeface="Arial" pitchFamily="34" charset="0"/>
            </a:endParaRPr>
          </a:p>
          <a:p>
            <a:pPr eaLnBrk="1" hangingPunct="1"/>
            <a:r>
              <a:rPr lang="en-US">
                <a:latin typeface="Arial" pitchFamily="34" charset="0"/>
              </a:rPr>
              <a:t>“Short-term: Participants demonstrate knowledge of how to appropriately supervise &amp; monitor their children. </a:t>
            </a:r>
          </a:p>
          <a:p>
            <a:pPr eaLnBrk="1" hangingPunct="1"/>
            <a:r>
              <a:rPr lang="en-US">
                <a:latin typeface="Arial" pitchFamily="34" charset="0"/>
              </a:rPr>
              <a:t>“Intermediate: Participants provide appropriate monitoring &amp; supervision of their children.</a:t>
            </a:r>
          </a:p>
          <a:p>
            <a:pPr eaLnBrk="1" hangingPunct="1"/>
            <a:r>
              <a:rPr lang="en-US">
                <a:latin typeface="Arial" pitchFamily="34" charset="0"/>
              </a:rPr>
              <a:t> “Long-term: Participants provide appropriate monitoring &amp; supervision according to the changing needs of the children as they grow &amp; develop”</a:t>
            </a:r>
          </a:p>
          <a:p>
            <a:pPr eaLnBrk="1" hangingPunct="1"/>
            <a:r>
              <a:rPr lang="en-US" b="1" i="1">
                <a:latin typeface="Arial" pitchFamily="34" charset="0"/>
              </a:rPr>
              <a:t>(trainer can give the examples on the slide and some of his/her own and then ask the group for some—write them on the flip chart or white board)</a:t>
            </a:r>
          </a:p>
          <a:p>
            <a:pPr eaLnBrk="1" hangingPunct="1"/>
            <a:endParaRPr lang="en-US" i="1">
              <a:latin typeface="Arial" pitchFamily="34" charset="0"/>
            </a:endParaRPr>
          </a:p>
          <a:p>
            <a:pPr eaLnBrk="1" hangingPunct="1"/>
            <a:endParaRPr lang="en-US" i="1">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house activity here</a:t>
            </a:r>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9</a:t>
            </a:fld>
            <a:endParaRPr lang="en-US"/>
          </a:p>
        </p:txBody>
      </p:sp>
    </p:spTree>
    <p:extLst>
      <p:ext uri="{BB962C8B-B14F-4D97-AF65-F5344CB8AC3E}">
        <p14:creationId xmlns:p14="http://schemas.microsoft.com/office/powerpoint/2010/main" val="11373770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496F86D-9316-4430-91DC-DC9A580C3E91}" type="slidenum">
              <a:rPr lang="en-US" smtClean="0">
                <a:latin typeface="Arial" pitchFamily="34" charset="0"/>
              </a:rPr>
              <a:pPr/>
              <a:t>84</a:t>
            </a:fld>
            <a:endParaRPr lang="en-US">
              <a:latin typeface="Arial" pitchFamily="34" charset="0"/>
            </a:endParaRPr>
          </a:p>
        </p:txBody>
      </p:sp>
      <p:sp>
        <p:nvSpPr>
          <p:cNvPr id="131075" name="Rectangle 2"/>
          <p:cNvSpPr>
            <a:spLocks noGrp="1" noRot="1" noChangeAspect="1" noChangeArrowheads="1" noTextEdit="1"/>
          </p:cNvSpPr>
          <p:nvPr>
            <p:ph type="sldImg"/>
          </p:nvPr>
        </p:nvSpPr>
        <p:spPr>
          <a:xfrm>
            <a:off x="1681163" y="879475"/>
            <a:ext cx="3629025" cy="2720975"/>
          </a:xfrm>
          <a:ln/>
        </p:spPr>
      </p:sp>
      <p:sp>
        <p:nvSpPr>
          <p:cNvPr id="131076" name="Rectangle 3"/>
          <p:cNvSpPr>
            <a:spLocks noGrp="1" noChangeArrowheads="1"/>
          </p:cNvSpPr>
          <p:nvPr>
            <p:ph type="body" idx="1"/>
          </p:nvPr>
        </p:nvSpPr>
        <p:spPr>
          <a:xfrm>
            <a:off x="1056640" y="4000500"/>
            <a:ext cx="5445760" cy="4880610"/>
          </a:xfrm>
          <a:noFill/>
          <a:ln/>
        </p:spPr>
        <p:txBody>
          <a:bodyPr/>
          <a:lstStyle/>
          <a:p>
            <a:pPr eaLnBrk="1" hangingPunct="1"/>
            <a:r>
              <a:rPr lang="en-US">
                <a:latin typeface="Arial" pitchFamily="34" charset="0"/>
              </a:rPr>
              <a:t>As you identify outcomes, you may need to ‘loop-back’ and re-think earlier work. Are the services you provide targeting these outcomes?   Are these outcomes realistic/needed/desirable fot the population you are serving?</a:t>
            </a:r>
            <a:br>
              <a:rPr lang="en-US">
                <a:latin typeface="Arial" pitchFamily="34" charset="0"/>
              </a:rPr>
            </a:br>
            <a:endParaRPr lang="en-US">
              <a:latin typeface="Arial" pitchFamily="34" charset="0"/>
            </a:endParaRPr>
          </a:p>
          <a:p>
            <a:pPr eaLnBrk="1" hangingPunct="1"/>
            <a:r>
              <a:rPr lang="en-US" b="1" i="1">
                <a:latin typeface="Arial" pitchFamily="34" charset="0"/>
              </a:rPr>
              <a:t>This is an interactive slide. The instructions for the activity follow.</a:t>
            </a:r>
          </a:p>
          <a:p>
            <a:pPr eaLnBrk="1" hangingPunct="1"/>
            <a:r>
              <a:rPr lang="en-US" b="1" i="1">
                <a:latin typeface="Arial" pitchFamily="34" charset="0"/>
              </a:rPr>
              <a:t>1) Divide the group into their work-teams. </a:t>
            </a:r>
          </a:p>
          <a:p>
            <a:pPr eaLnBrk="1" hangingPunct="1"/>
            <a:r>
              <a:rPr lang="en-US" b="1" i="1">
                <a:latin typeface="Arial" pitchFamily="34" charset="0"/>
              </a:rPr>
              <a:t>2) Using their Logic Model Handout</a:t>
            </a:r>
          </a:p>
          <a:p>
            <a:pPr eaLnBrk="1" hangingPunct="1"/>
            <a:r>
              <a:rPr lang="en-US">
                <a:latin typeface="Arial" pitchFamily="34" charset="0"/>
              </a:rPr>
              <a:t>“For this activity you will identify 2 or 3 outcomes that you believe will occur for participants as a result of services. Be sure you can link services and measurements to what you say. Ask questions such as, ‘how will I know, how can I translate this into something that can be observed or measured?”</a:t>
            </a:r>
          </a:p>
          <a:p>
            <a:pPr eaLnBrk="1" hangingPunct="1"/>
            <a:endParaRPr lang="en-US" b="1" i="1">
              <a:latin typeface="Arial" pitchFamily="34" charset="0"/>
            </a:endParaRPr>
          </a:p>
          <a:p>
            <a:pPr eaLnBrk="1" hangingPunct="1"/>
            <a:r>
              <a:rPr lang="en-US" b="1" i="1">
                <a:latin typeface="Arial" pitchFamily="34" charset="0"/>
              </a:rPr>
              <a:t>Usually about 15 minutes is sufficient for this exercise, but canvas the group when the 15 minutes are up to see if they need more time. </a:t>
            </a:r>
          </a:p>
          <a:p>
            <a:pPr eaLnBrk="1" hangingPunct="1"/>
            <a:r>
              <a:rPr lang="en-US" b="1" i="1">
                <a:latin typeface="Arial" pitchFamily="34" charset="0"/>
              </a:rPr>
              <a:t>When they return, ask for 2 or 3 examples.  Write them on a flip chart. Discuss each outcome that is suggested. </a:t>
            </a:r>
          </a:p>
          <a:p>
            <a:pPr eaLnBrk="1" hangingPunct="1"/>
            <a:r>
              <a:rPr lang="en-US" b="1" i="1">
                <a:latin typeface="Arial" pitchFamily="34" charset="0"/>
              </a:rPr>
              <a:t>Continue creating the sample logic model based on one or more of the participants’ examples.  </a:t>
            </a:r>
          </a:p>
          <a:p>
            <a:pPr eaLnBrk="1" hangingPunct="1"/>
            <a:r>
              <a:rPr lang="en-US" b="1" i="1">
                <a:latin typeface="Arial" pitchFamily="34" charset="0"/>
              </a:rPr>
              <a:t> You may wish to go to your logic model builder and demonstrate how to use the section on selecting outcomes. Be sure to practice using the outcome finder in the Logic model before you demonstrate it. </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F560BC7-E019-499D-BA6F-E8D7E2EAD585}" type="slidenum">
              <a:rPr lang="en-US">
                <a:solidFill>
                  <a:prstClr val="black"/>
                </a:solidFill>
                <a:latin typeface="Arial" pitchFamily="34" charset="0"/>
              </a:rPr>
              <a:pPr/>
              <a:t>85</a:t>
            </a:fld>
            <a:endParaRPr lang="en-US">
              <a:solidFill>
                <a:prstClr val="black"/>
              </a:solidFill>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a:latin typeface="Arial" pitchFamily="34" charset="0"/>
              </a:rPr>
              <a:t>“We need to talk about indicators when we talk about outcomes as they go hand and hand. </a:t>
            </a:r>
          </a:p>
          <a:p>
            <a:pPr eaLnBrk="1" hangingPunct="1"/>
            <a:r>
              <a:rPr lang="en-US">
                <a:latin typeface="Arial" pitchFamily="34" charset="0"/>
              </a:rPr>
              <a:t>“Be prepared! Outcomes can sound a lot like indicators and indicators can sound a lot like outcomes! Sometimes they don’t even need re-wording to be interchangeable. Deciding what is an outcome and what is an indicator is, to a degree, arbitrary and should be based on functionality.  I’ll be giving you some examples a few slides later.</a:t>
            </a:r>
          </a:p>
          <a:p>
            <a:pPr eaLnBrk="1" hangingPunct="1"/>
            <a:r>
              <a:rPr lang="en-US">
                <a:latin typeface="Arial" pitchFamily="34" charset="0"/>
              </a:rPr>
              <a:t>“To recap: An outcome is the desired effect, the change that participants should experience if your program were successful.  But what evidence will indicate that the outcome has or has not been achieved?”</a:t>
            </a:r>
          </a:p>
          <a:p>
            <a:pPr eaLnBrk="1" hangingPunct="1"/>
            <a:endParaRPr lang="en-US">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515AC4B-AF12-4795-8324-E21D5AAE6ADD}" type="slidenum">
              <a:rPr lang="en-US" smtClean="0">
                <a:solidFill>
                  <a:prstClr val="black"/>
                </a:solidFill>
                <a:latin typeface="Arial" pitchFamily="34" charset="0"/>
              </a:rPr>
              <a:pPr/>
              <a:t>86</a:t>
            </a:fld>
            <a:endParaRPr lang="en-US">
              <a:solidFill>
                <a:prstClr val="black"/>
              </a:solidFill>
              <a:latin typeface="Arial" pitchFamily="34" charset="0"/>
            </a:endParaRPr>
          </a:p>
        </p:txBody>
      </p:sp>
      <p:sp>
        <p:nvSpPr>
          <p:cNvPr id="133123" name="Rectangle 2"/>
          <p:cNvSpPr>
            <a:spLocks noGrp="1" noRot="1" noChangeAspect="1" noChangeArrowheads="1" noTextEdit="1"/>
          </p:cNvSpPr>
          <p:nvPr>
            <p:ph type="sldImg"/>
          </p:nvPr>
        </p:nvSpPr>
        <p:spPr>
          <a:xfrm>
            <a:off x="1681163" y="879475"/>
            <a:ext cx="3629025" cy="2720975"/>
          </a:xfrm>
          <a:ln/>
        </p:spPr>
      </p:sp>
      <p:sp>
        <p:nvSpPr>
          <p:cNvPr id="133124" name="Rectangle 3"/>
          <p:cNvSpPr>
            <a:spLocks noGrp="1" noChangeArrowheads="1"/>
          </p:cNvSpPr>
          <p:nvPr>
            <p:ph type="body" idx="1"/>
          </p:nvPr>
        </p:nvSpPr>
        <p:spPr>
          <a:xfrm>
            <a:off x="1056643" y="4887278"/>
            <a:ext cx="5159587" cy="3993834"/>
          </a:xfrm>
          <a:noFill/>
          <a:ln/>
        </p:spPr>
        <p:txBody>
          <a:bodyPr/>
          <a:lstStyle/>
          <a:p>
            <a:pPr eaLnBrk="1" hangingPunct="1"/>
            <a:r>
              <a:rPr lang="en-US" dirty="0">
                <a:latin typeface="Arial" pitchFamily="34" charset="0"/>
              </a:rPr>
              <a:t>Your outcomes point you in a direction. How will you know if you’re on your way? What will tell you – or indicate – that you are making progress towards your outcome?</a:t>
            </a:r>
          </a:p>
          <a:p>
            <a:pPr eaLnBrk="1" hangingPunct="1"/>
            <a:r>
              <a:rPr lang="en-US" dirty="0">
                <a:latin typeface="Arial" pitchFamily="34" charset="0"/>
              </a:rPr>
              <a:t>“Indicators are the evidence that outcomes were achieved. They are concrete descriptions of WHAT you want to measure.”</a:t>
            </a:r>
          </a:p>
          <a:p>
            <a:pPr eaLnBrk="1" hangingPunct="1"/>
            <a:r>
              <a:rPr lang="en-US" dirty="0">
                <a:latin typeface="Arial" pitchFamily="34" charset="0"/>
              </a:rPr>
              <a:t>“They describe what information you need to see if your outcome was achieved. They provide a direct link to HOW you collect information, your measurement tool. They answer the question: What would I see or hear that would tell me that the outcome was being achieved?”</a:t>
            </a:r>
          </a:p>
          <a:p>
            <a:pPr eaLnBrk="1" hangingPunct="1"/>
            <a:r>
              <a:rPr lang="en-US" dirty="0">
                <a:latin typeface="Arial" pitchFamily="34" charset="0"/>
              </a:rPr>
              <a:t>“Indicators are often expressed in either numbers or percentages. For example, the </a:t>
            </a:r>
            <a:r>
              <a:rPr lang="en-US" i="1" dirty="0">
                <a:latin typeface="Arial" pitchFamily="34" charset="0"/>
              </a:rPr>
              <a:t>number</a:t>
            </a:r>
            <a:r>
              <a:rPr lang="en-US" dirty="0">
                <a:latin typeface="Arial" pitchFamily="34" charset="0"/>
              </a:rPr>
              <a:t> of parents who demonstrate how to use active listening skills. Or, the </a:t>
            </a:r>
            <a:r>
              <a:rPr lang="en-US" i="1" dirty="0">
                <a:latin typeface="Arial" pitchFamily="34" charset="0"/>
              </a:rPr>
              <a:t>percentage</a:t>
            </a:r>
            <a:r>
              <a:rPr lang="en-US" dirty="0">
                <a:latin typeface="Arial" pitchFamily="34" charset="0"/>
              </a:rPr>
              <a:t> of parents who can identify at least 3 informal sources of support they have in the community. Many grant applications may require that you write your indicators (and/or your outcomes) with a targeted number or percentage of the participants who will achieve them.”</a:t>
            </a:r>
          </a:p>
          <a:p>
            <a:pPr eaLnBrk="1" hangingPunct="1"/>
            <a:endParaRPr lang="en-US" b="1" dirty="0">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6A929DE-C389-4719-9D9F-2C22E2D3E231}" type="slidenum">
              <a:rPr lang="en-US">
                <a:solidFill>
                  <a:prstClr val="black"/>
                </a:solidFill>
                <a:latin typeface="Arial" pitchFamily="34" charset="0"/>
              </a:rPr>
              <a:pPr/>
              <a:t>87</a:t>
            </a:fld>
            <a:endParaRPr lang="en-US">
              <a:solidFill>
                <a:prstClr val="black"/>
              </a:solidFill>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atin typeface="Arial" pitchFamily="34" charset="0"/>
              </a:rPr>
              <a:t>“Indicators are the evidence that tells us a change has occurred.</a:t>
            </a:r>
          </a:p>
          <a:p>
            <a:pPr eaLnBrk="1" hangingPunct="1"/>
            <a:r>
              <a:rPr lang="en-US">
                <a:latin typeface="Arial" pitchFamily="34" charset="0"/>
              </a:rPr>
              <a:t>“Here’s an outcome:</a:t>
            </a:r>
          </a:p>
          <a:p>
            <a:pPr eaLnBrk="1" hangingPunct="1"/>
            <a:r>
              <a:rPr lang="en-US">
                <a:latin typeface="Arial" pitchFamily="34" charset="0"/>
              </a:rPr>
              <a:t>“Participants manage child behavior in a nurturing and effective manner.  What might indicate that a participant manages child behavior in a nurturing and effective manner?”</a:t>
            </a:r>
          </a:p>
          <a:p>
            <a:pPr eaLnBrk="1" hangingPunct="1"/>
            <a:r>
              <a:rPr lang="en-US">
                <a:latin typeface="Arial" pitchFamily="34" charset="0"/>
              </a:rPr>
              <a:t>“Participants notice and encourage their children’s positive behaviors.</a:t>
            </a:r>
          </a:p>
          <a:p>
            <a:pPr eaLnBrk="1" hangingPunct="1"/>
            <a:r>
              <a:rPr lang="en-US">
                <a:latin typeface="Arial" pitchFamily="34" charset="0"/>
              </a:rPr>
              <a:t>“Participants express their expectations to their children clearly and positively.</a:t>
            </a:r>
          </a:p>
          <a:p>
            <a:pPr eaLnBrk="1" hangingPunct="1"/>
            <a:r>
              <a:rPr lang="en-US">
                <a:latin typeface="Arial" pitchFamily="34" charset="0"/>
              </a:rPr>
              <a:t>“Participants use non-violent consequences when their child misbehaves.”</a:t>
            </a:r>
          </a:p>
          <a:p>
            <a:pPr eaLnBrk="1" hangingPunct="1"/>
            <a:r>
              <a:rPr lang="en-US">
                <a:latin typeface="Arial" pitchFamily="34" charset="0"/>
              </a:rPr>
              <a:t> </a:t>
            </a:r>
          </a:p>
          <a:p>
            <a:pPr eaLnBrk="1" hangingPunct="1"/>
            <a:r>
              <a:rPr lang="en-US">
                <a:latin typeface="Arial" pitchFamily="34" charset="0"/>
              </a:rPr>
              <a:t>“These are all indications that the participants are managing their children in a nurturing and effective manner; of course, there are many more. But let’s look at one of the indicators again.”</a:t>
            </a:r>
          </a:p>
          <a:p>
            <a:pPr eaLnBrk="1" hangingPunct="1"/>
            <a:endParaRPr lang="en-US">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D40AE28-8256-41EB-8DD2-F01AF61D372E}" type="slidenum">
              <a:rPr lang="en-US">
                <a:solidFill>
                  <a:prstClr val="black"/>
                </a:solidFill>
                <a:latin typeface="Arial" pitchFamily="34" charset="0"/>
              </a:rPr>
              <a:pPr/>
              <a:t>88</a:t>
            </a:fld>
            <a:endParaRPr lang="en-US">
              <a:solidFill>
                <a:prstClr val="black"/>
              </a:solidFill>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a:latin typeface="Arial" pitchFamily="34" charset="0"/>
              </a:rPr>
              <a:t>“Remember when I said that sometimes outcomes look a lot like indicators and indicators can look a lot like outcomes? </a:t>
            </a:r>
          </a:p>
          <a:p>
            <a:pPr eaLnBrk="1" hangingPunct="1"/>
            <a:r>
              <a:rPr lang="en-US">
                <a:latin typeface="Arial" pitchFamily="34" charset="0"/>
              </a:rPr>
              <a:t>“The indicator from the last slide, “</a:t>
            </a:r>
            <a:r>
              <a:rPr lang="en-US" sz="1100">
                <a:solidFill>
                  <a:srgbClr val="660066"/>
                </a:solidFill>
                <a:latin typeface="Arial" pitchFamily="34" charset="0"/>
              </a:rPr>
              <a:t>Participants use non-violent consequences when their rules are not obeyed”,</a:t>
            </a:r>
            <a:r>
              <a:rPr lang="en-US">
                <a:latin typeface="Arial" pitchFamily="34" charset="0"/>
              </a:rPr>
              <a:t> could be an outcome, depending on how detailed you want your logic model to be.  indicators of this outcome could include:</a:t>
            </a:r>
          </a:p>
          <a:p>
            <a:pPr eaLnBrk="1" hangingPunct="1"/>
            <a:br>
              <a:rPr lang="en-US">
                <a:latin typeface="Arial" pitchFamily="34" charset="0"/>
              </a:rPr>
            </a:br>
            <a:r>
              <a:rPr lang="en-US">
                <a:latin typeface="Arial" pitchFamily="34" charset="0"/>
              </a:rPr>
              <a:t>“Participants disengage from non-destructive tantrums</a:t>
            </a:r>
          </a:p>
          <a:p>
            <a:pPr eaLnBrk="1" hangingPunct="1"/>
            <a:r>
              <a:rPr lang="en-US">
                <a:latin typeface="Arial" pitchFamily="34" charset="0"/>
              </a:rPr>
              <a:t>“Participants use “time-out” appropriately.</a:t>
            </a:r>
          </a:p>
          <a:p>
            <a:pPr eaLnBrk="1" hangingPunct="1"/>
            <a:r>
              <a:rPr lang="en-US">
                <a:latin typeface="Arial" pitchFamily="34" charset="0"/>
              </a:rPr>
              <a:t>“Participants do not hit, slap, spank or yell at their children.</a:t>
            </a:r>
          </a:p>
          <a:p>
            <a:pPr eaLnBrk="1" hangingPunct="1"/>
            <a:r>
              <a:rPr lang="en-US">
                <a:latin typeface="Arial" pitchFamily="34" charset="0"/>
              </a:rPr>
              <a:t>We could even take a few of those indicators, turn them into outcomes and identify multiple indicators for them.”</a:t>
            </a:r>
          </a:p>
          <a:p>
            <a:pPr eaLnBrk="1" hangingPunct="1"/>
            <a:r>
              <a:rPr lang="en-US">
                <a:latin typeface="Arial" pitchFamily="34" charset="0"/>
              </a:rPr>
              <a:t> </a:t>
            </a:r>
          </a:p>
          <a:p>
            <a:pPr eaLnBrk="1" hangingPunct="1"/>
            <a:r>
              <a:rPr lang="en-US">
                <a:latin typeface="Arial" pitchFamily="34" charset="0"/>
              </a:rPr>
              <a:t>“But, the line has to be drawn, and where it is drawn is arbitrary.  Developing logic models is an art, not a science, and as you become comfortable with them you will figure out how detailed it needs to be for your purposes.”</a:t>
            </a:r>
          </a:p>
          <a:p>
            <a:pPr eaLnBrk="1" hangingPunct="1"/>
            <a:endParaRPr lang="en-US">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554FFA2-A4F0-4E77-BFF7-5DBE2E2C8CE4}" type="slidenum">
              <a:rPr lang="en-US" smtClean="0">
                <a:latin typeface="Arial" pitchFamily="34" charset="0"/>
              </a:rPr>
              <a:pPr/>
              <a:t>89</a:t>
            </a:fld>
            <a:endParaRPr lang="en-US">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a:latin typeface="Arial" pitchFamily="34" charset="0"/>
              </a:rPr>
              <a:t>”Even though we want </a:t>
            </a:r>
            <a:r>
              <a:rPr lang="en-US" i="1">
                <a:latin typeface="Arial" pitchFamily="34" charset="0"/>
              </a:rPr>
              <a:t>all</a:t>
            </a:r>
            <a:r>
              <a:rPr lang="en-US">
                <a:latin typeface="Arial" pitchFamily="34" charset="0"/>
              </a:rPr>
              <a:t> of our participants to achieve the indicators, some logic models include performance targets in their indicators. In some cases, funders or administrators require that logic models spell out  benchmarks for each indicator. In other words, they want projections of how many, or what  percentage of participants should achieve a given indicator for a program to consider their efforts successful. For example, the </a:t>
            </a:r>
            <a:r>
              <a:rPr lang="en-US" i="1">
                <a:latin typeface="Arial" pitchFamily="34" charset="0"/>
              </a:rPr>
              <a:t>number</a:t>
            </a:r>
            <a:r>
              <a:rPr lang="en-US">
                <a:latin typeface="Arial" pitchFamily="34" charset="0"/>
              </a:rPr>
              <a:t> of parents who demonstrate how to use active listening skills. Or, the </a:t>
            </a:r>
            <a:r>
              <a:rPr lang="en-US" i="1">
                <a:latin typeface="Arial" pitchFamily="34" charset="0"/>
              </a:rPr>
              <a:t>percentage</a:t>
            </a:r>
            <a:r>
              <a:rPr lang="en-US">
                <a:latin typeface="Arial" pitchFamily="34" charset="0"/>
              </a:rPr>
              <a:t> of parents who can identify at least 3 informal sources of support they have in the community. Many grant applications may require that you write your indicators (and/or your outcomes) with a targeted number or percentage of the participants who will achieve them.</a:t>
            </a:r>
          </a:p>
          <a:p>
            <a:pPr eaLnBrk="1" hangingPunct="1"/>
            <a:endParaRPr lang="en-US">
              <a:latin typeface="Arial" pitchFamily="34" charset="0"/>
            </a:endParaRPr>
          </a:p>
          <a:p>
            <a:pPr eaLnBrk="1" hangingPunct="1"/>
            <a:r>
              <a:rPr lang="en-US">
                <a:latin typeface="Arial" pitchFamily="34" charset="0"/>
              </a:rPr>
              <a:t>”If you have provided services in the past, and have collected outcome data, you are at an advantage. Your earlier outcome data gives you have a baseline from which you can set realistic performance targets. We should be striving for continuous quality improvement, you would want to set benchmarks at a higher level than earlier achievements.</a:t>
            </a:r>
          </a:p>
          <a:p>
            <a:pPr eaLnBrk="1" hangingPunct="1"/>
            <a:endParaRPr lang="en-US">
              <a:latin typeface="Arial" pitchFamily="34" charset="0"/>
            </a:endParaRPr>
          </a:p>
          <a:p>
            <a:pPr eaLnBrk="1" hangingPunct="1"/>
            <a:r>
              <a:rPr lang="en-US">
                <a:latin typeface="Arial" pitchFamily="34" charset="0"/>
              </a:rPr>
              <a:t>”If your program is new, you do not have the luxury of benchmarks. In these cases, you need to use your best judgment in setting benchmarks. Consult with peers and parent leaders about what might be reasonable performance targets. Ask other professionals who may have offered the same or similar services what they might expect. Be ambitious, without being unrealistic. Benchmarks set too high could lead to an appearance of failure. Setting them too low can encourage lower expectations, and possibly laxness in staff performance. </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FCCE113-A57C-4109-B15C-CE9CBFE2AE3E}" type="slidenum">
              <a:rPr lang="en-US">
                <a:solidFill>
                  <a:prstClr val="black"/>
                </a:solidFill>
                <a:latin typeface="Arial" pitchFamily="34" charset="0"/>
              </a:rPr>
              <a:pPr/>
              <a:t>90</a:t>
            </a:fld>
            <a:endParaRPr lang="en-US">
              <a:solidFill>
                <a:prstClr val="black"/>
              </a:solidFill>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i="1">
                <a:latin typeface="Arial" pitchFamily="34" charset="0"/>
              </a:rPr>
              <a:t>This is an interactive slide where you will call for feedback from the group.</a:t>
            </a:r>
            <a:endParaRPr lang="en-US">
              <a:latin typeface="Arial" pitchFamily="34" charset="0"/>
            </a:endParaRPr>
          </a:p>
          <a:p>
            <a:pPr eaLnBrk="1" hangingPunct="1"/>
            <a:r>
              <a:rPr lang="en-US">
                <a:latin typeface="Arial" pitchFamily="34" charset="0"/>
              </a:rPr>
              <a:t> “Here is one more example of an outcome with three different indicators.  Many more indicators could be identified for this outcome as the outcome is very broad.”</a:t>
            </a:r>
            <a:br>
              <a:rPr lang="en-US">
                <a:latin typeface="Arial" pitchFamily="34" charset="0"/>
              </a:rPr>
            </a:br>
            <a:endParaRPr lang="en-US" b="1" i="1">
              <a:latin typeface="Arial" pitchFamily="34" charset="0"/>
            </a:endParaRPr>
          </a:p>
          <a:p>
            <a:pPr eaLnBrk="1" hangingPunct="1"/>
            <a:r>
              <a:rPr lang="en-US" b="1" i="1">
                <a:latin typeface="Arial" pitchFamily="34" charset="0"/>
              </a:rPr>
              <a:t>Trainer should ask for examples of indicators for the outcomes on the sample logic model. Write them on the flip-chart or white board. Identify 3-4 indicators that can go with the outcome named, put them on a cling sheet and add to sample logic model. </a:t>
            </a:r>
          </a:p>
          <a:p>
            <a:pPr eaLnBrk="1" hangingPunct="1"/>
            <a:endParaRPr lang="en-US">
              <a:latin typeface="Arial" pitchFamily="34" charset="0"/>
            </a:endParaRPr>
          </a:p>
          <a:p>
            <a:pPr eaLnBrk="1" hangingPunct="1"/>
            <a:endParaRPr lang="en-US" b="1" i="1">
              <a:latin typeface="Arial" pitchFamily="34" charset="0"/>
            </a:endParaRPr>
          </a:p>
          <a:p>
            <a:pPr eaLnBrk="1" hangingPunct="1"/>
            <a:endParaRPr lang="en-US" b="1" i="1">
              <a:latin typeface="Arial" pitchFamily="34" charset="0"/>
            </a:endParaRPr>
          </a:p>
          <a:p>
            <a:pPr eaLnBrk="1" hangingPunct="1"/>
            <a:endParaRPr lang="en-US">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B4E53AA-7981-4023-91D3-749AB8679804}" type="slidenum">
              <a:rPr lang="en-US" smtClean="0">
                <a:solidFill>
                  <a:prstClr val="black"/>
                </a:solidFill>
                <a:latin typeface="Arial" pitchFamily="34" charset="0"/>
              </a:rPr>
              <a:pPr/>
              <a:t>91</a:t>
            </a:fld>
            <a:endParaRPr lang="en-US">
              <a:solidFill>
                <a:prstClr val="black"/>
              </a:solidFill>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b="1" i="1">
                <a:latin typeface="Arial" pitchFamily="34" charset="0"/>
              </a:rPr>
              <a:t>This is an interactive slide and the instructions for the activity follow. The activity can be done individually or in work groups. </a:t>
            </a:r>
          </a:p>
          <a:p>
            <a:pPr eaLnBrk="1" hangingPunct="1"/>
            <a:r>
              <a:rPr lang="en-US">
                <a:latin typeface="Arial" pitchFamily="34" charset="0"/>
              </a:rPr>
              <a:t>1) “Take the outcomes that your group developed earlier and identify 2-5 indicators that would tell you that the outcomes had been achieved. </a:t>
            </a:r>
          </a:p>
          <a:p>
            <a:pPr eaLnBrk="1" hangingPunct="1"/>
            <a:r>
              <a:rPr lang="en-US">
                <a:latin typeface="Arial" pitchFamily="34" charset="0"/>
              </a:rPr>
              <a:t>2) Add them to the logic model worksheet you are working on.”</a:t>
            </a:r>
          </a:p>
          <a:p>
            <a:pPr eaLnBrk="1" hangingPunct="1"/>
            <a:endParaRPr lang="en-US">
              <a:latin typeface="Arial" pitchFamily="34" charset="0"/>
            </a:endParaRPr>
          </a:p>
          <a:p>
            <a:pPr eaLnBrk="1" hangingPunct="1"/>
            <a:r>
              <a:rPr lang="en-US" b="1" i="1">
                <a:latin typeface="Arial" pitchFamily="34" charset="0"/>
              </a:rPr>
              <a:t> You may wish to go to your logic model builder to demonstrate how to use it to select indicators. Be sure to practice before you demonstrate.  </a:t>
            </a:r>
          </a:p>
          <a:p>
            <a:pPr eaLnBrk="1" hangingPunct="1"/>
            <a:endParaRPr lang="en-US" b="1" i="1">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92</a:t>
            </a:fld>
            <a:endParaRPr lang="en-US"/>
          </a:p>
        </p:txBody>
      </p:sp>
    </p:spTree>
    <p:extLst>
      <p:ext uri="{BB962C8B-B14F-4D97-AF65-F5344CB8AC3E}">
        <p14:creationId xmlns:p14="http://schemas.microsoft.com/office/powerpoint/2010/main" val="30536634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C2C86E2-C1AA-4FB4-9065-E773B4A9FA25}" type="slidenum">
              <a:rPr lang="en-US" smtClean="0">
                <a:solidFill>
                  <a:prstClr val="black"/>
                </a:solidFill>
                <a:latin typeface="Arial" pitchFamily="34" charset="0"/>
              </a:rPr>
              <a:pPr/>
              <a:t>93</a:t>
            </a:fld>
            <a:endParaRPr lang="en-US">
              <a:solidFill>
                <a:prstClr val="black"/>
              </a:solidFill>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ln/>
        </p:spPr>
        <p:txBody>
          <a:bodyPr/>
          <a:lstStyle/>
          <a:p>
            <a:pPr eaLnBrk="1" hangingPunct="1">
              <a:defRPr/>
            </a:pPr>
            <a:r>
              <a:rPr lang="en-US" dirty="0">
                <a:latin typeface="Arial" pitchFamily="34" charset="0"/>
              </a:rPr>
              <a:t>“So, what exactly are measurement tools? How do they differ from indicators? </a:t>
            </a:r>
          </a:p>
          <a:p>
            <a:pPr eaLnBrk="1" hangingPunct="1">
              <a:defRPr/>
            </a:pPr>
            <a:r>
              <a:rPr lang="en-US" dirty="0">
                <a:latin typeface="Arial" pitchFamily="34" charset="0"/>
              </a:rPr>
              <a:t>“Measurement tools are what we use to “test” whether or not the indicators were achieved. In fact, “tests”, that is, paper and pencil tests, are measurement tools that we are all familiar with. We’re not advocating for paper and pencil tests to measure outcomes for prevention programs, although they may sometimes be appropriate, but paper and pencil tests are a concrete examples. </a:t>
            </a:r>
            <a:br>
              <a:rPr lang="en-US" dirty="0">
                <a:latin typeface="Arial" pitchFamily="34" charset="0"/>
              </a:rPr>
            </a:br>
            <a:r>
              <a:rPr lang="en-US" dirty="0">
                <a:latin typeface="Arial" pitchFamily="34" charset="0"/>
              </a:rPr>
              <a:t>“Let’s say you are teaching math. An outcome for your students is they are </a:t>
            </a:r>
            <a:r>
              <a:rPr lang="en-US" dirty="0">
                <a:solidFill>
                  <a:schemeClr val="accent6"/>
                </a:solidFill>
              </a:rPr>
              <a:t>proficient in 4</a:t>
            </a:r>
            <a:r>
              <a:rPr lang="en-US" baseline="30000" dirty="0">
                <a:solidFill>
                  <a:schemeClr val="accent6"/>
                </a:solidFill>
              </a:rPr>
              <a:t>th</a:t>
            </a:r>
            <a:r>
              <a:rPr lang="en-US" dirty="0">
                <a:solidFill>
                  <a:schemeClr val="accent6"/>
                </a:solidFill>
              </a:rPr>
              <a:t> grade math.</a:t>
            </a:r>
            <a:endParaRPr lang="en-US" sz="1500" dirty="0">
              <a:latin typeface="Arial" pitchFamily="34" charset="0"/>
            </a:endParaRPr>
          </a:p>
          <a:p>
            <a:pPr eaLnBrk="1" hangingPunct="1">
              <a:defRPr/>
            </a:pPr>
            <a:r>
              <a:rPr lang="en-US" sz="1500" dirty="0">
                <a:latin typeface="Arial" pitchFamily="34" charset="0"/>
              </a:rPr>
              <a:t>“One indicator of 4</a:t>
            </a:r>
            <a:r>
              <a:rPr lang="en-US" sz="1500" baseline="30000" dirty="0">
                <a:latin typeface="Arial" pitchFamily="34" charset="0"/>
              </a:rPr>
              <a:t>th</a:t>
            </a:r>
            <a:r>
              <a:rPr lang="en-US" sz="1500" dirty="0">
                <a:latin typeface="Arial" pitchFamily="34" charset="0"/>
              </a:rPr>
              <a:t> grade math proficiency (among many others) is they know their multiplication tables up to 12. </a:t>
            </a:r>
          </a:p>
          <a:p>
            <a:pPr eaLnBrk="1" hangingPunct="1">
              <a:defRPr/>
            </a:pPr>
            <a:r>
              <a:rPr lang="en-US" sz="1500" dirty="0">
                <a:latin typeface="Arial" pitchFamily="34" charset="0"/>
              </a:rPr>
              <a:t>“To measure whether or not that indicator has been achieved you use a multiplication test—in this case, the tedious tables test.”</a:t>
            </a:r>
            <a:endParaRPr lang="en-US" dirty="0">
              <a:latin typeface="Arial" pitchFamily="34" charset="0"/>
            </a:endParaRPr>
          </a:p>
          <a:p>
            <a:pPr eaLnBrk="1" hangingPunct="1">
              <a:defRPr/>
            </a:pPr>
            <a:endParaRPr lang="en-US"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a:defRPr/>
            </a:pPr>
            <a:r>
              <a:rPr lang="en-US" dirty="0"/>
              <a:t>Practices are A La Carte</a:t>
            </a:r>
          </a:p>
          <a:p>
            <a:pPr defTabSz="966490">
              <a:defRPr/>
            </a:pPr>
            <a:endParaRPr lang="en-US" dirty="0"/>
          </a:p>
          <a:p>
            <a:pPr defTabSz="966490">
              <a:defRPr/>
            </a:pPr>
            <a:r>
              <a:rPr lang="en-US" dirty="0"/>
              <a:t>EB programs  consist of collections of practices that are done within known parameters (philosophy, values, service delivery structure, and treatment components) and with accountability to the consumers and funders of those practices</a:t>
            </a:r>
          </a:p>
          <a:p>
            <a:pPr defTabSz="966490">
              <a:defRPr/>
            </a:pPr>
            <a:endParaRPr lang="en-US" dirty="0"/>
          </a:p>
          <a:p>
            <a:pPr eaLnBrk="1" hangingPunct="1"/>
            <a:r>
              <a:rPr lang="en-US" sz="1500" b="1" dirty="0">
                <a:latin typeface="Tahoma" pitchFamily="34" charset="0"/>
              </a:rPr>
              <a:t>What’s the difference between evidence-based programs and evidence-based practices?</a:t>
            </a:r>
          </a:p>
          <a:p>
            <a:pPr eaLnBrk="1" hangingPunct="1"/>
            <a:r>
              <a:rPr lang="en-US" sz="1500" b="1" dirty="0">
                <a:latin typeface="Tahoma" pitchFamily="34" charset="0"/>
              </a:rPr>
              <a:t>Sometimes used interchangeably. </a:t>
            </a:r>
          </a:p>
          <a:p>
            <a:pPr eaLnBrk="1" hangingPunct="1"/>
            <a:endParaRPr lang="en-US" sz="1500" b="1" dirty="0">
              <a:latin typeface="Tahoma" pitchFamily="34" charset="0"/>
            </a:endParaRPr>
          </a:p>
          <a:p>
            <a:pPr eaLnBrk="1" hangingPunct="1">
              <a:spcBef>
                <a:spcPct val="50000"/>
              </a:spcBef>
            </a:pPr>
            <a:r>
              <a:rPr lang="en-US" dirty="0">
                <a:latin typeface="Tahoma" pitchFamily="34" charset="0"/>
              </a:rPr>
              <a:t>Examples of evidence based </a:t>
            </a:r>
            <a:r>
              <a:rPr lang="en-US" i="1" dirty="0">
                <a:latin typeface="Tahoma" pitchFamily="34" charset="0"/>
              </a:rPr>
              <a:t>practices </a:t>
            </a:r>
            <a:r>
              <a:rPr lang="en-US" dirty="0">
                <a:latin typeface="Tahoma" pitchFamily="34" charset="0"/>
              </a:rPr>
              <a:t>include cognitive behavior therapy (</a:t>
            </a:r>
            <a:r>
              <a:rPr lang="en-US" dirty="0" err="1">
                <a:latin typeface="Tahoma" pitchFamily="34" charset="0"/>
              </a:rPr>
              <a:t>Linehan</a:t>
            </a:r>
            <a:r>
              <a:rPr lang="en-US" dirty="0">
                <a:latin typeface="Tahoma" pitchFamily="34" charset="0"/>
              </a:rPr>
              <a:t>, 1991), cognitive mapping (</a:t>
            </a:r>
            <a:r>
              <a:rPr lang="en-US" dirty="0" err="1">
                <a:latin typeface="Tahoma" pitchFamily="34" charset="0"/>
              </a:rPr>
              <a:t>Dansereau</a:t>
            </a:r>
            <a:r>
              <a:rPr lang="en-US" dirty="0">
                <a:latin typeface="Tahoma" pitchFamily="34" charset="0"/>
              </a:rPr>
              <a:t> &amp; Dees, 2002), good behavior game (Embry, 2002), systematic desensitization (</a:t>
            </a:r>
            <a:r>
              <a:rPr lang="en-US" dirty="0" err="1">
                <a:latin typeface="Tahoma" pitchFamily="34" charset="0"/>
              </a:rPr>
              <a:t>Wolpe</a:t>
            </a:r>
            <a:r>
              <a:rPr lang="en-US" dirty="0">
                <a:latin typeface="Tahoma" pitchFamily="34" charset="0"/>
              </a:rPr>
              <a:t> &amp; Lazarus, 1966), token economy motivation systems and social skills teaching strategies (Phillips, Phillips, </a:t>
            </a:r>
            <a:r>
              <a:rPr lang="en-US" dirty="0" err="1">
                <a:latin typeface="Tahoma" pitchFamily="34" charset="0"/>
              </a:rPr>
              <a:t>Fixsen</a:t>
            </a:r>
            <a:r>
              <a:rPr lang="en-US" dirty="0">
                <a:latin typeface="Tahoma" pitchFamily="34" charset="0"/>
              </a:rPr>
              <a:t>, &amp; Wolf, 1974), and a variety of clinical practice guidelines</a:t>
            </a:r>
          </a:p>
          <a:p>
            <a:pPr eaLnBrk="1" hangingPunct="1"/>
            <a:endParaRPr lang="en-US" b="1" dirty="0">
              <a:latin typeface="Tahoma" pitchFamily="34" charset="0"/>
            </a:endParaRPr>
          </a:p>
          <a:p>
            <a:pPr eaLnBrk="1" hangingPunct="1"/>
            <a:r>
              <a:rPr lang="en-US" dirty="0">
                <a:latin typeface="Tahoma" pitchFamily="34" charset="0"/>
              </a:rPr>
              <a:t>Examples of evidence-based programs include Strengthening Families, Incredible Years, Parent-Child Interaction Therapy.  </a:t>
            </a:r>
            <a:endParaRPr lang="en-US" dirty="0">
              <a:latin typeface="Arial" charset="0"/>
            </a:endParaRPr>
          </a:p>
          <a:p>
            <a:pPr defTabSz="966490">
              <a:defRPr/>
            </a:pPr>
            <a:endParaRPr lang="en-US" dirty="0"/>
          </a:p>
          <a:p>
            <a:endParaRPr lang="en-US" dirty="0"/>
          </a:p>
        </p:txBody>
      </p:sp>
      <p:sp>
        <p:nvSpPr>
          <p:cNvPr id="4" name="Slide Number Placeholder 3"/>
          <p:cNvSpPr>
            <a:spLocks noGrp="1"/>
          </p:cNvSpPr>
          <p:nvPr>
            <p:ph type="sldNum" sz="quarter" idx="10"/>
          </p:nvPr>
        </p:nvSpPr>
        <p:spPr/>
        <p:txBody>
          <a:bodyPr/>
          <a:lstStyle/>
          <a:p>
            <a:fld id="{C534358A-BEBA-4CC5-810C-F3ED862001EC}" type="slidenum">
              <a:rPr lang="en-US" smtClean="0"/>
              <a:pPr/>
              <a:t>10</a:t>
            </a:fld>
            <a:endParaRPr lang="en-US"/>
          </a:p>
        </p:txBody>
      </p:sp>
    </p:spTree>
    <p:extLst>
      <p:ext uri="{BB962C8B-B14F-4D97-AF65-F5344CB8AC3E}">
        <p14:creationId xmlns:p14="http://schemas.microsoft.com/office/powerpoint/2010/main" val="23001708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0904892D-B926-4BC9-B9CE-169BA87E8459}" type="slidenum">
              <a:rPr lang="en-US">
                <a:solidFill>
                  <a:prstClr val="black"/>
                </a:solidFill>
                <a:latin typeface="Arial" pitchFamily="34" charset="0"/>
              </a:rPr>
              <a:pPr/>
              <a:t>94</a:t>
            </a:fld>
            <a:endParaRPr lang="en-US">
              <a:solidFill>
                <a:prstClr val="black"/>
              </a:solidFill>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a:latin typeface="Arial" pitchFamily="34" charset="0"/>
              </a:rPr>
              <a:t>“In this example, the outcome ”participants foster the social/emotional development of their infants’.” is measured with the </a:t>
            </a:r>
            <a:r>
              <a:rPr lang="en-US" i="1">
                <a:latin typeface="Arial" pitchFamily="34" charset="0"/>
              </a:rPr>
              <a:t>NCAST Parent-Child Interaction Scale.</a:t>
            </a:r>
            <a:r>
              <a:rPr lang="en-US">
                <a:latin typeface="Arial" pitchFamily="34" charset="0"/>
              </a:rPr>
              <a:t> </a:t>
            </a:r>
            <a:endParaRPr lang="en-US" i="1">
              <a:latin typeface="Arial" pitchFamily="34" charset="0"/>
            </a:endParaRPr>
          </a:p>
          <a:p>
            <a:pPr eaLnBrk="1" hangingPunct="1"/>
            <a:r>
              <a:rPr lang="en-US">
                <a:latin typeface="Arial" pitchFamily="34" charset="0"/>
              </a:rPr>
              <a:t> “Part of fostering social/emotional growth is when parents understand and respond appropriately to their children’s verbal and non-verbal cues.” </a:t>
            </a:r>
          </a:p>
          <a:p>
            <a:pPr eaLnBrk="1" hangingPunct="1"/>
            <a:r>
              <a:rPr lang="en-US">
                <a:latin typeface="Arial" pitchFamily="34" charset="0"/>
              </a:rPr>
              <a:t>“To measure this outcome, the tool selected is a widely used, standardized scale, </a:t>
            </a:r>
            <a:r>
              <a:rPr lang="en-US" i="1">
                <a:latin typeface="Arial" pitchFamily="34" charset="0"/>
              </a:rPr>
              <a:t>the NCAST Teaching Scale</a:t>
            </a:r>
            <a:r>
              <a:rPr lang="en-US">
                <a:latin typeface="Arial" pitchFamily="34" charset="0"/>
              </a:rPr>
              <a:t>, This particular scale has sets of subscales. One subscale, “Social Emotional Growth Fostering” examines this particular indicator and would be a most appropriate measurement.”</a:t>
            </a:r>
          </a:p>
          <a:p>
            <a:pPr lvl="2" eaLnBrk="1" hangingPunct="1"/>
            <a:endParaRPr lang="en-US">
              <a:latin typeface="Arial" pitchFamily="34" charset="0"/>
            </a:endParaRPr>
          </a:p>
          <a:p>
            <a:pPr eaLnBrk="1" hangingPunct="1"/>
            <a:endParaRPr lang="en-US">
              <a:latin typeface="Arial" pitchFamily="34" charset="0"/>
            </a:endParaRPr>
          </a:p>
          <a:p>
            <a:pPr eaLnBrk="1" hangingPunct="1"/>
            <a:endParaRPr lang="en-US">
              <a:latin typeface="Arial" pitchFamily="34" charset="0"/>
            </a:endParaRPr>
          </a:p>
          <a:p>
            <a:pPr eaLnBrk="1" hangingPunct="1"/>
            <a:endParaRPr lang="en-US">
              <a:latin typeface="Arial" pitchFamily="34" charset="0"/>
            </a:endParaRPr>
          </a:p>
          <a:p>
            <a:pPr eaLnBrk="1" hangingPunct="1"/>
            <a:endParaRPr lang="en-US">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7B35492-31E0-4E09-9835-E3212DE8A749}" type="slidenum">
              <a:rPr lang="en-US" smtClean="0">
                <a:solidFill>
                  <a:prstClr val="black"/>
                </a:solidFill>
                <a:latin typeface="Arial" pitchFamily="34" charset="0"/>
              </a:rPr>
              <a:pPr/>
              <a:t>95</a:t>
            </a:fld>
            <a:endParaRPr lang="en-US">
              <a:solidFill>
                <a:prstClr val="black"/>
              </a:solidFill>
              <a:latin typeface="Arial" pitchFamily="34" charset="0"/>
            </a:endParaRPr>
          </a:p>
        </p:txBody>
      </p:sp>
      <p:sp>
        <p:nvSpPr>
          <p:cNvPr id="143363" name="Rectangle 2"/>
          <p:cNvSpPr>
            <a:spLocks noGrp="1" noRot="1" noChangeAspect="1" noChangeArrowheads="1" noTextEdit="1"/>
          </p:cNvSpPr>
          <p:nvPr>
            <p:ph type="sldImg"/>
          </p:nvPr>
        </p:nvSpPr>
        <p:spPr>
          <a:xfrm>
            <a:off x="1681163" y="879475"/>
            <a:ext cx="3629025" cy="2720975"/>
          </a:xfrm>
          <a:ln/>
        </p:spPr>
      </p:sp>
      <p:sp>
        <p:nvSpPr>
          <p:cNvPr id="143364" name="Rectangle 3"/>
          <p:cNvSpPr>
            <a:spLocks noGrp="1" noChangeArrowheads="1"/>
          </p:cNvSpPr>
          <p:nvPr>
            <p:ph type="body" idx="1"/>
          </p:nvPr>
        </p:nvSpPr>
        <p:spPr>
          <a:xfrm>
            <a:off x="1056640" y="4000500"/>
            <a:ext cx="5445760" cy="4880610"/>
          </a:xfrm>
          <a:noFill/>
          <a:ln/>
        </p:spPr>
        <p:txBody>
          <a:bodyPr/>
          <a:lstStyle/>
          <a:p>
            <a:pPr eaLnBrk="1" hangingPunct="1"/>
            <a:r>
              <a:rPr lang="en-US">
                <a:latin typeface="Arial" pitchFamily="34" charset="0"/>
              </a:rPr>
              <a:t>“How does one go about selecting tools for measuring outcomes? There are many things to consider.</a:t>
            </a:r>
          </a:p>
          <a:p>
            <a:pPr eaLnBrk="1" hangingPunct="1"/>
            <a:r>
              <a:rPr lang="en-US">
                <a:latin typeface="Arial" pitchFamily="34" charset="0"/>
              </a:rPr>
              <a:t>“Choose measurement tools that genuinely reflect the outcomes and indicators you have identified. There are actually hundreds of instruments out there that look at a variety of human service and child development outcomes. However, you may be unable to find one that fits </a:t>
            </a:r>
            <a:r>
              <a:rPr lang="en-US" i="1">
                <a:latin typeface="Arial" pitchFamily="34" charset="0"/>
              </a:rPr>
              <a:t>exactly</a:t>
            </a:r>
            <a:r>
              <a:rPr lang="en-US">
                <a:latin typeface="Arial" pitchFamily="34" charset="0"/>
              </a:rPr>
              <a:t> what your program does.  Poor evaluation results may not be a reflection of the quality of your services, but the consequence of a mismatch between targeted outcomes and measurement tools.</a:t>
            </a:r>
          </a:p>
          <a:p>
            <a:pPr eaLnBrk="1" hangingPunct="1"/>
            <a:r>
              <a:rPr lang="en-US">
                <a:latin typeface="Arial" pitchFamily="34" charset="0"/>
              </a:rPr>
              <a:t>“Is the tool you selected culturally appropriate to the population you serve? Does it come in languages other than English? What literacy skills are required to use it?</a:t>
            </a:r>
          </a:p>
          <a:p>
            <a:pPr eaLnBrk="1" hangingPunct="1"/>
            <a:r>
              <a:rPr lang="en-US">
                <a:latin typeface="Arial" pitchFamily="34" charset="0"/>
              </a:rPr>
              <a:t>“Is it practical in terms of administration? If it requires the administrator to observe a parent-child dyad in their home environment and your program makes no provision for home visitation, then the tool is probably inappropriate.”</a:t>
            </a:r>
          </a:p>
          <a:p>
            <a:pPr eaLnBrk="1" hangingPunct="1"/>
            <a:r>
              <a:rPr lang="en-US">
                <a:latin typeface="Arial" pitchFamily="34" charset="0"/>
              </a:rPr>
              <a:t>“How much time does it take to administer and how much will the training and materials cost to administer?”  </a:t>
            </a:r>
          </a:p>
          <a:p>
            <a:pPr eaLnBrk="1" hangingPunct="1"/>
            <a:r>
              <a:rPr lang="en-US">
                <a:latin typeface="Arial" pitchFamily="34" charset="0"/>
              </a:rPr>
              <a:t>“Time is an issue both for staff and for parents. Prevention programs exist to provide services to children and families, not to follow parents around with clipboards so data can be collected. Many of the participants already complete numerous forms and questionnaires at program intake. Additional paperwork (surveys, questionnaires, other assessments) may be overwhelming and in some cases, offensive. </a:t>
            </a:r>
          </a:p>
          <a:p>
            <a:pPr eaLnBrk="1" hangingPunct="1"/>
            <a:r>
              <a:rPr lang="en-US">
                <a:latin typeface="Arial" pitchFamily="34" charset="0"/>
              </a:rPr>
              <a:t>“Staff, too, can feel overwhelmed by additional paperwork and responsibilities. A temptation could arise to rush through evaluation activities when the time it takes seems too great for the administrator and/or the participants.  We are not saying that you should skimp on evaluation activities or simplify the evaluation design to the point that it looses meaning in order to minimize the impact it has on staff time. We are saying to be realistic about your evaluation design and tools.</a:t>
            </a:r>
          </a:p>
          <a:p>
            <a:pPr eaLnBrk="1" hangingPunct="1"/>
            <a:r>
              <a:rPr lang="en-US">
                <a:latin typeface="Arial" pitchFamily="34" charset="0"/>
              </a:rPr>
              <a:t>“Some tools require expensive training (and that means time as well as money), the manuals for using the tool can be costly and there are costs for each score sheet used. </a:t>
            </a:r>
          </a:p>
          <a:p>
            <a:pPr eaLnBrk="1" hangingPunct="1"/>
            <a:r>
              <a:rPr lang="en-US">
                <a:latin typeface="Arial" pitchFamily="34" charset="0"/>
              </a:rPr>
              <a:t>“As part of the Evaluation Toolkit and Logic Model Builder, FRIENDS has developed  an annotated compendium of measurement tools to assist you in selecting measurements. </a:t>
            </a:r>
          </a:p>
          <a:p>
            <a:pPr eaLnBrk="1" hangingPunct="1"/>
            <a:endParaRPr lang="en-US">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2DE565E-FD1E-4437-9F96-CD8806D7DB78}" type="slidenum">
              <a:rPr lang="en-US" smtClean="0">
                <a:latin typeface="Arial" pitchFamily="34" charset="0"/>
              </a:rPr>
              <a:pPr/>
              <a:t>96</a:t>
            </a:fld>
            <a:endParaRPr lang="en-US">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r>
              <a:rPr lang="en-US" dirty="0">
                <a:latin typeface="+mn-lt"/>
              </a:rPr>
              <a:t>” Qualitative Data as part of your program evaluation allows you to go to the source by listening to and learning first-hand from the people who use prevention services. Intentionally asking open-ended questions and interviewing parents can yield information that cannot be captured in a survey.</a:t>
            </a:r>
          </a:p>
          <a:p>
            <a:r>
              <a:rPr lang="en-US" dirty="0">
                <a:latin typeface="+mn-lt"/>
              </a:rPr>
              <a:t> “Qualitative evaluation data can help programs bring numbers and stories together and capture the humanity and wonder that are a natural part of prevention work. When used to expand your current program evaluation, qualitative methods provide a way to help programs assess their progress; identify areas needing improvement; and to help families, programs, and funding agencies recognize and celebrate their successes. </a:t>
            </a:r>
          </a:p>
          <a:p>
            <a:r>
              <a:rPr lang="en-US" dirty="0">
                <a:latin typeface="+mn-lt"/>
              </a:rPr>
              <a:t>“If the qualitative data you gather reveals a theme, you may want to look more carefully into to see if there are implications for ongoing services and evaluation. Here is an example:</a:t>
            </a:r>
          </a:p>
          <a:p>
            <a:r>
              <a:rPr lang="en-US" dirty="0">
                <a:latin typeface="+mn-lt"/>
              </a:rPr>
              <a:t>“Let’s say you offer a parent education course for non-custodial fathers of teen-agers. The program includes a “football night” where the dads and their teens met at your center to watch wide-screen television and eat snacks. You always considered football night a “fluff” activity designed to bring fathers to the program. </a:t>
            </a:r>
          </a:p>
          <a:p>
            <a:r>
              <a:rPr lang="en-US" dirty="0">
                <a:latin typeface="+mn-lt"/>
              </a:rPr>
              <a:t>“At the end of the program, you used a survey to evaluate father’s knowledge of appropriate discipline strategies. The results, although not bad, were not as significant as you had expected. However, in interviewing the dads, you hear repeatedly that dads have started their own football nights with their teens and they believe that the ritual has strengthened their emotional ties with their children. In fact, they report that their visits with their children have increased as a result. </a:t>
            </a:r>
          </a:p>
          <a:p>
            <a:r>
              <a:rPr lang="en-US" dirty="0">
                <a:latin typeface="+mn-lt"/>
              </a:rPr>
              <a:t>“These are unexpected outcomes of your program. They are, in fact, outcomes that are highly valued by the participants. You are aware of the research that shows stronger emotional bonds between parents and children as a protective factor against child maltreatment. </a:t>
            </a:r>
          </a:p>
          <a:p>
            <a:r>
              <a:rPr lang="en-US" dirty="0">
                <a:latin typeface="+mn-lt"/>
              </a:rPr>
              <a:t>“As a result of your findings, you revisit your logic model and add an outcome about strengthening relationships; you modify your evaluation plan to evaluate for relationship building, and you strengthen your services that promote relationship building. </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97</a:t>
            </a:fld>
            <a:endParaRPr lang="en-US"/>
          </a:p>
        </p:txBody>
      </p:sp>
    </p:spTree>
    <p:extLst>
      <p:ext uri="{BB962C8B-B14F-4D97-AF65-F5344CB8AC3E}">
        <p14:creationId xmlns:p14="http://schemas.microsoft.com/office/powerpoint/2010/main" val="7235082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eaLnBrk="0" fontAlgn="base" hangingPunct="0">
              <a:spcBef>
                <a:spcPct val="30000"/>
              </a:spcBef>
              <a:spcAft>
                <a:spcPct val="0"/>
              </a:spcAft>
              <a:defRPr/>
            </a:pPr>
            <a:r>
              <a:rPr lang="en-US" dirty="0"/>
              <a:t>Casandra</a:t>
            </a:r>
          </a:p>
          <a:p>
            <a:endParaRPr lang="en-US" dirty="0"/>
          </a:p>
        </p:txBody>
      </p:sp>
      <p:sp>
        <p:nvSpPr>
          <p:cNvPr id="4" name="Slide Number Placeholder 3"/>
          <p:cNvSpPr>
            <a:spLocks noGrp="1"/>
          </p:cNvSpPr>
          <p:nvPr>
            <p:ph type="sldNum" sz="quarter" idx="10"/>
          </p:nvPr>
        </p:nvSpPr>
        <p:spPr/>
        <p:txBody>
          <a:bodyPr/>
          <a:lstStyle/>
          <a:p>
            <a:pPr>
              <a:defRPr/>
            </a:pPr>
            <a:fld id="{D0F33ABA-C053-408D-B46E-4DD5D4AF88F1}" type="slidenum">
              <a:rPr lang="en-US" smtClean="0"/>
              <a:pPr>
                <a:defRPr/>
              </a:pPr>
              <a:t>98</a:t>
            </a:fld>
            <a:endParaRPr lang="en-US" dirty="0"/>
          </a:p>
        </p:txBody>
      </p:sp>
    </p:spTree>
    <p:extLst>
      <p:ext uri="{BB962C8B-B14F-4D97-AF65-F5344CB8AC3E}">
        <p14:creationId xmlns:p14="http://schemas.microsoft.com/office/powerpoint/2010/main" val="204045791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99</a:t>
            </a:fld>
            <a:endParaRPr lang="en-US"/>
          </a:p>
        </p:txBody>
      </p:sp>
    </p:spTree>
    <p:extLst>
      <p:ext uri="{BB962C8B-B14F-4D97-AF65-F5344CB8AC3E}">
        <p14:creationId xmlns:p14="http://schemas.microsoft.com/office/powerpoint/2010/main" val="20325971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90" eaLnBrk="0" fontAlgn="base" hangingPunct="0">
              <a:spcBef>
                <a:spcPct val="30000"/>
              </a:spcBef>
              <a:spcAft>
                <a:spcPct val="0"/>
              </a:spcAft>
              <a:defRPr/>
            </a:pPr>
            <a:r>
              <a:rPr lang="en-US" dirty="0">
                <a:solidFill>
                  <a:srgbClr val="FF0000"/>
                </a:solidFill>
              </a:rPr>
              <a:t> </a:t>
            </a:r>
            <a:r>
              <a:rPr lang="en-US" dirty="0"/>
              <a:t>Casandra</a:t>
            </a:r>
          </a:p>
          <a:p>
            <a:endParaRPr lang="en-US" dirty="0"/>
          </a:p>
        </p:txBody>
      </p:sp>
      <p:sp>
        <p:nvSpPr>
          <p:cNvPr id="4" name="Slide Number Placeholder 3"/>
          <p:cNvSpPr>
            <a:spLocks noGrp="1"/>
          </p:cNvSpPr>
          <p:nvPr>
            <p:ph type="sldNum" sz="quarter" idx="10"/>
          </p:nvPr>
        </p:nvSpPr>
        <p:spPr/>
        <p:txBody>
          <a:bodyPr/>
          <a:lstStyle/>
          <a:p>
            <a:pPr>
              <a:defRPr/>
            </a:pPr>
            <a:fld id="{D0F33ABA-C053-408D-B46E-4DD5D4AF88F1}" type="slidenum">
              <a:rPr lang="en-US" smtClean="0"/>
              <a:pPr>
                <a:defRPr/>
              </a:pPr>
              <a:t>100</a:t>
            </a:fld>
            <a:endParaRPr lang="en-US" dirty="0"/>
          </a:p>
        </p:txBody>
      </p:sp>
    </p:spTree>
    <p:extLst>
      <p:ext uri="{BB962C8B-B14F-4D97-AF65-F5344CB8AC3E}">
        <p14:creationId xmlns:p14="http://schemas.microsoft.com/office/powerpoint/2010/main" val="19774142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101</a:t>
            </a:fld>
            <a:endParaRPr lang="en-US"/>
          </a:p>
        </p:txBody>
      </p:sp>
    </p:spTree>
    <p:extLst>
      <p:ext uri="{BB962C8B-B14F-4D97-AF65-F5344CB8AC3E}">
        <p14:creationId xmlns:p14="http://schemas.microsoft.com/office/powerpoint/2010/main" val="41884501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102</a:t>
            </a:fld>
            <a:endParaRPr lang="en-US"/>
          </a:p>
        </p:txBody>
      </p:sp>
    </p:spTree>
    <p:extLst>
      <p:ext uri="{BB962C8B-B14F-4D97-AF65-F5344CB8AC3E}">
        <p14:creationId xmlns:p14="http://schemas.microsoft.com/office/powerpoint/2010/main" val="2525051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34358A-BEBA-4CC5-810C-F3ED862001EC}" type="slidenum">
              <a:rPr lang="en-US" smtClean="0"/>
              <a:pPr/>
              <a:t>103</a:t>
            </a:fld>
            <a:endParaRPr lang="en-US"/>
          </a:p>
        </p:txBody>
      </p:sp>
    </p:spTree>
    <p:extLst>
      <p:ext uri="{BB962C8B-B14F-4D97-AF65-F5344CB8AC3E}">
        <p14:creationId xmlns:p14="http://schemas.microsoft.com/office/powerpoint/2010/main" val="2986592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 name="Rectangle 2"/>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a:t>Click to edit Master title style</a:t>
            </a:r>
            <a:endParaRPr/>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fld id="{1616450D-0610-45F7-A841-354AEA518056}" type="slidenum">
              <a:rPr lang="en-US" smtClean="0"/>
              <a:pPr/>
              <a:t>‹#›</a:t>
            </a:fld>
            <a:endParaRPr lang="en-US"/>
          </a:p>
        </p:txBody>
      </p:sp>
      <p:sp>
        <p:nvSpPr>
          <p:cNvPr id="16" name="Rectangle 16"/>
          <p:cNvSpPr>
            <a:spLocks noGrp="1"/>
          </p:cNvSpPr>
          <p:nvPr>
            <p:ph type="ftr" sz="quarter" idx="12"/>
          </p:nvPr>
        </p:nvSpPr>
        <p:spPr/>
        <p:txBody>
          <a:bodyPr/>
          <a:lstStyle/>
          <a:p>
            <a:endParaRPr lang="en-US"/>
          </a:p>
        </p:txBody>
      </p:sp>
      <p:sp>
        <p:nvSpPr>
          <p:cNvPr id="8" name="Rectangle 10"/>
          <p:cNvSpPr/>
          <p:nvPr/>
        </p:nvSpPr>
        <p:spPr>
          <a:xfrm>
            <a:off x="0" y="0"/>
            <a:ext cx="9144000" cy="40386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09B09B00-5553-4E74-9693-00C6B4680F73}" type="datetime1">
              <a:rPr lang="en-US" smtClean="0"/>
              <a:pPr/>
              <a:t>11/26/2018</a:t>
            </a:fld>
            <a:endParaRPr lang="en-US"/>
          </a:p>
        </p:txBody>
      </p:sp>
      <p:sp>
        <p:nvSpPr>
          <p:cNvPr id="12" name="Rectangle 11"/>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756668" y="5562600"/>
            <a:ext cx="1387332" cy="1295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5"/>
          </p:nvPr>
        </p:nvSpPr>
        <p:spPr>
          <a:xfrm>
            <a:off x="301752" y="609600"/>
            <a:ext cx="8074152"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7"/>
          </p:nvPr>
        </p:nvSpPr>
        <p:spPr>
          <a:xfrm>
            <a:off x="3017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3" name="Rectangle 11"/>
          <p:cNvSpPr>
            <a:spLocks noGrp="1"/>
          </p:cNvSpPr>
          <p:nvPr>
            <p:ph sz="quarter" idx="21"/>
          </p:nvPr>
        </p:nvSpPr>
        <p:spPr>
          <a:xfrm>
            <a:off x="44165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19"/>
          <p:cNvSpPr>
            <a:spLocks noGrp="1"/>
          </p:cNvSpPr>
          <p:nvPr>
            <p:ph type="dt" sz="half" idx="22"/>
          </p:nvPr>
        </p:nvSpPr>
        <p:spPr/>
        <p:txBody>
          <a:bodyPr/>
          <a:lstStyle/>
          <a:p>
            <a:fld id="{886531E6-5CC1-4B7C-8880-33EC502B3585}" type="datetime1">
              <a:rPr lang="en-US" smtClean="0"/>
              <a:pPr/>
              <a:t>11/26/2018</a:t>
            </a:fld>
            <a:endParaRPr lang="en-US"/>
          </a:p>
        </p:txBody>
      </p:sp>
      <p:sp>
        <p:nvSpPr>
          <p:cNvPr id="20" name="Rectangle 20"/>
          <p:cNvSpPr>
            <a:spLocks noGrp="1"/>
          </p:cNvSpPr>
          <p:nvPr>
            <p:ph type="sldNum" sz="quarter" idx="23"/>
          </p:nvPr>
        </p:nvSpPr>
        <p:spPr/>
        <p:txBody>
          <a:bodyPr/>
          <a:lstStyle/>
          <a:p>
            <a:fld id="{1616450D-0610-45F7-A841-354AEA518056}" type="slidenum">
              <a:rPr lang="en-US" smtClean="0"/>
              <a:pPr/>
              <a:t>‹#›</a:t>
            </a:fld>
            <a:endParaRPr lang="en-US"/>
          </a:p>
        </p:txBody>
      </p:sp>
      <p:sp>
        <p:nvSpPr>
          <p:cNvPr id="22" name="Rectangle 22"/>
          <p:cNvSpPr>
            <a:spLocks noGrp="1"/>
          </p:cNvSpPr>
          <p:nvPr>
            <p:ph type="ftr" sz="quarter" idx="24"/>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pPr eaLnBrk="1" latinLnBrk="1" hangingPunct="1"/>
            <a:r>
              <a:rPr lang="en-US"/>
              <a:t>Click to edit Master title style</a:t>
            </a:r>
            <a:endParaRPr/>
          </a:p>
        </p:txBody>
      </p:sp>
      <p:sp>
        <p:nvSpPr>
          <p:cNvPr id="16"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5"/>
          </p:nvPr>
        </p:nvSpPr>
        <p:spPr>
          <a:xfrm>
            <a:off x="304800" y="609600"/>
            <a:ext cx="39624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8"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7"/>
          </p:nvPr>
        </p:nvSpPr>
        <p:spPr>
          <a:xfrm>
            <a:off x="3017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8"/>
          <p:cNvSpPr>
            <a:spLocks noGrp="1"/>
          </p:cNvSpPr>
          <p:nvPr>
            <p:ph type="body" sz="quarter" idx="18"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9"/>
          </p:nvPr>
        </p:nvSpPr>
        <p:spPr>
          <a:xfrm>
            <a:off x="4419600" y="609600"/>
            <a:ext cx="39624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20"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21"/>
          </p:nvPr>
        </p:nvSpPr>
        <p:spPr>
          <a:xfrm>
            <a:off x="44165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3" name="Rectangle 23"/>
          <p:cNvSpPr>
            <a:spLocks noGrp="1"/>
          </p:cNvSpPr>
          <p:nvPr>
            <p:ph type="dt" sz="half" idx="22"/>
          </p:nvPr>
        </p:nvSpPr>
        <p:spPr/>
        <p:txBody>
          <a:bodyPr/>
          <a:lstStyle/>
          <a:p>
            <a:fld id="{AB1A85DE-7C57-45CA-948A-631DA721CF9F}" type="datetime1">
              <a:rPr lang="en-US" smtClean="0"/>
              <a:pPr/>
              <a:t>11/26/2018</a:t>
            </a:fld>
            <a:endParaRPr lang="en-US"/>
          </a:p>
        </p:txBody>
      </p:sp>
      <p:sp>
        <p:nvSpPr>
          <p:cNvPr id="27" name="Rectangle 27"/>
          <p:cNvSpPr>
            <a:spLocks noGrp="1"/>
          </p:cNvSpPr>
          <p:nvPr>
            <p:ph type="sldNum" sz="quarter" idx="23"/>
          </p:nvPr>
        </p:nvSpPr>
        <p:spPr/>
        <p:txBody>
          <a:bodyPr/>
          <a:lstStyle/>
          <a:p>
            <a:fld id="{1616450D-0610-45F7-A841-354AEA518056}" type="slidenum">
              <a:rPr lang="en-US" smtClean="0"/>
              <a:pPr/>
              <a:t>‹#›</a:t>
            </a:fld>
            <a:endParaRPr lang="en-US"/>
          </a:p>
        </p:txBody>
      </p:sp>
      <p:sp>
        <p:nvSpPr>
          <p:cNvPr id="28" name="Rectangle 28"/>
          <p:cNvSpPr>
            <a:spLocks noGrp="1"/>
          </p:cNvSpPr>
          <p:nvPr>
            <p:ph type="ftr" sz="quarter" idx="24"/>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1 Left, 3 Right">
    <p:spTree>
      <p:nvGrpSpPr>
        <p:cNvPr id="1" name=""/>
        <p:cNvGrpSpPr/>
        <p:nvPr/>
      </p:nvGrpSpPr>
      <p:grpSpPr>
        <a:xfrm>
          <a:off x="0" y="0"/>
          <a:ext cx="0" cy="0"/>
          <a:chOff x="0" y="0"/>
          <a:chExt cx="0" cy="0"/>
        </a:xfrm>
      </p:grpSpPr>
      <p:sp>
        <p:nvSpPr>
          <p:cNvPr id="4" name="Rectangle 2"/>
          <p:cNvSpPr>
            <a:spLocks noGrp="1"/>
          </p:cNvSpPr>
          <p:nvPr>
            <p:ph type="title"/>
          </p:nvPr>
        </p:nvSpPr>
        <p:spPr/>
        <p:txBody>
          <a:bodyPr/>
          <a:lstStyle/>
          <a:p>
            <a:pPr eaLnBrk="1" latinLnBrk="1" hangingPunct="1"/>
            <a:r>
              <a:rPr lang="en-US"/>
              <a:t>Click to edit Master title style</a:t>
            </a:r>
            <a:endParaRPr/>
          </a:p>
        </p:txBody>
      </p:sp>
      <p:sp>
        <p:nvSpPr>
          <p:cNvPr id="10"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8" name="Rectangle 11"/>
          <p:cNvSpPr>
            <a:spLocks noGrp="1"/>
          </p:cNvSpPr>
          <p:nvPr>
            <p:ph sz="quarter" idx="16"/>
          </p:nvPr>
        </p:nvSpPr>
        <p:spPr>
          <a:xfrm>
            <a:off x="4419600" y="609600"/>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0" name="Rectangle 11"/>
          <p:cNvSpPr>
            <a:spLocks noGrp="1"/>
          </p:cNvSpPr>
          <p:nvPr>
            <p:ph sz="quarter" idx="15"/>
          </p:nvPr>
        </p:nvSpPr>
        <p:spPr>
          <a:xfrm>
            <a:off x="304800" y="609600"/>
            <a:ext cx="39624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17"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3" name="Rectangle 11"/>
          <p:cNvSpPr>
            <a:spLocks noGrp="1"/>
          </p:cNvSpPr>
          <p:nvPr>
            <p:ph sz="quarter" idx="18"/>
          </p:nvPr>
        </p:nvSpPr>
        <p:spPr>
          <a:xfrm>
            <a:off x="4416552" y="256946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9"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20"/>
          </p:nvPr>
        </p:nvSpPr>
        <p:spPr>
          <a:xfrm>
            <a:off x="4419600" y="452018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p:txBody>
          <a:bodyPr/>
          <a:lstStyle/>
          <a:p>
            <a:fld id="{D68E068D-7AAC-4C86-AC0B-4830924A191A}" type="datetime1">
              <a:rPr lang="en-US" smtClean="0"/>
              <a:pPr/>
              <a:t>11/26/2018</a:t>
            </a:fld>
            <a:endParaRPr lang="en-US"/>
          </a:p>
        </p:txBody>
      </p:sp>
      <p:sp>
        <p:nvSpPr>
          <p:cNvPr id="18" name="Rectangle 18"/>
          <p:cNvSpPr>
            <a:spLocks noGrp="1"/>
          </p:cNvSpPr>
          <p:nvPr>
            <p:ph type="sldNum" sz="quarter" idx="22"/>
          </p:nvPr>
        </p:nvSpPr>
        <p:spPr/>
        <p:txBody>
          <a:bodyPr/>
          <a:lstStyle/>
          <a:p>
            <a:fld id="{1616450D-0610-45F7-A841-354AEA518056}" type="slidenum">
              <a:rPr lang="en-US" smtClean="0"/>
              <a:pPr/>
              <a:t>‹#›</a:t>
            </a:fld>
            <a:endParaRPr lang="en-US"/>
          </a:p>
        </p:txBody>
      </p:sp>
      <p:sp>
        <p:nvSpPr>
          <p:cNvPr id="21" name="Rectangle 21"/>
          <p:cNvSpPr>
            <a:spLocks noGrp="1"/>
          </p:cNvSpPr>
          <p:nvPr>
            <p:ph type="ftr" sz="quarter" idx="23"/>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3 Left, 1 Righ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t>Click to edit Master title style</a:t>
            </a:r>
            <a:endParaRPr/>
          </a:p>
        </p:txBody>
      </p:sp>
      <p:sp>
        <p:nvSpPr>
          <p:cNvPr id="18" name="Rectangle 8"/>
          <p:cNvSpPr>
            <a:spLocks noGrp="1"/>
          </p:cNvSpPr>
          <p:nvPr>
            <p:ph type="body" sz="quarter" idx="13"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5"/>
          </p:nvPr>
        </p:nvSpPr>
        <p:spPr>
          <a:xfrm>
            <a:off x="4416552" y="609600"/>
            <a:ext cx="39624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9" name="Rectangle 8"/>
          <p:cNvSpPr>
            <a:spLocks noGrp="1"/>
          </p:cNvSpPr>
          <p:nvPr>
            <p:ph type="body" sz="quarter" idx="14"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0" name="Rectangle 11"/>
          <p:cNvSpPr>
            <a:spLocks noGrp="1"/>
          </p:cNvSpPr>
          <p:nvPr>
            <p:ph sz="quarter" idx="16"/>
          </p:nvPr>
        </p:nvSpPr>
        <p:spPr>
          <a:xfrm>
            <a:off x="304800" y="609600"/>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8"/>
          <p:cNvSpPr>
            <a:spLocks noGrp="1"/>
          </p:cNvSpPr>
          <p:nvPr>
            <p:ph type="body" sz="quarter" idx="17" hasCustomPrompt="1"/>
          </p:nvPr>
        </p:nvSpPr>
        <p:spPr>
          <a:xfrm>
            <a:off x="3017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8"/>
          </p:nvPr>
        </p:nvSpPr>
        <p:spPr>
          <a:xfrm>
            <a:off x="301752" y="256946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9" hasCustomPrompt="1"/>
          </p:nvPr>
        </p:nvSpPr>
        <p:spPr>
          <a:xfrm>
            <a:off x="3048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6" name="Rectangle 11"/>
          <p:cNvSpPr>
            <a:spLocks noGrp="1"/>
          </p:cNvSpPr>
          <p:nvPr>
            <p:ph sz="quarter" idx="20"/>
          </p:nvPr>
        </p:nvSpPr>
        <p:spPr>
          <a:xfrm>
            <a:off x="304800" y="452018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1"/>
          </p:nvPr>
        </p:nvSpPr>
        <p:spPr/>
        <p:txBody>
          <a:bodyPr/>
          <a:lstStyle/>
          <a:p>
            <a:fld id="{4DF730BD-FA55-4755-AF26-C811717BB592}" type="datetime1">
              <a:rPr lang="en-US" smtClean="0"/>
              <a:pPr/>
              <a:t>11/26/2018</a:t>
            </a:fld>
            <a:endParaRPr lang="en-US"/>
          </a:p>
        </p:txBody>
      </p:sp>
      <p:sp>
        <p:nvSpPr>
          <p:cNvPr id="19" name="Rectangle 19"/>
          <p:cNvSpPr>
            <a:spLocks noGrp="1"/>
          </p:cNvSpPr>
          <p:nvPr>
            <p:ph type="sldNum" sz="quarter" idx="22"/>
          </p:nvPr>
        </p:nvSpPr>
        <p:spPr/>
        <p:txBody>
          <a:bodyPr/>
          <a:lstStyle/>
          <a:p>
            <a:fld id="{1616450D-0610-45F7-A841-354AEA518056}" type="slidenum">
              <a:rPr lang="en-US" smtClean="0"/>
              <a:pPr/>
              <a:t>‹#›</a:t>
            </a:fld>
            <a:endParaRPr lang="en-US"/>
          </a:p>
        </p:txBody>
      </p:sp>
      <p:sp>
        <p:nvSpPr>
          <p:cNvPr id="20" name="Rectangle 20"/>
          <p:cNvSpPr>
            <a:spLocks noGrp="1"/>
          </p:cNvSpPr>
          <p:nvPr>
            <p:ph type="ftr" sz="quarter" idx="23"/>
          </p:nvPr>
        </p:nvSpPr>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Up: 2 Left, 3 Right">
    <p:spTree>
      <p:nvGrpSpPr>
        <p:cNvPr id="1" name=""/>
        <p:cNvGrpSpPr/>
        <p:nvPr/>
      </p:nvGrpSpPr>
      <p:grpSpPr>
        <a:xfrm>
          <a:off x="0" y="0"/>
          <a:ext cx="0" cy="0"/>
          <a:chOff x="0" y="0"/>
          <a:chExt cx="0" cy="0"/>
        </a:xfrm>
      </p:grpSpPr>
      <p:sp>
        <p:nvSpPr>
          <p:cNvPr id="20" name="Rectangle 2"/>
          <p:cNvSpPr>
            <a:spLocks noGrp="1"/>
          </p:cNvSpPr>
          <p:nvPr>
            <p:ph type="title"/>
          </p:nvPr>
        </p:nvSpPr>
        <p:spPr/>
        <p:txBody>
          <a:bodyPr/>
          <a:lstStyle/>
          <a:p>
            <a:pPr eaLnBrk="1" latinLnBrk="1" hangingPunct="1"/>
            <a:r>
              <a:rPr lang="en-US"/>
              <a:t>Click to edit Master title style</a:t>
            </a:r>
            <a:endParaRPr/>
          </a:p>
        </p:txBody>
      </p:sp>
      <p:sp>
        <p:nvSpPr>
          <p:cNvPr id="23"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4" name="Rectangle 11"/>
          <p:cNvSpPr>
            <a:spLocks noGrp="1"/>
          </p:cNvSpPr>
          <p:nvPr>
            <p:ph sz="quarter" idx="15"/>
          </p:nvPr>
        </p:nvSpPr>
        <p:spPr>
          <a:xfrm>
            <a:off x="304800" y="609600"/>
            <a:ext cx="39624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6" name="Rectangle 11"/>
          <p:cNvSpPr>
            <a:spLocks noGrp="1"/>
          </p:cNvSpPr>
          <p:nvPr>
            <p:ph sz="quarter" idx="17"/>
          </p:nvPr>
        </p:nvSpPr>
        <p:spPr>
          <a:xfrm>
            <a:off x="3017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8" name="Rectangle 8"/>
          <p:cNvSpPr>
            <a:spLocks noGrp="1"/>
          </p:cNvSpPr>
          <p:nvPr>
            <p:ph type="body" sz="quarter" idx="14"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9" name="Rectangle 11"/>
          <p:cNvSpPr>
            <a:spLocks noGrp="1"/>
          </p:cNvSpPr>
          <p:nvPr>
            <p:ph sz="quarter" idx="18"/>
          </p:nvPr>
        </p:nvSpPr>
        <p:spPr>
          <a:xfrm>
            <a:off x="4419600" y="609600"/>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1" name="Rectangle 8"/>
          <p:cNvSpPr>
            <a:spLocks noGrp="1"/>
          </p:cNvSpPr>
          <p:nvPr>
            <p:ph type="body" sz="quarter" idx="19" hasCustomPrompt="1"/>
          </p:nvPr>
        </p:nvSpPr>
        <p:spPr>
          <a:xfrm>
            <a:off x="4416552"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2" name="Rectangle 11"/>
          <p:cNvSpPr>
            <a:spLocks noGrp="1"/>
          </p:cNvSpPr>
          <p:nvPr>
            <p:ph sz="quarter" idx="20"/>
          </p:nvPr>
        </p:nvSpPr>
        <p:spPr>
          <a:xfrm>
            <a:off x="4416552" y="256946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33" name="Rectangle 8"/>
          <p:cNvSpPr>
            <a:spLocks noGrp="1"/>
          </p:cNvSpPr>
          <p:nvPr>
            <p:ph type="body" sz="quarter" idx="21" hasCustomPrompt="1"/>
          </p:nvPr>
        </p:nvSpPr>
        <p:spPr>
          <a:xfrm>
            <a:off x="4419600"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34" name="Rectangle 11"/>
          <p:cNvSpPr>
            <a:spLocks noGrp="1"/>
          </p:cNvSpPr>
          <p:nvPr>
            <p:ph sz="quarter" idx="22"/>
          </p:nvPr>
        </p:nvSpPr>
        <p:spPr>
          <a:xfrm>
            <a:off x="4419600" y="452018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16"/>
          <p:cNvSpPr>
            <a:spLocks noGrp="1"/>
          </p:cNvSpPr>
          <p:nvPr>
            <p:ph type="dt" sz="half" idx="23"/>
          </p:nvPr>
        </p:nvSpPr>
        <p:spPr/>
        <p:txBody>
          <a:bodyPr/>
          <a:lstStyle/>
          <a:p>
            <a:fld id="{FEC4B18D-4452-462D-84D6-8C7A006D8ED4}" type="datetime1">
              <a:rPr lang="en-US" smtClean="0"/>
              <a:pPr/>
              <a:t>11/26/2018</a:t>
            </a:fld>
            <a:endParaRPr lang="en-US"/>
          </a:p>
        </p:txBody>
      </p:sp>
      <p:sp>
        <p:nvSpPr>
          <p:cNvPr id="17" name="Rectangle 17"/>
          <p:cNvSpPr>
            <a:spLocks noGrp="1"/>
          </p:cNvSpPr>
          <p:nvPr>
            <p:ph type="sldNum" sz="quarter" idx="24"/>
          </p:nvPr>
        </p:nvSpPr>
        <p:spPr/>
        <p:txBody>
          <a:bodyPr/>
          <a:lstStyle/>
          <a:p>
            <a:fld id="{1616450D-0610-45F7-A841-354AEA518056}" type="slidenum">
              <a:rPr lang="en-US" smtClean="0"/>
              <a:pPr/>
              <a:t>‹#›</a:t>
            </a:fld>
            <a:endParaRPr lang="en-US"/>
          </a:p>
        </p:txBody>
      </p:sp>
      <p:sp>
        <p:nvSpPr>
          <p:cNvPr id="18" name="Rectangle 18"/>
          <p:cNvSpPr>
            <a:spLocks noGrp="1"/>
          </p:cNvSpPr>
          <p:nvPr>
            <p:ph type="ftr" sz="quarter" idx="25"/>
          </p:nvPr>
        </p:nvSpPr>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Up: 3 Left, 2 Right">
    <p:spTree>
      <p:nvGrpSpPr>
        <p:cNvPr id="1" name=""/>
        <p:cNvGrpSpPr/>
        <p:nvPr/>
      </p:nvGrpSpPr>
      <p:grpSpPr>
        <a:xfrm>
          <a:off x="0" y="0"/>
          <a:ext cx="0" cy="0"/>
          <a:chOff x="0" y="0"/>
          <a:chExt cx="0" cy="0"/>
        </a:xfrm>
      </p:grpSpPr>
      <p:sp>
        <p:nvSpPr>
          <p:cNvPr id="5" name="Rectangle 2"/>
          <p:cNvSpPr>
            <a:spLocks noGrp="1"/>
          </p:cNvSpPr>
          <p:nvPr>
            <p:ph type="title"/>
          </p:nvPr>
        </p:nvSpPr>
        <p:spPr/>
        <p:txBody>
          <a:bodyPr/>
          <a:lstStyle/>
          <a:p>
            <a:pPr eaLnBrk="1" latinLnBrk="1" hangingPunct="1"/>
            <a:r>
              <a:rPr lang="en-US"/>
              <a:t>Click to edit Master title style</a:t>
            </a:r>
            <a:endParaRPr/>
          </a:p>
        </p:txBody>
      </p:sp>
      <p:sp>
        <p:nvSpPr>
          <p:cNvPr id="21" name="Rectangle 8"/>
          <p:cNvSpPr>
            <a:spLocks noGrp="1"/>
          </p:cNvSpPr>
          <p:nvPr>
            <p:ph type="body" sz="quarter" idx="14" hasCustomPrompt="1"/>
          </p:nvPr>
        </p:nvSpPr>
        <p:spPr>
          <a:xfrm>
            <a:off x="307848"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2" name="Rectangle 11"/>
          <p:cNvSpPr>
            <a:spLocks noGrp="1"/>
          </p:cNvSpPr>
          <p:nvPr>
            <p:ph sz="quarter" idx="16"/>
          </p:nvPr>
        </p:nvSpPr>
        <p:spPr>
          <a:xfrm>
            <a:off x="307848" y="609600"/>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5" name="Rectangle 8"/>
          <p:cNvSpPr>
            <a:spLocks noGrp="1"/>
          </p:cNvSpPr>
          <p:nvPr>
            <p:ph type="body" sz="quarter" idx="17" hasCustomPrompt="1"/>
          </p:nvPr>
        </p:nvSpPr>
        <p:spPr>
          <a:xfrm>
            <a:off x="304800" y="234086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6" name="Rectangle 11"/>
          <p:cNvSpPr>
            <a:spLocks noGrp="1"/>
          </p:cNvSpPr>
          <p:nvPr>
            <p:ph sz="quarter" idx="18"/>
          </p:nvPr>
        </p:nvSpPr>
        <p:spPr>
          <a:xfrm>
            <a:off x="304800" y="256946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7" name="Rectangle 8"/>
          <p:cNvSpPr>
            <a:spLocks noGrp="1"/>
          </p:cNvSpPr>
          <p:nvPr>
            <p:ph type="body" sz="quarter" idx="19" hasCustomPrompt="1"/>
          </p:nvPr>
        </p:nvSpPr>
        <p:spPr>
          <a:xfrm>
            <a:off x="307848" y="4291584"/>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8" name="Rectangle 11"/>
          <p:cNvSpPr>
            <a:spLocks noGrp="1"/>
          </p:cNvSpPr>
          <p:nvPr>
            <p:ph sz="quarter" idx="20"/>
          </p:nvPr>
        </p:nvSpPr>
        <p:spPr>
          <a:xfrm>
            <a:off x="307848" y="4520184"/>
            <a:ext cx="3962400" cy="1728216"/>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2" name="Rectangle 8"/>
          <p:cNvSpPr>
            <a:spLocks noGrp="1"/>
          </p:cNvSpPr>
          <p:nvPr>
            <p:ph type="body" sz="quarter" idx="21"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3" name="Rectangle 11"/>
          <p:cNvSpPr>
            <a:spLocks noGrp="1"/>
          </p:cNvSpPr>
          <p:nvPr>
            <p:ph sz="quarter" idx="22"/>
          </p:nvPr>
        </p:nvSpPr>
        <p:spPr>
          <a:xfrm>
            <a:off x="4419600" y="609600"/>
            <a:ext cx="39624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23"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6" name="Rectangle 11"/>
          <p:cNvSpPr>
            <a:spLocks noGrp="1"/>
          </p:cNvSpPr>
          <p:nvPr>
            <p:ph sz="quarter" idx="24"/>
          </p:nvPr>
        </p:nvSpPr>
        <p:spPr>
          <a:xfrm>
            <a:off x="44165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7" name="Rectangle 17"/>
          <p:cNvSpPr>
            <a:spLocks noGrp="1"/>
          </p:cNvSpPr>
          <p:nvPr>
            <p:ph type="dt" sz="half" idx="25"/>
          </p:nvPr>
        </p:nvSpPr>
        <p:spPr/>
        <p:txBody>
          <a:bodyPr/>
          <a:lstStyle/>
          <a:p>
            <a:fld id="{D5AFE7CD-0F3A-4515-96FC-8A5204F9AB6D}" type="datetime1">
              <a:rPr lang="en-US" smtClean="0"/>
              <a:pPr/>
              <a:t>11/26/2018</a:t>
            </a:fld>
            <a:endParaRPr lang="en-US"/>
          </a:p>
        </p:txBody>
      </p:sp>
      <p:sp>
        <p:nvSpPr>
          <p:cNvPr id="18" name="Rectangle 18"/>
          <p:cNvSpPr>
            <a:spLocks noGrp="1"/>
          </p:cNvSpPr>
          <p:nvPr>
            <p:ph type="sldNum" sz="quarter" idx="26"/>
          </p:nvPr>
        </p:nvSpPr>
        <p:spPr/>
        <p:txBody>
          <a:bodyPr/>
          <a:lstStyle/>
          <a:p>
            <a:fld id="{1616450D-0610-45F7-A841-354AEA518056}" type="slidenum">
              <a:rPr lang="en-US" smtClean="0"/>
              <a:pPr/>
              <a:t>‹#›</a:t>
            </a:fld>
            <a:endParaRPr lang="en-US"/>
          </a:p>
        </p:txBody>
      </p:sp>
      <p:sp>
        <p:nvSpPr>
          <p:cNvPr id="23" name="Rectangle 23"/>
          <p:cNvSpPr>
            <a:spLocks noGrp="1"/>
          </p:cNvSpPr>
          <p:nvPr>
            <p:ph type="ftr" sz="quarter" idx="27"/>
          </p:nvPr>
        </p:nvSpPr>
        <p:spPr/>
        <p:txBody>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bstones">
    <p:spTree>
      <p:nvGrpSpPr>
        <p:cNvPr id="1" name=""/>
        <p:cNvGrpSpPr/>
        <p:nvPr/>
      </p:nvGrpSpPr>
      <p:grpSpPr>
        <a:xfrm>
          <a:off x="0" y="0"/>
          <a:ext cx="0" cy="0"/>
          <a:chOff x="0" y="0"/>
          <a:chExt cx="0" cy="0"/>
        </a:xfrm>
      </p:grpSpPr>
      <p:sp>
        <p:nvSpPr>
          <p:cNvPr id="23" name="Rectangle 2"/>
          <p:cNvSpPr>
            <a:spLocks noGrp="1"/>
          </p:cNvSpPr>
          <p:nvPr>
            <p:ph type="title"/>
          </p:nvPr>
        </p:nvSpPr>
        <p:spPr/>
        <p:txBody>
          <a:bodyPr/>
          <a:lstStyle/>
          <a:p>
            <a:pPr eaLnBrk="1" latinLnBrk="1" hangingPunct="1"/>
            <a:r>
              <a:rPr lang="en-US"/>
              <a:t>Click to edit Master title style</a:t>
            </a:r>
            <a:endParaRPr/>
          </a:p>
        </p:txBody>
      </p:sp>
      <p:sp>
        <p:nvSpPr>
          <p:cNvPr id="9" name="Rectangle 6"/>
          <p:cNvSpPr/>
          <p:nvPr/>
        </p:nvSpPr>
        <p:spPr>
          <a:xfrm>
            <a:off x="13716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8" name="Rectangle 6"/>
          <p:cNvSpPr/>
          <p:nvPr/>
        </p:nvSpPr>
        <p:spPr>
          <a:xfrm>
            <a:off x="13716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6" name="Rectangle 6"/>
          <p:cNvSpPr/>
          <p:nvPr/>
        </p:nvSpPr>
        <p:spPr>
          <a:xfrm>
            <a:off x="35052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5" name="Rectangle 6"/>
          <p:cNvSpPr/>
          <p:nvPr/>
        </p:nvSpPr>
        <p:spPr>
          <a:xfrm>
            <a:off x="35052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31" name="Rectangle 6"/>
          <p:cNvSpPr/>
          <p:nvPr/>
        </p:nvSpPr>
        <p:spPr>
          <a:xfrm>
            <a:off x="5638800" y="14478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3" name="Rectangle 6"/>
          <p:cNvSpPr/>
          <p:nvPr/>
        </p:nvSpPr>
        <p:spPr>
          <a:xfrm>
            <a:off x="5638800" y="3886200"/>
            <a:ext cx="1676400" cy="2057400"/>
          </a:xfrm>
          <a:prstGeom prst="rect">
            <a:avLst/>
          </a:prstGeom>
          <a:ln w="76200" cap="sq" cmpd="thickThin" algn="ctr">
            <a:solidFill>
              <a:schemeClr val="accent6"/>
            </a:solidFill>
            <a:prstDash val="solid"/>
            <a:roun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4" name="Rectangle 10"/>
          <p:cNvSpPr>
            <a:spLocks noGrp="1"/>
          </p:cNvSpPr>
          <p:nvPr>
            <p:ph type="pic" sz="quarter" idx="13" hasCustomPrompt="1"/>
          </p:nvPr>
        </p:nvSpPr>
        <p:spPr>
          <a:xfrm>
            <a:off x="1524000" y="1600200"/>
            <a:ext cx="1371600" cy="685800"/>
          </a:xfrm>
        </p:spPr>
        <p:txBody>
          <a:bodyPr/>
          <a:lstStyle/>
          <a:p>
            <a:r>
              <a:rPr kumimoji="0" lang="en-US" dirty="0"/>
              <a:t>Company</a:t>
            </a:r>
            <a:r>
              <a:rPr kumimoji="0" lang="en-US" baseline="0" dirty="0"/>
              <a:t> Logo</a:t>
            </a:r>
            <a:endParaRPr kumimoji="0" lang="en-US" dirty="0"/>
          </a:p>
        </p:txBody>
      </p:sp>
      <p:sp>
        <p:nvSpPr>
          <p:cNvPr id="19" name="Rectangle 10"/>
          <p:cNvSpPr>
            <a:spLocks noGrp="1"/>
          </p:cNvSpPr>
          <p:nvPr>
            <p:ph type="pic" sz="quarter" idx="29" hasCustomPrompt="1"/>
          </p:nvPr>
        </p:nvSpPr>
        <p:spPr>
          <a:xfrm>
            <a:off x="1524000" y="4038600"/>
            <a:ext cx="1371600" cy="685800"/>
          </a:xfrm>
        </p:spPr>
        <p:txBody>
          <a:bodyPr/>
          <a:lstStyle/>
          <a:p>
            <a:r>
              <a:rPr kumimoji="0" lang="en-US" dirty="0"/>
              <a:t>Company</a:t>
            </a:r>
            <a:r>
              <a:rPr kumimoji="0" lang="en-US" baseline="0" dirty="0"/>
              <a:t> Logo</a:t>
            </a:r>
            <a:endParaRPr kumimoji="0" lang="en-US" dirty="0"/>
          </a:p>
        </p:txBody>
      </p:sp>
      <p:sp>
        <p:nvSpPr>
          <p:cNvPr id="27" name="Rectangle 10"/>
          <p:cNvSpPr>
            <a:spLocks noGrp="1"/>
          </p:cNvSpPr>
          <p:nvPr>
            <p:ph type="pic" sz="quarter" idx="17" hasCustomPrompt="1"/>
          </p:nvPr>
        </p:nvSpPr>
        <p:spPr>
          <a:xfrm>
            <a:off x="3657600" y="1600200"/>
            <a:ext cx="1371600" cy="685800"/>
          </a:xfrm>
        </p:spPr>
        <p:txBody>
          <a:bodyPr/>
          <a:lstStyle/>
          <a:p>
            <a:r>
              <a:rPr kumimoji="0" lang="en-US" dirty="0"/>
              <a:t>Company</a:t>
            </a:r>
            <a:r>
              <a:rPr kumimoji="0" lang="en-US" baseline="0" dirty="0"/>
              <a:t> Logo</a:t>
            </a:r>
            <a:endParaRPr kumimoji="0" lang="en-US" dirty="0"/>
          </a:p>
        </p:txBody>
      </p:sp>
      <p:sp>
        <p:nvSpPr>
          <p:cNvPr id="11" name="Rectangle 10"/>
          <p:cNvSpPr>
            <a:spLocks noGrp="1"/>
          </p:cNvSpPr>
          <p:nvPr>
            <p:ph type="pic" sz="quarter" idx="30" hasCustomPrompt="1"/>
          </p:nvPr>
        </p:nvSpPr>
        <p:spPr>
          <a:xfrm>
            <a:off x="3657600" y="4038600"/>
            <a:ext cx="1371600" cy="685800"/>
          </a:xfrm>
        </p:spPr>
        <p:txBody>
          <a:bodyPr/>
          <a:lstStyle/>
          <a:p>
            <a:r>
              <a:rPr kumimoji="0" lang="en-US" dirty="0"/>
              <a:t>Company</a:t>
            </a:r>
            <a:r>
              <a:rPr kumimoji="0" lang="en-US" baseline="0" dirty="0"/>
              <a:t> Logo</a:t>
            </a:r>
            <a:endParaRPr kumimoji="0" lang="en-US" dirty="0"/>
          </a:p>
        </p:txBody>
      </p:sp>
      <p:sp>
        <p:nvSpPr>
          <p:cNvPr id="4" name="Rectangle 10"/>
          <p:cNvSpPr>
            <a:spLocks noGrp="1"/>
          </p:cNvSpPr>
          <p:nvPr>
            <p:ph type="pic" sz="quarter" idx="21" hasCustomPrompt="1"/>
          </p:nvPr>
        </p:nvSpPr>
        <p:spPr>
          <a:xfrm>
            <a:off x="5791200" y="1600200"/>
            <a:ext cx="1371600" cy="685800"/>
          </a:xfrm>
        </p:spPr>
        <p:txBody>
          <a:bodyPr/>
          <a:lstStyle/>
          <a:p>
            <a:r>
              <a:rPr kumimoji="0" lang="en-US" dirty="0"/>
              <a:t>Company</a:t>
            </a:r>
            <a:r>
              <a:rPr kumimoji="0" lang="en-US" baseline="0" dirty="0"/>
              <a:t> Logo</a:t>
            </a:r>
            <a:endParaRPr kumimoji="0" lang="en-US" dirty="0"/>
          </a:p>
        </p:txBody>
      </p:sp>
      <p:sp>
        <p:nvSpPr>
          <p:cNvPr id="15" name="Rectangle 10"/>
          <p:cNvSpPr>
            <a:spLocks noGrp="1"/>
          </p:cNvSpPr>
          <p:nvPr>
            <p:ph type="pic" sz="quarter" idx="31" hasCustomPrompt="1"/>
          </p:nvPr>
        </p:nvSpPr>
        <p:spPr>
          <a:xfrm>
            <a:off x="5791200" y="4038600"/>
            <a:ext cx="1371600" cy="685800"/>
          </a:xfrm>
        </p:spPr>
        <p:txBody>
          <a:bodyPr/>
          <a:lstStyle/>
          <a:p>
            <a:r>
              <a:rPr kumimoji="0" lang="en-US" dirty="0"/>
              <a:t>Company</a:t>
            </a:r>
            <a:r>
              <a:rPr kumimoji="0" lang="en-US" baseline="0" dirty="0"/>
              <a:t> Logo</a:t>
            </a:r>
            <a:endParaRPr kumimoji="0" lang="en-US" dirty="0"/>
          </a:p>
        </p:txBody>
      </p:sp>
      <p:sp>
        <p:nvSpPr>
          <p:cNvPr id="7" name="Rectangle 12"/>
          <p:cNvSpPr>
            <a:spLocks noGrp="1"/>
          </p:cNvSpPr>
          <p:nvPr>
            <p:ph type="body" sz="quarter" idx="14" hasCustomPrompt="1"/>
          </p:nvPr>
        </p:nvSpPr>
        <p:spPr>
          <a:xfrm>
            <a:off x="1524000" y="2895600"/>
            <a:ext cx="1371600" cy="304800"/>
          </a:xfrm>
        </p:spPr>
        <p:txBody>
          <a:bodyPr anchor="ctr"/>
          <a:lstStyle>
            <a:lvl1pPr algn="ctr" eaLnBrk="1" latinLnBrk="0" hangingPunct="1">
              <a:defRPr kumimoji="0" b="1"/>
            </a:lvl1pPr>
            <a:extLst/>
          </a:lstStyle>
          <a:p>
            <a:pPr lvl="0"/>
            <a:r>
              <a:rPr kumimoji="0" lang="en-US" dirty="0"/>
              <a:t>Amount</a:t>
            </a:r>
          </a:p>
        </p:txBody>
      </p:sp>
      <p:sp>
        <p:nvSpPr>
          <p:cNvPr id="28" name="Rectangle 12"/>
          <p:cNvSpPr>
            <a:spLocks noGrp="1"/>
          </p:cNvSpPr>
          <p:nvPr>
            <p:ph type="body" sz="quarter" idx="33" hasCustomPrompt="1"/>
          </p:nvPr>
        </p:nvSpPr>
        <p:spPr>
          <a:xfrm>
            <a:off x="1524000" y="5334000"/>
            <a:ext cx="1371600" cy="304800"/>
          </a:xfrm>
        </p:spPr>
        <p:txBody>
          <a:bodyPr anchor="ctr"/>
          <a:lstStyle>
            <a:lvl1pPr algn="ctr" eaLnBrk="1" latinLnBrk="0" hangingPunct="1">
              <a:defRPr kumimoji="0" b="1"/>
            </a:lvl1pPr>
            <a:extLst/>
          </a:lstStyle>
          <a:p>
            <a:pPr lvl="0"/>
            <a:r>
              <a:rPr kumimoji="0" lang="en-US" dirty="0"/>
              <a:t>Amount</a:t>
            </a:r>
          </a:p>
        </p:txBody>
      </p:sp>
      <p:sp>
        <p:nvSpPr>
          <p:cNvPr id="30" name="Rectangle 12"/>
          <p:cNvSpPr>
            <a:spLocks noGrp="1"/>
          </p:cNvSpPr>
          <p:nvPr>
            <p:ph type="body" sz="quarter" idx="18" hasCustomPrompt="1"/>
          </p:nvPr>
        </p:nvSpPr>
        <p:spPr>
          <a:xfrm>
            <a:off x="3657600" y="2895600"/>
            <a:ext cx="1371600" cy="304800"/>
          </a:xfrm>
        </p:spPr>
        <p:txBody>
          <a:bodyPr anchor="ctr"/>
          <a:lstStyle>
            <a:lvl1pPr algn="ctr" eaLnBrk="1" latinLnBrk="0" hangingPunct="1">
              <a:defRPr kumimoji="0" b="1"/>
            </a:lvl1pPr>
            <a:extLst/>
          </a:lstStyle>
          <a:p>
            <a:pPr lvl="0"/>
            <a:r>
              <a:rPr kumimoji="0" lang="en-US" dirty="0"/>
              <a:t>Amount</a:t>
            </a:r>
          </a:p>
        </p:txBody>
      </p:sp>
      <p:sp>
        <p:nvSpPr>
          <p:cNvPr id="13" name="Rectangle 12"/>
          <p:cNvSpPr>
            <a:spLocks noGrp="1"/>
          </p:cNvSpPr>
          <p:nvPr>
            <p:ph type="body" sz="quarter" idx="34" hasCustomPrompt="1"/>
          </p:nvPr>
        </p:nvSpPr>
        <p:spPr>
          <a:xfrm>
            <a:off x="3657600" y="5334000"/>
            <a:ext cx="1371600" cy="304800"/>
          </a:xfrm>
        </p:spPr>
        <p:txBody>
          <a:bodyPr anchor="ctr"/>
          <a:lstStyle>
            <a:lvl1pPr algn="ctr" eaLnBrk="1" latinLnBrk="0" hangingPunct="1">
              <a:defRPr kumimoji="0" b="1"/>
            </a:lvl1pPr>
            <a:extLst/>
          </a:lstStyle>
          <a:p>
            <a:pPr lvl="0"/>
            <a:r>
              <a:rPr kumimoji="0" lang="en-US" dirty="0"/>
              <a:t>Amount</a:t>
            </a:r>
          </a:p>
        </p:txBody>
      </p:sp>
      <p:sp>
        <p:nvSpPr>
          <p:cNvPr id="14" name="Rectangle 12"/>
          <p:cNvSpPr>
            <a:spLocks noGrp="1"/>
          </p:cNvSpPr>
          <p:nvPr>
            <p:ph type="body" sz="quarter" idx="22" hasCustomPrompt="1"/>
          </p:nvPr>
        </p:nvSpPr>
        <p:spPr>
          <a:xfrm>
            <a:off x="5791200" y="2895600"/>
            <a:ext cx="1371600" cy="304800"/>
          </a:xfrm>
        </p:spPr>
        <p:txBody>
          <a:bodyPr anchor="ctr"/>
          <a:lstStyle>
            <a:lvl1pPr algn="ctr" eaLnBrk="1" latinLnBrk="0" hangingPunct="1">
              <a:defRPr kumimoji="0" b="1"/>
            </a:lvl1pPr>
            <a:extLst/>
          </a:lstStyle>
          <a:p>
            <a:pPr lvl="0"/>
            <a:r>
              <a:rPr kumimoji="0" lang="en-US" dirty="0"/>
              <a:t>Amount</a:t>
            </a:r>
          </a:p>
        </p:txBody>
      </p:sp>
      <p:sp>
        <p:nvSpPr>
          <p:cNvPr id="2" name="Rectangle 12"/>
          <p:cNvSpPr>
            <a:spLocks noGrp="1"/>
          </p:cNvSpPr>
          <p:nvPr>
            <p:ph type="body" sz="quarter" idx="35" hasCustomPrompt="1"/>
          </p:nvPr>
        </p:nvSpPr>
        <p:spPr>
          <a:xfrm>
            <a:off x="5791200" y="5334000"/>
            <a:ext cx="1371600" cy="304800"/>
          </a:xfrm>
        </p:spPr>
        <p:txBody>
          <a:bodyPr anchor="ctr"/>
          <a:lstStyle>
            <a:lvl1pPr algn="ctr" eaLnBrk="1" latinLnBrk="0" hangingPunct="1">
              <a:defRPr kumimoji="0" b="1"/>
            </a:lvl1pPr>
            <a:extLst/>
          </a:lstStyle>
          <a:p>
            <a:pPr lvl="0"/>
            <a:r>
              <a:rPr kumimoji="0" lang="en-US" dirty="0"/>
              <a:t>Amount</a:t>
            </a:r>
          </a:p>
        </p:txBody>
      </p:sp>
      <p:sp>
        <p:nvSpPr>
          <p:cNvPr id="44" name="Rectangle 11"/>
          <p:cNvSpPr>
            <a:spLocks noGrp="1"/>
          </p:cNvSpPr>
          <p:nvPr>
            <p:ph type="body" sz="quarter" idx="15" hasCustomPrompt="1"/>
          </p:nvPr>
        </p:nvSpPr>
        <p:spPr>
          <a:xfrm>
            <a:off x="1524000" y="32004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5" name="Rectangle 11"/>
          <p:cNvSpPr>
            <a:spLocks noGrp="1"/>
          </p:cNvSpPr>
          <p:nvPr>
            <p:ph type="body" sz="quarter" idx="37" hasCustomPrompt="1"/>
          </p:nvPr>
        </p:nvSpPr>
        <p:spPr>
          <a:xfrm>
            <a:off x="1524000" y="56388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4" name="Rectangle 11"/>
          <p:cNvSpPr>
            <a:spLocks noGrp="1"/>
          </p:cNvSpPr>
          <p:nvPr>
            <p:ph type="body" sz="quarter" idx="19" hasCustomPrompt="1"/>
          </p:nvPr>
        </p:nvSpPr>
        <p:spPr>
          <a:xfrm>
            <a:off x="3657600" y="32004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40" name="Rectangle 11"/>
          <p:cNvSpPr>
            <a:spLocks noGrp="1"/>
          </p:cNvSpPr>
          <p:nvPr>
            <p:ph type="body" sz="quarter" idx="38" hasCustomPrompt="1"/>
          </p:nvPr>
        </p:nvSpPr>
        <p:spPr>
          <a:xfrm>
            <a:off x="3657600" y="56388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8" name="Rectangle 11"/>
          <p:cNvSpPr>
            <a:spLocks noGrp="1"/>
          </p:cNvSpPr>
          <p:nvPr>
            <p:ph type="body" sz="quarter" idx="23" hasCustomPrompt="1"/>
          </p:nvPr>
        </p:nvSpPr>
        <p:spPr>
          <a:xfrm>
            <a:off x="5791200" y="32004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33" name="Rectangle 11"/>
          <p:cNvSpPr>
            <a:spLocks noGrp="1"/>
          </p:cNvSpPr>
          <p:nvPr>
            <p:ph type="body" sz="quarter" idx="39" hasCustomPrompt="1"/>
          </p:nvPr>
        </p:nvSpPr>
        <p:spPr>
          <a:xfrm>
            <a:off x="5791200" y="5638800"/>
            <a:ext cx="1371600" cy="152400"/>
          </a:xfrm>
        </p:spPr>
        <p:txBody>
          <a:bodyPr anchor="ctr">
            <a:noAutofit/>
          </a:bodyPr>
          <a:lstStyle>
            <a:lvl1pPr algn="ctr" eaLnBrk="1" latinLnBrk="0" hangingPunct="1">
              <a:defRPr kumimoji="0" sz="800" i="1"/>
            </a:lvl1pPr>
            <a:extLst/>
          </a:lstStyle>
          <a:p>
            <a:pPr lvl="0"/>
            <a:r>
              <a:rPr kumimoji="0" lang="en-US" dirty="0"/>
              <a:t>Date</a:t>
            </a:r>
          </a:p>
        </p:txBody>
      </p:sp>
      <p:sp>
        <p:nvSpPr>
          <p:cNvPr id="5" name="Rectangle 14"/>
          <p:cNvSpPr>
            <a:spLocks noGrp="1"/>
          </p:cNvSpPr>
          <p:nvPr>
            <p:ph type="body" sz="quarter" idx="16" hasCustomPrompt="1"/>
          </p:nvPr>
        </p:nvSpPr>
        <p:spPr>
          <a:xfrm>
            <a:off x="1524000" y="22860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56" name="Rectangle 14"/>
          <p:cNvSpPr>
            <a:spLocks noGrp="1"/>
          </p:cNvSpPr>
          <p:nvPr>
            <p:ph type="body" sz="quarter" idx="41" hasCustomPrompt="1"/>
          </p:nvPr>
        </p:nvSpPr>
        <p:spPr>
          <a:xfrm>
            <a:off x="1524000" y="47244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62" name="Rectangle 14"/>
          <p:cNvSpPr>
            <a:spLocks noGrp="1"/>
          </p:cNvSpPr>
          <p:nvPr>
            <p:ph type="body" sz="quarter" idx="20" hasCustomPrompt="1"/>
          </p:nvPr>
        </p:nvSpPr>
        <p:spPr>
          <a:xfrm>
            <a:off x="3657600" y="22860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37" name="Rectangle 14"/>
          <p:cNvSpPr>
            <a:spLocks noGrp="1"/>
          </p:cNvSpPr>
          <p:nvPr>
            <p:ph type="body" sz="quarter" idx="42" hasCustomPrompt="1"/>
          </p:nvPr>
        </p:nvSpPr>
        <p:spPr>
          <a:xfrm>
            <a:off x="3657600" y="47244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41" name="Rectangle 14"/>
          <p:cNvSpPr>
            <a:spLocks noGrp="1"/>
          </p:cNvSpPr>
          <p:nvPr>
            <p:ph type="body" sz="quarter" idx="24" hasCustomPrompt="1"/>
          </p:nvPr>
        </p:nvSpPr>
        <p:spPr>
          <a:xfrm>
            <a:off x="5791200" y="22860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52" name="Rectangle 14"/>
          <p:cNvSpPr>
            <a:spLocks noGrp="1"/>
          </p:cNvSpPr>
          <p:nvPr>
            <p:ph type="body" sz="quarter" idx="43" hasCustomPrompt="1"/>
          </p:nvPr>
        </p:nvSpPr>
        <p:spPr>
          <a:xfrm>
            <a:off x="5791200" y="4724400"/>
            <a:ext cx="1371600" cy="609600"/>
          </a:xfrm>
        </p:spPr>
        <p:txBody>
          <a:bodyPr anchor="ctr"/>
          <a:lstStyle>
            <a:lvl1pPr algn="ctr" eaLnBrk="1" latinLnBrk="0" hangingPunct="1">
              <a:defRPr kumimoji="0" sz="800"/>
            </a:lvl1pPr>
            <a:extLst/>
          </a:lstStyle>
          <a:p>
            <a:pPr lvl="0"/>
            <a:r>
              <a:rPr kumimoji="0" lang="en-US" dirty="0"/>
              <a:t>Description</a:t>
            </a:r>
          </a:p>
        </p:txBody>
      </p:sp>
      <p:sp>
        <p:nvSpPr>
          <p:cNvPr id="39" name="Rectangle 51"/>
          <p:cNvSpPr>
            <a:spLocks noGrp="1"/>
          </p:cNvSpPr>
          <p:nvPr>
            <p:ph type="body" sz="quarter" idx="46"/>
          </p:nvPr>
        </p:nvSpPr>
        <p:spPr>
          <a:xfrm>
            <a:off x="304800" y="381000"/>
            <a:ext cx="8077200" cy="838200"/>
          </a:xfrm>
        </p:spPr>
        <p:txBody>
          <a:bodyPr/>
          <a:lstStyle>
            <a:lvl1pPr eaLnBrk="1" latinLnBrk="0" hangingPunct="1">
              <a:defRPr kumimoji="0" sz="1200"/>
            </a:lvl1pPr>
            <a:extLst/>
          </a:lstStyle>
          <a:p>
            <a:pPr lvl="0" eaLnBrk="1" latinLnBrk="1" hangingPunct="1"/>
            <a:r>
              <a:rPr lang="en-US"/>
              <a:t>Click to edit Master text styles</a:t>
            </a:r>
          </a:p>
        </p:txBody>
      </p:sp>
      <p:sp>
        <p:nvSpPr>
          <p:cNvPr id="42" name="Rectangle 42"/>
          <p:cNvSpPr>
            <a:spLocks noGrp="1"/>
          </p:cNvSpPr>
          <p:nvPr>
            <p:ph type="dt" sz="half" idx="47"/>
          </p:nvPr>
        </p:nvSpPr>
        <p:spPr/>
        <p:txBody>
          <a:bodyPr/>
          <a:lstStyle/>
          <a:p>
            <a:fld id="{99951274-5029-4167-A2B0-0D93230A5BC5}" type="datetime1">
              <a:rPr lang="en-US" smtClean="0"/>
              <a:pPr/>
              <a:t>11/26/2018</a:t>
            </a:fld>
            <a:endParaRPr lang="en-US"/>
          </a:p>
        </p:txBody>
      </p:sp>
      <p:sp>
        <p:nvSpPr>
          <p:cNvPr id="43" name="Rectangle 43"/>
          <p:cNvSpPr>
            <a:spLocks noGrp="1"/>
          </p:cNvSpPr>
          <p:nvPr>
            <p:ph type="sldNum" sz="quarter" idx="48"/>
          </p:nvPr>
        </p:nvSpPr>
        <p:spPr/>
        <p:txBody>
          <a:bodyPr/>
          <a:lstStyle/>
          <a:p>
            <a:fld id="{1616450D-0610-45F7-A841-354AEA518056}" type="slidenum">
              <a:rPr lang="en-US" smtClean="0"/>
              <a:pPr/>
              <a:t>‹#›</a:t>
            </a:fld>
            <a:endParaRPr lang="en-US"/>
          </a:p>
        </p:txBody>
      </p:sp>
      <p:sp>
        <p:nvSpPr>
          <p:cNvPr id="45" name="Rectangle 45"/>
          <p:cNvSpPr>
            <a:spLocks noGrp="1"/>
          </p:cNvSpPr>
          <p:nvPr>
            <p:ph type="ftr" sz="quarter" idx="49"/>
          </p:nvPr>
        </p:nvSpPr>
        <p:spPr/>
        <p:txBody>
          <a:body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BFC8934A-3609-43B9-B166-7EA5D816D846}" type="datetime1">
              <a:rPr lang="en-US" smtClean="0">
                <a:solidFill>
                  <a:srgbClr val="000099"/>
                </a:solidFill>
              </a:rPr>
              <a:pPr>
                <a:defRPr/>
              </a:pPr>
              <a:t>11/26/2018</a:t>
            </a:fld>
            <a:endParaRPr lang="en-US">
              <a:solidFill>
                <a:srgbClr val="000099"/>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99"/>
              </a:solidFill>
            </a:endParaRPr>
          </a:p>
        </p:txBody>
      </p:sp>
      <p:sp>
        <p:nvSpPr>
          <p:cNvPr id="4" name="Rectangle 6"/>
          <p:cNvSpPr>
            <a:spLocks noGrp="1" noChangeArrowheads="1"/>
          </p:cNvSpPr>
          <p:nvPr>
            <p:ph type="sldNum" sz="quarter" idx="12"/>
          </p:nvPr>
        </p:nvSpPr>
        <p:spPr/>
        <p:txBody>
          <a:bodyPr/>
          <a:lstStyle>
            <a:lvl1pPr>
              <a:defRPr/>
            </a:lvl1pPr>
          </a:lstStyle>
          <a:p>
            <a:pPr>
              <a:defRPr/>
            </a:pPr>
            <a:fld id="{AD971CBF-456D-41DA-BFB9-D3181C5EE3BE}"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805875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fld id="{36612640-C6C3-449A-8279-36BB47E5F1C1}" type="datetime1">
              <a:rPr lang="en-US" smtClean="0">
                <a:solidFill>
                  <a:srgbClr val="000099"/>
                </a:solidFill>
              </a:rPr>
              <a:pPr>
                <a:defRPr/>
              </a:pPr>
              <a:t>11/26/2018</a:t>
            </a:fld>
            <a:endParaRPr lang="en-US">
              <a:solidFill>
                <a:srgbClr val="000099"/>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99"/>
              </a:solidFill>
            </a:endParaRPr>
          </a:p>
        </p:txBody>
      </p:sp>
      <p:sp>
        <p:nvSpPr>
          <p:cNvPr id="5" name="Rectangle 6"/>
          <p:cNvSpPr>
            <a:spLocks noGrp="1" noChangeArrowheads="1"/>
          </p:cNvSpPr>
          <p:nvPr>
            <p:ph type="sldNum" sz="quarter" idx="12"/>
          </p:nvPr>
        </p:nvSpPr>
        <p:spPr/>
        <p:txBody>
          <a:bodyPr/>
          <a:lstStyle>
            <a:lvl1pPr>
              <a:defRPr/>
            </a:lvl1pPr>
          </a:lstStyle>
          <a:p>
            <a:pPr>
              <a:defRPr/>
            </a:pPr>
            <a:fld id="{5070A36B-E517-417A-BB2B-322F96DDE865}" type="slidenum">
              <a:rPr lang="en-US">
                <a:solidFill>
                  <a:srgbClr val="000099"/>
                </a:solidFill>
              </a:rPr>
              <a:pPr>
                <a:defRPr/>
              </a:pPr>
              <a:t>‹#›</a:t>
            </a:fld>
            <a:endParaRPr lang="en-US">
              <a:solidFill>
                <a:srgbClr val="000099"/>
              </a:solidFill>
            </a:endParaRPr>
          </a:p>
        </p:txBody>
      </p:sp>
    </p:spTree>
    <p:extLst>
      <p:ext uri="{BB962C8B-B14F-4D97-AF65-F5344CB8AC3E}">
        <p14:creationId xmlns:p14="http://schemas.microsoft.com/office/powerpoint/2010/main" val="352461251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28298737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t>Click to edit Master title style</a:t>
            </a:r>
            <a:endParaRPr/>
          </a:p>
        </p:txBody>
      </p:sp>
      <p:sp>
        <p:nvSpPr>
          <p:cNvPr id="37" name="Rectangle 37"/>
          <p:cNvSpPr>
            <a:spLocks noGrp="1"/>
          </p:cNvSpPr>
          <p:nvPr>
            <p:ph type="body" sz="quarter" idx="13" hasCustomPrompt="1"/>
          </p:nvPr>
        </p:nvSpPr>
        <p:spPr>
          <a:xfrm>
            <a:off x="310896" y="381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43" name="Rectangle 37"/>
          <p:cNvSpPr>
            <a:spLocks noGrp="1"/>
          </p:cNvSpPr>
          <p:nvPr>
            <p:ph type="body" sz="quarter" idx="15" hasCustomPrompt="1"/>
          </p:nvPr>
        </p:nvSpPr>
        <p:spPr>
          <a:xfrm>
            <a:off x="304800" y="838200"/>
            <a:ext cx="7391400"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eaLnBrk="1" latinLnBrk="0" hangingPunct="1">
              <a:buFontTx/>
              <a:buNone/>
              <a:defRPr kumimoji="0" sz="1100" baseline="0"/>
            </a:lvl1pPr>
            <a:extLst/>
          </a:lstStyle>
          <a:p>
            <a:pPr lvl="0"/>
            <a:r>
              <a:rPr kumimoji="0"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eaLnBrk="1" latinLnBrk="0" hangingPunct="1">
              <a:buFontTx/>
              <a:buNone/>
              <a:defRPr kumimoji="0" sz="1100"/>
            </a:lvl1pPr>
            <a:extLst/>
          </a:lstStyle>
          <a:p>
            <a:pPr lvl="0"/>
            <a:r>
              <a:rPr kumimoji="0" lang="en-US" dirty="0"/>
              <a:t>Click to add agenda item</a:t>
            </a:r>
          </a:p>
        </p:txBody>
      </p:sp>
      <p:sp>
        <p:nvSpPr>
          <p:cNvPr id="98" name="Rectangle 37"/>
          <p:cNvSpPr>
            <a:spLocks noGrp="1"/>
          </p:cNvSpPr>
          <p:nvPr>
            <p:ph type="body" sz="quarter" idx="14" hasCustomPrompt="1"/>
          </p:nvPr>
        </p:nvSpPr>
        <p:spPr>
          <a:xfrm>
            <a:off x="7696200" y="381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p>
        </p:txBody>
      </p:sp>
      <p:sp>
        <p:nvSpPr>
          <p:cNvPr id="44" name="Rectangle 37"/>
          <p:cNvSpPr>
            <a:spLocks noGrp="1"/>
          </p:cNvSpPr>
          <p:nvPr>
            <p:ph type="body" sz="quarter" idx="16" hasCustomPrompt="1"/>
          </p:nvPr>
        </p:nvSpPr>
        <p:spPr>
          <a:xfrm>
            <a:off x="7696200" y="838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eaLnBrk="1" latinLnBrk="0" hangingPunct="1">
              <a:buFontTx/>
              <a:buNone/>
              <a:defRPr kumimoji="0" sz="1100"/>
            </a:lvl1pPr>
            <a:extLst/>
          </a:lstStyle>
          <a:p>
            <a:pPr lvl="0"/>
            <a:r>
              <a:rPr kumimoji="0"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eaLnBrk="1" latinLnBrk="0" hangingPunct="1">
              <a:buFontTx/>
              <a:buNone/>
              <a:defRPr kumimoji="0" sz="1100">
                <a:solidFill>
                  <a:schemeClr val="bg1"/>
                </a:solidFill>
              </a:defRPr>
            </a:lvl1pPr>
            <a:extLst/>
          </a:lstStyle>
          <a:p>
            <a:pPr lvl="0"/>
            <a:r>
              <a:rPr kumimoji="0" lang="en-US" dirty="0"/>
              <a:t>Page #</a:t>
            </a:r>
            <a:endParaRPr kumimoji="0" lang="en-US"/>
          </a:p>
        </p:txBody>
      </p:sp>
      <p:sp>
        <p:nvSpPr>
          <p:cNvPr id="32" name="Rectangle 32"/>
          <p:cNvSpPr>
            <a:spLocks noGrp="1"/>
          </p:cNvSpPr>
          <p:nvPr>
            <p:ph type="dt" sz="half" idx="39"/>
          </p:nvPr>
        </p:nvSpPr>
        <p:spPr/>
        <p:txBody>
          <a:bodyPr/>
          <a:lstStyle>
            <a:lvl1pPr eaLnBrk="1" latinLnBrk="0" hangingPunct="1">
              <a:defRPr kumimoji="0" sz="1000"/>
            </a:lvl1pPr>
            <a:extLst/>
          </a:lstStyle>
          <a:p>
            <a:fld id="{92E61CC0-4203-4953-9FB0-85BBA05C0C3F}" type="datetime1">
              <a:rPr lang="en-US" smtClean="0"/>
              <a:pPr/>
              <a:t>11/26/2018</a:t>
            </a:fld>
            <a:endParaRPr lang="en-US"/>
          </a:p>
        </p:txBody>
      </p:sp>
      <p:sp>
        <p:nvSpPr>
          <p:cNvPr id="33" name="Rectangle 33"/>
          <p:cNvSpPr>
            <a:spLocks noGrp="1"/>
          </p:cNvSpPr>
          <p:nvPr>
            <p:ph type="sldNum" sz="quarter" idx="40"/>
          </p:nvPr>
        </p:nvSpPr>
        <p:spPr/>
        <p:txBody>
          <a:bodyPr/>
          <a:lstStyle/>
          <a:p>
            <a:fld id="{1616450D-0610-45F7-A841-354AEA518056}" type="slidenum">
              <a:rPr lang="en-US" smtClean="0"/>
              <a:pPr/>
              <a:t>‹#›</a:t>
            </a:fld>
            <a:endParaRPr lang="en-US"/>
          </a:p>
        </p:txBody>
      </p:sp>
      <p:sp>
        <p:nvSpPr>
          <p:cNvPr id="34" name="Rectangle 34"/>
          <p:cNvSpPr>
            <a:spLocks noGrp="1"/>
          </p:cNvSpPr>
          <p:nvPr>
            <p:ph type="ftr" sz="quarter" idx="41"/>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76641706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2436480356"/>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61899735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279220347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218460751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33871315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81349143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81349143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81349143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8620507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9" name="Rectangle 8"/>
          <p:cNvSpPr/>
          <p:nvPr/>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4" name="Title 13"/>
          <p:cNvSpPr>
            <a:spLocks noGrp="1"/>
          </p:cNvSpPr>
          <p:nvPr>
            <p:ph type="ctrTitle"/>
          </p:nvPr>
        </p:nvSpPr>
        <p:spPr>
          <a:xfrm>
            <a:off x="228600" y="4114800"/>
            <a:ext cx="7239000" cy="533400"/>
          </a:xfrm>
          <a:noFill/>
        </p:spPr>
        <p:txBody>
          <a:bodyPr vert="horz"/>
          <a:lstStyle>
            <a:lvl1pPr algn="l" eaLnBrk="1" latinLnBrk="0" hangingPunct="1">
              <a:defRPr kumimoji="0" sz="2000" b="0" cap="all" spc="150" baseline="0">
                <a:solidFill>
                  <a:schemeClr val="bg1"/>
                </a:solidFill>
              </a:defRPr>
            </a:lvl1pPr>
            <a:extLst/>
          </a:lstStyle>
          <a:p>
            <a:r>
              <a:rPr kumimoji="0" lang="en-US"/>
              <a:t>Click to edit Master title style</a:t>
            </a:r>
            <a:endParaRPr kumimoji="0" lang="en-US"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060B9858-953D-431C-8C3A-9E842B30DEFD}" type="datetime1">
              <a:rPr lang="en-US" smtClean="0"/>
              <a:pPr/>
              <a:t>11/26/2018</a:t>
            </a:fld>
            <a:endParaRPr lang="en-US"/>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a:solidFill>
                  <a:schemeClr val="bg1"/>
                </a:solidFill>
              </a:defRPr>
            </a:lvl1pPr>
            <a:extLst/>
          </a:lstStyle>
          <a:p>
            <a:endParaRPr lang="en-US"/>
          </a:p>
        </p:txBody>
      </p:sp>
      <p:sp>
        <p:nvSpPr>
          <p:cNvPr id="13" name="Slide Number Placeholder 12"/>
          <p:cNvSpPr>
            <a:spLocks noGrp="1"/>
          </p:cNvSpPr>
          <p:nvPr>
            <p:ph type="sldNum" sz="quarter" idx="12"/>
          </p:nvPr>
        </p:nvSpPr>
        <p:spPr>
          <a:xfrm>
            <a:off x="6477000" y="6477000"/>
            <a:ext cx="1021080" cy="304800"/>
          </a:xfrm>
        </p:spPr>
        <p:txBody>
          <a:bodyPr anchor="ctr"/>
          <a:lstStyle/>
          <a:p>
            <a:fld id="{1616450D-0610-45F7-A841-354AEA518056}" type="slidenum">
              <a:rPr lang="en-US" smtClean="0"/>
              <a:pPr/>
              <a:t>‹#›</a:t>
            </a:fld>
            <a:endParaRPr lang="en-US"/>
          </a:p>
        </p:txBody>
      </p:sp>
      <p:sp>
        <p:nvSpPr>
          <p:cNvPr id="11" name="Rectangle 10"/>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6668" y="5562600"/>
            <a:ext cx="1387332" cy="1295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28347714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and Content">
    <p:bg>
      <p:bgRef idx="1002">
        <a:schemeClr val="bg2"/>
      </p:bgRef>
    </p:bg>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43AEAB8-6ECC-457F-BB74-CCAAA86EA6EF}" type="slidenum">
              <a:rPr lang="en-US" smtClean="0"/>
              <a:pPr>
                <a:defRPr/>
              </a:pPr>
              <a:t>‹#›</a:t>
            </a:fld>
            <a:endParaRPr lang="en-US"/>
          </a:p>
        </p:txBody>
      </p:sp>
      <p:pic>
        <p:nvPicPr>
          <p:cNvPr id="7" name="Picture 6" descr="newlogosmall.gif"/>
          <p:cNvPicPr>
            <a:picLocks noChangeAspect="1"/>
          </p:cNvPicPr>
          <p:nvPr userDrawn="1"/>
        </p:nvPicPr>
        <p:blipFill>
          <a:blip r:embed="rId2" cstate="print"/>
          <a:stretch>
            <a:fillRect/>
          </a:stretch>
        </p:blipFill>
        <p:spPr>
          <a:xfrm>
            <a:off x="3" y="6035040"/>
            <a:ext cx="897773" cy="822960"/>
          </a:xfrm>
          <a:prstGeom prst="rect">
            <a:avLst/>
          </a:prstGeom>
        </p:spPr>
      </p:pic>
      <p:sp>
        <p:nvSpPr>
          <p:cNvPr id="8" name="TextBox 7"/>
          <p:cNvSpPr txBox="1"/>
          <p:nvPr userDrawn="1"/>
        </p:nvSpPr>
        <p:spPr>
          <a:xfrm>
            <a:off x="838200" y="6477000"/>
            <a:ext cx="5715000" cy="276999"/>
          </a:xfrm>
          <a:prstGeom prst="rect">
            <a:avLst/>
          </a:prstGeom>
          <a:noFill/>
        </p:spPr>
        <p:txBody>
          <a:bodyPr wrap="square" rtlCol="0">
            <a:spAutoFit/>
          </a:bodyPr>
          <a:lstStyle/>
          <a:p>
            <a:r>
              <a:rPr lang="en-US" sz="1200" dirty="0">
                <a:solidFill>
                  <a:schemeClr val="accent1">
                    <a:lumMod val="75000"/>
                  </a:schemeClr>
                </a:solidFill>
              </a:rPr>
              <a:t>FRIENDS National Resource Center for CBCAP</a:t>
            </a:r>
          </a:p>
        </p:txBody>
      </p:sp>
    </p:spTree>
    <p:extLst>
      <p:ext uri="{BB962C8B-B14F-4D97-AF65-F5344CB8AC3E}">
        <p14:creationId xmlns:p14="http://schemas.microsoft.com/office/powerpoint/2010/main" val="14553388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pPr eaLnBrk="1" latinLnBrk="1" hangingPunct="1"/>
            <a:r>
              <a:rPr lang="en-US"/>
              <a:t>Click to edit Master title style</a:t>
            </a:r>
            <a:endParaRPr/>
          </a:p>
        </p:txBody>
      </p:sp>
      <p:sp>
        <p:nvSpPr>
          <p:cNvPr id="19" name="Rectangle 8"/>
          <p:cNvSpPr>
            <a:spLocks noGrp="1"/>
          </p:cNvSpPr>
          <p:nvPr>
            <p:ph type="body" sz="quarter" idx="13" hasCustomPrompt="1"/>
          </p:nvPr>
        </p:nvSpPr>
        <p:spPr>
          <a:xfrm>
            <a:off x="304800" y="381000"/>
            <a:ext cx="80772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7" name="Rectangle 7"/>
          <p:cNvSpPr>
            <a:spLocks noGrp="1"/>
          </p:cNvSpPr>
          <p:nvPr>
            <p:ph type="dt" sz="half" idx="14"/>
          </p:nvPr>
        </p:nvSpPr>
        <p:spPr/>
        <p:txBody>
          <a:bodyPr/>
          <a:lstStyle/>
          <a:p>
            <a:fld id="{7D70306A-0E04-442F-B91F-F9A1A6ABAB48}" type="datetime1">
              <a:rPr lang="en-US" smtClean="0"/>
              <a:pPr/>
              <a:t>11/26/2018</a:t>
            </a:fld>
            <a:endParaRPr lang="en-US"/>
          </a:p>
        </p:txBody>
      </p:sp>
      <p:sp>
        <p:nvSpPr>
          <p:cNvPr id="8" name="Rectangle 8"/>
          <p:cNvSpPr>
            <a:spLocks noGrp="1"/>
          </p:cNvSpPr>
          <p:nvPr>
            <p:ph type="sldNum" sz="quarter" idx="15"/>
          </p:nvPr>
        </p:nvSpPr>
        <p:spPr/>
        <p:txBody>
          <a:bodyPr/>
          <a:lstStyle/>
          <a:p>
            <a:fld id="{1616450D-0610-45F7-A841-354AEA518056}" type="slidenum">
              <a:rPr lang="en-US" smtClean="0"/>
              <a:pPr/>
              <a:t>‹#›</a:t>
            </a:fld>
            <a:endParaRPr lang="en-US"/>
          </a:p>
        </p:txBody>
      </p:sp>
      <p:sp>
        <p:nvSpPr>
          <p:cNvPr id="9" name="Rectangle 9"/>
          <p:cNvSpPr>
            <a:spLocks noGrp="1"/>
          </p:cNvSpPr>
          <p:nvPr>
            <p:ph type="ftr" sz="quarter" idx="16"/>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pPr eaLnBrk="1" latinLnBrk="1" hangingPunct="1"/>
            <a:r>
              <a:rPr lang="en-US"/>
              <a:t>Click to edit Master title style</a:t>
            </a:r>
            <a:endParaRPr/>
          </a:p>
        </p:txBody>
      </p:sp>
      <p:sp>
        <p:nvSpPr>
          <p:cNvPr id="6" name="Rectangle 6"/>
          <p:cNvSpPr>
            <a:spLocks noGrp="1"/>
          </p:cNvSpPr>
          <p:nvPr>
            <p:ph type="dt" sz="half" idx="10"/>
          </p:nvPr>
        </p:nvSpPr>
        <p:spPr/>
        <p:txBody>
          <a:bodyPr/>
          <a:lstStyle/>
          <a:p>
            <a:fld id="{C933D744-40E1-4AB7-AD2E-F99567596229}" type="datetime1">
              <a:rPr lang="en-US" smtClean="0"/>
              <a:pPr/>
              <a:t>11/26/2018</a:t>
            </a:fld>
            <a:endParaRPr lang="en-US"/>
          </a:p>
        </p:txBody>
      </p:sp>
      <p:sp>
        <p:nvSpPr>
          <p:cNvPr id="8" name="Rectangle 8"/>
          <p:cNvSpPr>
            <a:spLocks noGrp="1"/>
          </p:cNvSpPr>
          <p:nvPr>
            <p:ph type="sldNum" sz="quarter" idx="11"/>
          </p:nvPr>
        </p:nvSpPr>
        <p:spPr/>
        <p:txBody>
          <a:bodyPr/>
          <a:lstStyle/>
          <a:p>
            <a:fld id="{1616450D-0610-45F7-A841-354AEA518056}" type="slidenum">
              <a:rPr lang="en-US" smtClean="0"/>
              <a:pPr/>
              <a:t>‹#›</a:t>
            </a:fld>
            <a:endParaRPr lang="en-US"/>
          </a:p>
        </p:txBody>
      </p:sp>
      <p:sp>
        <p:nvSpPr>
          <p:cNvPr id="9" name="Rectangle 9"/>
          <p:cNvSpPr>
            <a:spLocks noGrp="1"/>
          </p:cNvSpPr>
          <p:nvPr>
            <p:ph type="ftr" sz="quarter" idx="12"/>
          </p:nvPr>
        </p:nvSpPr>
        <p:spPr/>
        <p:txBody>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562600"/>
            <a:ext cx="1387332" cy="12954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Up">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1" hangingPunct="1"/>
            <a:r>
              <a:rPr lang="en-US"/>
              <a:t>Click to edit Master title style</a:t>
            </a:r>
            <a:endParaRPr/>
          </a:p>
        </p:txBody>
      </p:sp>
      <p:sp>
        <p:nvSpPr>
          <p:cNvPr id="8" name="Rectangle 8"/>
          <p:cNvSpPr>
            <a:spLocks noGrp="1"/>
          </p:cNvSpPr>
          <p:nvPr>
            <p:ph type="body" sz="quarter" idx="13" hasCustomPrompt="1"/>
          </p:nvPr>
        </p:nvSpPr>
        <p:spPr>
          <a:xfrm>
            <a:off x="304800" y="76200"/>
            <a:ext cx="8077200" cy="609600"/>
          </a:xfrm>
          <a:solidFill>
            <a:schemeClr val="accent6">
              <a:shade val="75000"/>
            </a:schemeClr>
          </a:solidFill>
        </p:spPr>
        <p:txBody>
          <a:bodyPr>
            <a:noAutofit/>
          </a:bodyPr>
          <a:lstStyle>
            <a:lvl1pPr algn="ctr" eaLnBrk="1" latinLnBrk="0" hangingPunct="1">
              <a:defRPr kumimoji="0" sz="4000" b="1">
                <a:solidFill>
                  <a:schemeClr val="bg1"/>
                </a:solidFill>
              </a:defRPr>
            </a:lvl1pPr>
            <a:extLst/>
          </a:lstStyle>
          <a:p>
            <a:pPr lvl="0"/>
            <a:r>
              <a:rPr kumimoji="0" lang="en-US" dirty="0"/>
              <a:t>Click to add heading</a:t>
            </a:r>
          </a:p>
        </p:txBody>
      </p:sp>
      <p:sp>
        <p:nvSpPr>
          <p:cNvPr id="11" name="Rectangle 11"/>
          <p:cNvSpPr>
            <a:spLocks noGrp="1"/>
          </p:cNvSpPr>
          <p:nvPr>
            <p:ph sz="quarter" idx="15"/>
          </p:nvPr>
        </p:nvSpPr>
        <p:spPr>
          <a:xfrm>
            <a:off x="304800" y="838200"/>
            <a:ext cx="8077200" cy="5638800"/>
          </a:xfrm>
        </p:spPr>
        <p:txBody>
          <a:bodyPr/>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a:p>
            <a:pPr lvl="3" eaLnBrk="1" latinLnBrk="1" hangingPunct="1"/>
            <a:r>
              <a:rPr lang="en-US" dirty="0"/>
              <a:t>Fourth level</a:t>
            </a:r>
          </a:p>
          <a:p>
            <a:pPr lvl="4" eaLnBrk="1" latinLnBrk="1" hangingPunct="1"/>
            <a:r>
              <a:rPr lang="en-US" dirty="0"/>
              <a:t>Fifth level</a:t>
            </a:r>
            <a:endParaRPr dirty="0"/>
          </a:p>
        </p:txBody>
      </p:sp>
      <p:sp>
        <p:nvSpPr>
          <p:cNvPr id="6" name="Date Placeholder 5"/>
          <p:cNvSpPr>
            <a:spLocks noGrp="1"/>
          </p:cNvSpPr>
          <p:nvPr>
            <p:ph type="dt" sz="half" idx="16"/>
          </p:nvPr>
        </p:nvSpPr>
        <p:spPr/>
        <p:txBody>
          <a:bodyPr/>
          <a:lstStyle/>
          <a:p>
            <a:fld id="{C482E199-7C69-46B3-8900-6D65469A4B9F}" type="datetime1">
              <a:rPr lang="en-US" smtClean="0"/>
              <a:pPr/>
              <a:t>11/26/2018</a:t>
            </a:fld>
            <a:endParaRPr lang="en-US"/>
          </a:p>
        </p:txBody>
      </p:sp>
      <p:sp>
        <p:nvSpPr>
          <p:cNvPr id="7" name="Footer Placeholder 6"/>
          <p:cNvSpPr>
            <a:spLocks noGrp="1"/>
          </p:cNvSpPr>
          <p:nvPr>
            <p:ph type="ftr" sz="quarter" idx="17"/>
          </p:nvPr>
        </p:nvSpPr>
        <p:spPr/>
        <p:txBody>
          <a:bodyPr/>
          <a:lstStyle/>
          <a:p>
            <a:endParaRPr lang="en-US"/>
          </a:p>
        </p:txBody>
      </p:sp>
      <p:sp>
        <p:nvSpPr>
          <p:cNvPr id="13" name="Slide Number Placeholder 12"/>
          <p:cNvSpPr>
            <a:spLocks noGrp="1"/>
          </p:cNvSpPr>
          <p:nvPr>
            <p:ph type="sldNum" sz="quarter" idx="18"/>
          </p:nvPr>
        </p:nvSpPr>
        <p:spPr/>
        <p:txBody>
          <a:bodyPr/>
          <a:lstStyle/>
          <a:p>
            <a:fld id="{1616450D-0610-45F7-A841-354AEA518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p:spTree>
      <p:nvGrpSpPr>
        <p:cNvPr id="1" name=""/>
        <p:cNvGrpSpPr/>
        <p:nvPr/>
      </p:nvGrpSpPr>
      <p:grpSpPr>
        <a:xfrm>
          <a:off x="0" y="0"/>
          <a:ext cx="0" cy="0"/>
          <a:chOff x="0" y="0"/>
          <a:chExt cx="0" cy="0"/>
        </a:xfrm>
      </p:grpSpPr>
      <p:sp>
        <p:nvSpPr>
          <p:cNvPr id="19" name="Rectangle 2"/>
          <p:cNvSpPr>
            <a:spLocks noGrp="1"/>
          </p:cNvSpPr>
          <p:nvPr>
            <p:ph type="title"/>
          </p:nvPr>
        </p:nvSpPr>
        <p:spPr/>
        <p:txBody>
          <a:bodyPr/>
          <a:lstStyle/>
          <a:p>
            <a:pPr eaLnBrk="1" latinLnBrk="1" hangingPunct="1"/>
            <a:r>
              <a:rPr lang="en-US"/>
              <a:t>Click to edit Master title style</a:t>
            </a:r>
            <a:endParaRPr/>
          </a:p>
        </p:txBody>
      </p:sp>
      <p:sp>
        <p:nvSpPr>
          <p:cNvPr id="31"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9" name="Rectangle 11"/>
          <p:cNvSpPr>
            <a:spLocks noGrp="1"/>
          </p:cNvSpPr>
          <p:nvPr>
            <p:ph sz="quarter" idx="15"/>
          </p:nvPr>
        </p:nvSpPr>
        <p:spPr>
          <a:xfrm>
            <a:off x="304800" y="609600"/>
            <a:ext cx="39624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4" name="Rectangle 8"/>
          <p:cNvSpPr>
            <a:spLocks noGrp="1"/>
          </p:cNvSpPr>
          <p:nvPr>
            <p:ph type="body" sz="quarter" idx="16"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5" name="Rectangle 11"/>
          <p:cNvSpPr>
            <a:spLocks noGrp="1"/>
          </p:cNvSpPr>
          <p:nvPr>
            <p:ph sz="quarter" idx="17"/>
          </p:nvPr>
        </p:nvSpPr>
        <p:spPr>
          <a:xfrm>
            <a:off x="4416552" y="609600"/>
            <a:ext cx="39624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18"/>
          </p:nvPr>
        </p:nvSpPr>
        <p:spPr/>
        <p:txBody>
          <a:bodyPr/>
          <a:lstStyle/>
          <a:p>
            <a:fld id="{9F44FDA6-BA70-4EAE-91B6-58801C500A9C}" type="datetime1">
              <a:rPr lang="en-US" smtClean="0"/>
              <a:pPr/>
              <a:t>11/26/2018</a:t>
            </a:fld>
            <a:endParaRPr lang="en-US"/>
          </a:p>
        </p:txBody>
      </p:sp>
      <p:sp>
        <p:nvSpPr>
          <p:cNvPr id="16" name="Rectangle 16"/>
          <p:cNvSpPr>
            <a:spLocks noGrp="1"/>
          </p:cNvSpPr>
          <p:nvPr>
            <p:ph type="sldNum" sz="quarter" idx="19"/>
          </p:nvPr>
        </p:nvSpPr>
        <p:spPr/>
        <p:txBody>
          <a:bodyPr/>
          <a:lstStyle/>
          <a:p>
            <a:fld id="{1616450D-0610-45F7-A841-354AEA518056}" type="slidenum">
              <a:rPr lang="en-US" smtClean="0"/>
              <a:pPr/>
              <a:t>‹#›</a:t>
            </a:fld>
            <a:endParaRPr lang="en-US"/>
          </a:p>
        </p:txBody>
      </p:sp>
      <p:sp>
        <p:nvSpPr>
          <p:cNvPr id="17" name="Rectangle 17"/>
          <p:cNvSpPr>
            <a:spLocks noGrp="1"/>
          </p:cNvSpPr>
          <p:nvPr>
            <p:ph type="ftr" sz="quarter" idx="20"/>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Up: 2 left, 1 right">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pPr eaLnBrk="1" latinLnBrk="1" hangingPunct="1"/>
            <a:r>
              <a:rPr lang="en-US"/>
              <a:t>Click to edit Master title style</a:t>
            </a:r>
            <a:endParaRPr/>
          </a:p>
        </p:txBody>
      </p:sp>
      <p:sp>
        <p:nvSpPr>
          <p:cNvPr id="9" name="Rectangle 8"/>
          <p:cNvSpPr>
            <a:spLocks noGrp="1"/>
          </p:cNvSpPr>
          <p:nvPr>
            <p:ph type="body" sz="quarter" idx="13" hasCustomPrompt="1"/>
          </p:nvPr>
        </p:nvSpPr>
        <p:spPr>
          <a:xfrm>
            <a:off x="3048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8" name="Rectangle 11"/>
          <p:cNvSpPr>
            <a:spLocks noGrp="1"/>
          </p:cNvSpPr>
          <p:nvPr>
            <p:ph sz="quarter" idx="15"/>
          </p:nvPr>
        </p:nvSpPr>
        <p:spPr>
          <a:xfrm>
            <a:off x="304800" y="609600"/>
            <a:ext cx="39624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5" name="Rectangle 8"/>
          <p:cNvSpPr>
            <a:spLocks noGrp="1"/>
          </p:cNvSpPr>
          <p:nvPr>
            <p:ph type="body" sz="quarter" idx="16" hasCustomPrompt="1"/>
          </p:nvPr>
        </p:nvSpPr>
        <p:spPr>
          <a:xfrm>
            <a:off x="3017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3017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0" name="Rectangle 8"/>
          <p:cNvSpPr>
            <a:spLocks noGrp="1"/>
          </p:cNvSpPr>
          <p:nvPr>
            <p:ph type="body" sz="quarter" idx="18" hasCustomPrompt="1"/>
          </p:nvPr>
        </p:nvSpPr>
        <p:spPr>
          <a:xfrm>
            <a:off x="4416552"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21" name="Rectangle 11"/>
          <p:cNvSpPr>
            <a:spLocks noGrp="1"/>
          </p:cNvSpPr>
          <p:nvPr>
            <p:ph sz="quarter" idx="19"/>
          </p:nvPr>
        </p:nvSpPr>
        <p:spPr>
          <a:xfrm>
            <a:off x="4416552" y="609600"/>
            <a:ext cx="39624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3" name="Rectangle 13"/>
          <p:cNvSpPr>
            <a:spLocks noGrp="1"/>
          </p:cNvSpPr>
          <p:nvPr>
            <p:ph type="dt" sz="half" idx="20"/>
          </p:nvPr>
        </p:nvSpPr>
        <p:spPr/>
        <p:txBody>
          <a:bodyPr/>
          <a:lstStyle/>
          <a:p>
            <a:fld id="{B25814A4-D22F-461A-903F-2FD3482A2437}" type="datetime1">
              <a:rPr lang="en-US" smtClean="0"/>
              <a:pPr/>
              <a:t>11/26/2018</a:t>
            </a:fld>
            <a:endParaRPr lang="en-US"/>
          </a:p>
        </p:txBody>
      </p:sp>
      <p:sp>
        <p:nvSpPr>
          <p:cNvPr id="19" name="Rectangle 19"/>
          <p:cNvSpPr>
            <a:spLocks noGrp="1"/>
          </p:cNvSpPr>
          <p:nvPr>
            <p:ph type="sldNum" sz="quarter" idx="21"/>
          </p:nvPr>
        </p:nvSpPr>
        <p:spPr/>
        <p:txBody>
          <a:bodyPr/>
          <a:lstStyle/>
          <a:p>
            <a:fld id="{1616450D-0610-45F7-A841-354AEA518056}" type="slidenum">
              <a:rPr lang="en-US" smtClean="0"/>
              <a:pPr/>
              <a:t>‹#›</a:t>
            </a:fld>
            <a:endParaRPr lang="en-US"/>
          </a:p>
        </p:txBody>
      </p:sp>
      <p:sp>
        <p:nvSpPr>
          <p:cNvPr id="22" name="Rectangle 22"/>
          <p:cNvSpPr>
            <a:spLocks noGrp="1"/>
          </p:cNvSpPr>
          <p:nvPr>
            <p:ph type="ftr" sz="quarter" idx="22"/>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1 Left, 2 Right">
    <p:spTree>
      <p:nvGrpSpPr>
        <p:cNvPr id="1" name=""/>
        <p:cNvGrpSpPr/>
        <p:nvPr/>
      </p:nvGrpSpPr>
      <p:grpSpPr>
        <a:xfrm>
          <a:off x="0" y="0"/>
          <a:ext cx="0" cy="0"/>
          <a:chOff x="0" y="0"/>
          <a:chExt cx="0" cy="0"/>
        </a:xfrm>
      </p:grpSpPr>
      <p:sp>
        <p:nvSpPr>
          <p:cNvPr id="25" name="Rectangle 2"/>
          <p:cNvSpPr>
            <a:spLocks noGrp="1"/>
          </p:cNvSpPr>
          <p:nvPr>
            <p:ph type="title"/>
          </p:nvPr>
        </p:nvSpPr>
        <p:spPr/>
        <p:txBody>
          <a:bodyPr/>
          <a:lstStyle/>
          <a:p>
            <a:pPr eaLnBrk="1" latinLnBrk="1" hangingPunct="1"/>
            <a:r>
              <a:rPr lang="en-US"/>
              <a:t>Click to edit Master title style</a:t>
            </a:r>
            <a:endParaRPr/>
          </a:p>
        </p:txBody>
      </p:sp>
      <p:sp>
        <p:nvSpPr>
          <p:cNvPr id="13" name="Rectangle 8"/>
          <p:cNvSpPr>
            <a:spLocks noGrp="1"/>
          </p:cNvSpPr>
          <p:nvPr>
            <p:ph type="body" sz="quarter" idx="13" hasCustomPrompt="1"/>
          </p:nvPr>
        </p:nvSpPr>
        <p:spPr>
          <a:xfrm>
            <a:off x="304800" y="381000"/>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p>
        </p:txBody>
      </p:sp>
      <p:sp>
        <p:nvSpPr>
          <p:cNvPr id="14" name="Rectangle 11"/>
          <p:cNvSpPr>
            <a:spLocks noGrp="1"/>
          </p:cNvSpPr>
          <p:nvPr>
            <p:ph sz="quarter" idx="15"/>
          </p:nvPr>
        </p:nvSpPr>
        <p:spPr>
          <a:xfrm>
            <a:off x="304800" y="609600"/>
            <a:ext cx="3962400" cy="5638800"/>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6" name="Rectangle 8"/>
          <p:cNvSpPr>
            <a:spLocks noGrp="1"/>
          </p:cNvSpPr>
          <p:nvPr>
            <p:ph type="body" sz="quarter" idx="16" hasCustomPrompt="1"/>
          </p:nvPr>
        </p:nvSpPr>
        <p:spPr>
          <a:xfrm>
            <a:off x="4419600" y="381000"/>
            <a:ext cx="3962400"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17" name="Rectangle 11"/>
          <p:cNvSpPr>
            <a:spLocks noGrp="1"/>
          </p:cNvSpPr>
          <p:nvPr>
            <p:ph sz="quarter" idx="17"/>
          </p:nvPr>
        </p:nvSpPr>
        <p:spPr>
          <a:xfrm>
            <a:off x="4419600" y="609600"/>
            <a:ext cx="3962400"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19" name="Rectangle 8"/>
          <p:cNvSpPr>
            <a:spLocks noGrp="1"/>
          </p:cNvSpPr>
          <p:nvPr>
            <p:ph type="body" sz="quarter" idx="18" hasCustomPrompt="1"/>
          </p:nvPr>
        </p:nvSpPr>
        <p:spPr>
          <a:xfrm>
            <a:off x="4416552" y="3319272"/>
            <a:ext cx="3965448" cy="228600"/>
          </a:xfrm>
          <a:solidFill>
            <a:schemeClr val="accent6">
              <a:shade val="75000"/>
            </a:schemeClr>
          </a:solidFill>
        </p:spPr>
        <p:txBody>
          <a:bodyPr/>
          <a:lstStyle>
            <a:lvl1pPr eaLnBrk="1" latinLnBrk="0" hangingPunct="1">
              <a:defRPr kumimoji="0" b="1">
                <a:solidFill>
                  <a:schemeClr val="bg1"/>
                </a:solidFill>
              </a:defRPr>
            </a:lvl1pPr>
            <a:extLst/>
          </a:lstStyle>
          <a:p>
            <a:pPr lvl="0"/>
            <a:r>
              <a:rPr kumimoji="0" lang="en-US" dirty="0"/>
              <a:t>Click to add heading</a:t>
            </a:r>
            <a:endParaRPr kumimoji="0" lang="en-US"/>
          </a:p>
        </p:txBody>
      </p:sp>
      <p:sp>
        <p:nvSpPr>
          <p:cNvPr id="20" name="Rectangle 11"/>
          <p:cNvSpPr>
            <a:spLocks noGrp="1"/>
          </p:cNvSpPr>
          <p:nvPr>
            <p:ph sz="quarter" idx="19"/>
          </p:nvPr>
        </p:nvSpPr>
        <p:spPr>
          <a:xfrm>
            <a:off x="4416552" y="3547872"/>
            <a:ext cx="3965448" cy="2706624"/>
          </a:xfrm>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1" name="Rectangle 21"/>
          <p:cNvSpPr>
            <a:spLocks noGrp="1"/>
          </p:cNvSpPr>
          <p:nvPr>
            <p:ph type="dt" sz="half" idx="20"/>
          </p:nvPr>
        </p:nvSpPr>
        <p:spPr/>
        <p:txBody>
          <a:bodyPr/>
          <a:lstStyle/>
          <a:p>
            <a:fld id="{43898A51-9AE2-4670-AAF1-B5E7B7DD1706}" type="datetime1">
              <a:rPr lang="en-US" smtClean="0"/>
              <a:pPr/>
              <a:t>11/26/2018</a:t>
            </a:fld>
            <a:endParaRPr lang="en-US"/>
          </a:p>
        </p:txBody>
      </p:sp>
      <p:sp>
        <p:nvSpPr>
          <p:cNvPr id="22" name="Rectangle 22"/>
          <p:cNvSpPr>
            <a:spLocks noGrp="1"/>
          </p:cNvSpPr>
          <p:nvPr>
            <p:ph type="sldNum" sz="quarter" idx="21"/>
          </p:nvPr>
        </p:nvSpPr>
        <p:spPr/>
        <p:txBody>
          <a:bodyPr/>
          <a:lstStyle/>
          <a:p>
            <a:fld id="{1616450D-0610-45F7-A841-354AEA518056}" type="slidenum">
              <a:rPr lang="en-US" smtClean="0"/>
              <a:pPr/>
              <a:t>‹#›</a:t>
            </a:fld>
            <a:endParaRPr lang="en-US"/>
          </a:p>
        </p:txBody>
      </p:sp>
      <p:sp>
        <p:nvSpPr>
          <p:cNvPr id="23" name="Rectangle 23"/>
          <p:cNvSpPr>
            <a:spLocks noGrp="1"/>
          </p:cNvSpPr>
          <p:nvPr>
            <p:ph type="ftr" sz="quarter" idx="2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10"/>
          <p:cNvSpPr/>
          <p:nvPr/>
        </p:nvSpPr>
        <p:spPr>
          <a:xfrm>
            <a:off x="8610600" y="0"/>
            <a:ext cx="5334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 name="Rectangle 2"/>
          <p:cNvSpPr>
            <a:spLocks noGrp="1"/>
          </p:cNvSpPr>
          <p:nvPr>
            <p:ph type="title"/>
          </p:nvPr>
        </p:nvSpPr>
        <p:spPr>
          <a:xfrm>
            <a:off x="8610600" y="381000"/>
            <a:ext cx="533400" cy="5867400"/>
          </a:xfrm>
          <a:prstGeom prst="rect">
            <a:avLst/>
          </a:prstGeom>
        </p:spPr>
        <p:txBody>
          <a:bodyPr vert="vert" anchor="ctr">
            <a:normAutofit/>
          </a:bodyPr>
          <a:lstStyle/>
          <a:p>
            <a:pPr eaLnBrk="1" latinLnBrk="1" hangingPunct="1"/>
            <a:r>
              <a:rPr kumimoji="0" lang="en-US"/>
              <a:t>Click to edit Master title style</a:t>
            </a:r>
          </a:p>
        </p:txBody>
      </p:sp>
      <p:sp>
        <p:nvSpPr>
          <p:cNvPr id="3" name="Rectangle 3"/>
          <p:cNvSpPr>
            <a:spLocks noGrp="1"/>
          </p:cNvSpPr>
          <p:nvPr>
            <p:ph type="body" idx="1"/>
          </p:nvPr>
        </p:nvSpPr>
        <p:spPr>
          <a:xfrm>
            <a:off x="304800" y="381000"/>
            <a:ext cx="8077200" cy="5867400"/>
          </a:xfrm>
          <a:prstGeom prst="rect">
            <a:avLst/>
          </a:prstGeom>
        </p:spPr>
        <p:txBody>
          <a:bodyPr vert="horz">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4" name="Rectangle 4"/>
          <p:cNvSpPr>
            <a:spLocks noGrp="1"/>
          </p:cNvSpPr>
          <p:nvPr>
            <p:ph type="dt" sz="half" idx="2"/>
          </p:nvPr>
        </p:nvSpPr>
        <p:spPr>
          <a:xfrm>
            <a:off x="7010400" y="76200"/>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fld id="{71A52F58-D6B6-4682-BE76-C6A809FAA9F2}" type="datetime1">
              <a:rPr lang="en-US" smtClean="0"/>
              <a:pPr/>
              <a:t>11/26/2018</a:t>
            </a:fld>
            <a:endParaRPr lang="en-US"/>
          </a:p>
        </p:txBody>
      </p:sp>
      <p:sp>
        <p:nvSpPr>
          <p:cNvPr id="6" name="Rectangle 6"/>
          <p:cNvSpPr>
            <a:spLocks noGrp="1"/>
          </p:cNvSpPr>
          <p:nvPr>
            <p:ph type="sldNum" sz="quarter" idx="4"/>
          </p:nvPr>
        </p:nvSpPr>
        <p:spPr>
          <a:xfrm>
            <a:off x="6504432" y="6473952"/>
            <a:ext cx="990600" cy="304800"/>
          </a:xfrm>
          <a:prstGeom prst="rect">
            <a:avLst/>
          </a:prstGeom>
        </p:spPr>
        <p:txBody>
          <a:bodyPr vert="horz" anchor="ctr"/>
          <a:lstStyle>
            <a:lvl1pPr algn="r" eaLnBrk="1" latinLnBrk="0" hangingPunct="1">
              <a:defRPr kumimoji="0" sz="1000"/>
            </a:lvl1pPr>
            <a:extLst/>
          </a:lstStyle>
          <a:p>
            <a:fld id="{1616450D-0610-45F7-A841-354AEA518056}" type="slidenum">
              <a:rPr lang="en-US" smtClean="0"/>
              <a:pPr/>
              <a:t>‹#›</a:t>
            </a:fld>
            <a:endParaRPr lang="en-US"/>
          </a:p>
        </p:txBody>
      </p:sp>
      <p:sp>
        <p:nvSpPr>
          <p:cNvPr id="11" name="Rectangle 10"/>
          <p:cNvSpPr/>
          <p:nvPr/>
        </p:nvSpPr>
        <p:spPr>
          <a:xfrm>
            <a:off x="0" y="0"/>
            <a:ext cx="76200" cy="68580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12" name="Rectangle 12"/>
          <p:cNvSpPr>
            <a:spLocks noGrp="1"/>
          </p:cNvSpPr>
          <p:nvPr>
            <p:ph type="ftr" sz="quarter" idx="3"/>
          </p:nvPr>
        </p:nvSpPr>
        <p:spPr>
          <a:xfrm>
            <a:off x="2705100" y="64770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Lst>
  <p:hf hdr="0" ftr="0" dt="0"/>
  <p:txStyles>
    <p:titleStyle>
      <a:lvl1pPr algn="l" rtl="0" eaLnBrk="1" latinLnBrk="0" hangingPunct="1">
        <a:spcBef>
          <a:spcPct val="0"/>
        </a:spcBef>
        <a:buNone/>
        <a:defRPr kumimoji="0" sz="2400" cap="small" spc="0" baseline="0">
          <a:solidFill>
            <a:schemeClr val="bg1"/>
          </a:solidFill>
          <a:latin typeface="+mj-lt"/>
          <a:ea typeface="+mj-ea"/>
          <a:cs typeface="+mj-cs"/>
        </a:defRPr>
      </a:lvl1pPr>
      <a:extLst/>
    </p:titleStyle>
    <p:bodyStyle>
      <a:lvl1pPr marL="0" marR="0" indent="0" algn="l" rtl="0" eaLnBrk="1" latinLnBrk="0" hangingPunct="1">
        <a:spcBef>
          <a:spcPct val="20000"/>
        </a:spcBef>
        <a:buFontTx/>
        <a:buNone/>
        <a:defRPr kumimoji="0" sz="1100">
          <a:solidFill>
            <a:schemeClr val="tx1"/>
          </a:solidFill>
          <a:latin typeface="+mn-lt"/>
          <a:ea typeface="+mn-ea"/>
          <a:cs typeface="+mn-cs"/>
        </a:defRPr>
      </a:lvl1pPr>
      <a:lvl2pPr marL="742950" indent="-285750" algn="l" rtl="0" eaLnBrk="1" latinLnBrk="0" hangingPunct="1">
        <a:spcBef>
          <a:spcPct val="20000"/>
        </a:spcBef>
        <a:buFontTx/>
        <a:buNone/>
        <a:defRPr kumimoji="0" sz="1100">
          <a:solidFill>
            <a:schemeClr val="tx1"/>
          </a:solidFill>
          <a:latin typeface="+mn-lt"/>
          <a:ea typeface="+mn-ea"/>
          <a:cs typeface="+mn-cs"/>
        </a:defRPr>
      </a:lvl2pPr>
      <a:lvl3pPr marL="1143000" indent="-228600" algn="l" rtl="0" eaLnBrk="1" latinLnBrk="0" hangingPunct="1">
        <a:spcBef>
          <a:spcPct val="20000"/>
        </a:spcBef>
        <a:buFontTx/>
        <a:buNone/>
        <a:defRPr kumimoji="0" sz="1100">
          <a:solidFill>
            <a:schemeClr val="tx1"/>
          </a:solidFill>
          <a:latin typeface="+mn-lt"/>
          <a:ea typeface="+mn-ea"/>
          <a:cs typeface="+mn-cs"/>
        </a:defRPr>
      </a:lvl3pPr>
      <a:lvl4pPr marL="1600200" indent="-228600" algn="l" rtl="0" eaLnBrk="1" latinLnBrk="0" hangingPunct="1">
        <a:spcBef>
          <a:spcPct val="20000"/>
        </a:spcBef>
        <a:buFontTx/>
        <a:buNone/>
        <a:defRPr kumimoji="0" sz="1100">
          <a:solidFill>
            <a:schemeClr val="tx1"/>
          </a:solidFill>
          <a:latin typeface="+mn-lt"/>
          <a:ea typeface="+mn-ea"/>
          <a:cs typeface="+mn-cs"/>
        </a:defRPr>
      </a:lvl4pPr>
      <a:lvl5pPr marL="2057400" indent="-228600" algn="l" rtl="0" eaLnBrk="1" latinLnBrk="0" hangingPunct="1">
        <a:spcBef>
          <a:spcPct val="20000"/>
        </a:spcBef>
        <a:buFontTx/>
        <a:buNone/>
        <a:defRPr kumimoji="0" sz="11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01.xml"/><Relationship Id="rId7" Type="http://schemas.microsoft.com/office/2007/relationships/diagramDrawing" Target="../diagrams/drawing101.xml"/><Relationship Id="rId2" Type="http://schemas.openxmlformats.org/officeDocument/2006/relationships/notesSlide" Target="../notesSlides/notesSlide96.xml"/><Relationship Id="rId1" Type="http://schemas.openxmlformats.org/officeDocument/2006/relationships/slideLayout" Target="../slideLayouts/slideLayout6.xml"/><Relationship Id="rId6" Type="http://schemas.openxmlformats.org/officeDocument/2006/relationships/diagramColors" Target="../diagrams/colors101.xml"/><Relationship Id="rId5" Type="http://schemas.openxmlformats.org/officeDocument/2006/relationships/diagramQuickStyle" Target="../diagrams/quickStyle101.xml"/><Relationship Id="rId4" Type="http://schemas.openxmlformats.org/officeDocument/2006/relationships/diagramLayout" Target="../diagrams/layout101.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02.xml"/><Relationship Id="rId7" Type="http://schemas.microsoft.com/office/2007/relationships/diagramDrawing" Target="../diagrams/drawing102.xml"/><Relationship Id="rId2" Type="http://schemas.openxmlformats.org/officeDocument/2006/relationships/notesSlide" Target="../notesSlides/notesSlide97.xml"/><Relationship Id="rId1" Type="http://schemas.openxmlformats.org/officeDocument/2006/relationships/slideLayout" Target="../slideLayouts/slideLayout6.xml"/><Relationship Id="rId6" Type="http://schemas.openxmlformats.org/officeDocument/2006/relationships/diagramColors" Target="../diagrams/colors102.xml"/><Relationship Id="rId5" Type="http://schemas.openxmlformats.org/officeDocument/2006/relationships/diagramQuickStyle" Target="../diagrams/quickStyle102.xml"/><Relationship Id="rId4" Type="http://schemas.openxmlformats.org/officeDocument/2006/relationships/diagramLayout" Target="../diagrams/layout102.xml"/></Relationships>
</file>

<file path=ppt/slides/_rels/slide102.xml.rels><?xml version="1.0" encoding="UTF-8" standalone="yes"?>
<Relationships xmlns="http://schemas.openxmlformats.org/package/2006/relationships"><Relationship Id="rId8" Type="http://schemas.openxmlformats.org/officeDocument/2006/relationships/diagramData" Target="../diagrams/data104.xml"/><Relationship Id="rId3" Type="http://schemas.openxmlformats.org/officeDocument/2006/relationships/diagramData" Target="../diagrams/data103.xml"/><Relationship Id="rId7" Type="http://schemas.microsoft.com/office/2007/relationships/diagramDrawing" Target="../diagrams/drawing103.xml"/><Relationship Id="rId12" Type="http://schemas.microsoft.com/office/2007/relationships/diagramDrawing" Target="../diagrams/drawing104.xml"/><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diagramColors" Target="../diagrams/colors103.xml"/><Relationship Id="rId11" Type="http://schemas.openxmlformats.org/officeDocument/2006/relationships/diagramColors" Target="../diagrams/colors104.xml"/><Relationship Id="rId5" Type="http://schemas.openxmlformats.org/officeDocument/2006/relationships/diagramQuickStyle" Target="../diagrams/quickStyle103.xml"/><Relationship Id="rId10" Type="http://schemas.openxmlformats.org/officeDocument/2006/relationships/diagramQuickStyle" Target="../diagrams/quickStyle104.xml"/><Relationship Id="rId4" Type="http://schemas.openxmlformats.org/officeDocument/2006/relationships/diagramLayout" Target="../diagrams/layout103.xml"/><Relationship Id="rId9" Type="http://schemas.openxmlformats.org/officeDocument/2006/relationships/diagramLayout" Target="../diagrams/layout104.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05.xml"/><Relationship Id="rId7" Type="http://schemas.microsoft.com/office/2007/relationships/diagramDrawing" Target="../diagrams/drawing105.xml"/><Relationship Id="rId2" Type="http://schemas.openxmlformats.org/officeDocument/2006/relationships/notesSlide" Target="../notesSlides/notesSlide99.xml"/><Relationship Id="rId1" Type="http://schemas.openxmlformats.org/officeDocument/2006/relationships/slideLayout" Target="../slideLayouts/slideLayout6.xml"/><Relationship Id="rId6" Type="http://schemas.openxmlformats.org/officeDocument/2006/relationships/diagramColors" Target="../diagrams/colors105.xml"/><Relationship Id="rId5" Type="http://schemas.openxmlformats.org/officeDocument/2006/relationships/diagramQuickStyle" Target="../diagrams/quickStyle105.xml"/><Relationship Id="rId4" Type="http://schemas.openxmlformats.org/officeDocument/2006/relationships/diagramLayout" Target="../diagrams/layout105.xml"/></Relationships>
</file>

<file path=ppt/slides/_rels/slide104.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diagramData" Target="../diagrams/data106.xml"/><Relationship Id="rId7" Type="http://schemas.microsoft.com/office/2007/relationships/diagramDrawing" Target="../diagrams/drawing106.xml"/><Relationship Id="rId2" Type="http://schemas.openxmlformats.org/officeDocument/2006/relationships/notesSlide" Target="../notesSlides/notesSlide100.xml"/><Relationship Id="rId1" Type="http://schemas.openxmlformats.org/officeDocument/2006/relationships/slideLayout" Target="../slideLayouts/slideLayout6.xml"/><Relationship Id="rId6" Type="http://schemas.openxmlformats.org/officeDocument/2006/relationships/diagramColors" Target="../diagrams/colors106.xml"/><Relationship Id="rId5" Type="http://schemas.openxmlformats.org/officeDocument/2006/relationships/diagramQuickStyle" Target="../diagrams/quickStyle106.xml"/><Relationship Id="rId4" Type="http://schemas.openxmlformats.org/officeDocument/2006/relationships/diagramLayout" Target="../diagrams/layout10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14.xml"/><Relationship Id="rId16" Type="http://schemas.openxmlformats.org/officeDocument/2006/relationships/diagramColors" Target="../diagrams/colors16.xml"/><Relationship Id="rId1" Type="http://schemas.openxmlformats.org/officeDocument/2006/relationships/slideLayout" Target="../slideLayouts/slideLayout10.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5.wmf"/><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image" Target="../media/image6.wmf"/></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9.wmf"/><Relationship Id="rId7" Type="http://schemas.openxmlformats.org/officeDocument/2006/relationships/diagramColors" Target="../diagrams/colors30.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35.xml"/><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38.xml"/><Relationship Id="rId13" Type="http://schemas.openxmlformats.org/officeDocument/2006/relationships/image" Target="../media/image10.png"/><Relationship Id="rId3" Type="http://schemas.openxmlformats.org/officeDocument/2006/relationships/diagramData" Target="../diagrams/data37.xml"/><Relationship Id="rId7" Type="http://schemas.microsoft.com/office/2007/relationships/diagramDrawing" Target="../diagrams/drawing37.xml"/><Relationship Id="rId12" Type="http://schemas.microsoft.com/office/2007/relationships/diagramDrawing" Target="../diagrams/drawing38.xm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diagramColors" Target="../diagrams/colors37.xml"/><Relationship Id="rId11" Type="http://schemas.openxmlformats.org/officeDocument/2006/relationships/diagramColors" Target="../diagrams/colors38.xml"/><Relationship Id="rId5" Type="http://schemas.openxmlformats.org/officeDocument/2006/relationships/diagramQuickStyle" Target="../diagrams/quickStyle37.xml"/><Relationship Id="rId10" Type="http://schemas.openxmlformats.org/officeDocument/2006/relationships/diagramQuickStyle" Target="../diagrams/quickStyle38.xml"/><Relationship Id="rId4" Type="http://schemas.openxmlformats.org/officeDocument/2006/relationships/diagramLayout" Target="../diagrams/layout37.xml"/><Relationship Id="rId9" Type="http://schemas.openxmlformats.org/officeDocument/2006/relationships/diagramLayout" Target="../diagrams/layout3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41.xml"/><Relationship Id="rId7" Type="http://schemas.openxmlformats.org/officeDocument/2006/relationships/image" Target="../media/image15.png"/><Relationship Id="rId2" Type="http://schemas.openxmlformats.org/officeDocument/2006/relationships/diagramData" Target="../diagrams/data41.xml"/><Relationship Id="rId1" Type="http://schemas.openxmlformats.org/officeDocument/2006/relationships/slideLayout" Target="../slideLayouts/slideLayout6.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 Id="rId9" Type="http://schemas.openxmlformats.org/officeDocument/2006/relationships/image" Target="../media/image17.wmf"/></Relationships>
</file>

<file path=ppt/slides/_rels/slide3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44.xml"/><Relationship Id="rId3" Type="http://schemas.openxmlformats.org/officeDocument/2006/relationships/diagramData" Target="../diagrams/data43.xml"/><Relationship Id="rId7" Type="http://schemas.microsoft.com/office/2007/relationships/diagramDrawing" Target="../diagrams/drawing43.xml"/><Relationship Id="rId12" Type="http://schemas.microsoft.com/office/2007/relationships/diagramDrawing" Target="../diagrams/drawing44.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diagramColors" Target="../diagrams/colors43.xml"/><Relationship Id="rId11" Type="http://schemas.openxmlformats.org/officeDocument/2006/relationships/diagramColors" Target="../diagrams/colors44.xml"/><Relationship Id="rId5" Type="http://schemas.openxmlformats.org/officeDocument/2006/relationships/diagramQuickStyle" Target="../diagrams/quickStyle43.xml"/><Relationship Id="rId10" Type="http://schemas.openxmlformats.org/officeDocument/2006/relationships/diagramQuickStyle" Target="../diagrams/quickStyle44.xml"/><Relationship Id="rId4" Type="http://schemas.openxmlformats.org/officeDocument/2006/relationships/diagramLayout" Target="../diagrams/layout43.xml"/><Relationship Id="rId9" Type="http://schemas.openxmlformats.org/officeDocument/2006/relationships/diagramLayout" Target="../diagrams/layout4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6.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50.xml"/><Relationship Id="rId3" Type="http://schemas.openxmlformats.org/officeDocument/2006/relationships/diagramData" Target="../diagrams/data49.xml"/><Relationship Id="rId7" Type="http://schemas.microsoft.com/office/2007/relationships/diagramDrawing" Target="../diagrams/drawing49.xml"/><Relationship Id="rId12" Type="http://schemas.microsoft.com/office/2007/relationships/diagramDrawing" Target="../diagrams/drawing50.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diagramColors" Target="../diagrams/colors49.xml"/><Relationship Id="rId11" Type="http://schemas.openxmlformats.org/officeDocument/2006/relationships/diagramColors" Target="../diagrams/colors50.xml"/><Relationship Id="rId5" Type="http://schemas.openxmlformats.org/officeDocument/2006/relationships/diagramQuickStyle" Target="../diagrams/quickStyle49.xml"/><Relationship Id="rId10" Type="http://schemas.openxmlformats.org/officeDocument/2006/relationships/diagramQuickStyle" Target="../diagrams/quickStyle50.xml"/><Relationship Id="rId4" Type="http://schemas.openxmlformats.org/officeDocument/2006/relationships/diagramLayout" Target="../diagrams/layout49.xml"/><Relationship Id="rId9" Type="http://schemas.openxmlformats.org/officeDocument/2006/relationships/diagramLayout" Target="../diagrams/layout50.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52.xml"/><Relationship Id="rId3" Type="http://schemas.openxmlformats.org/officeDocument/2006/relationships/diagramData" Target="../diagrams/data51.xml"/><Relationship Id="rId7" Type="http://schemas.microsoft.com/office/2007/relationships/diagramDrawing" Target="../diagrams/drawing51.xml"/><Relationship Id="rId12" Type="http://schemas.microsoft.com/office/2007/relationships/diagramDrawing" Target="../diagrams/drawing52.xml"/><Relationship Id="rId2" Type="http://schemas.openxmlformats.org/officeDocument/2006/relationships/notesSlide" Target="../notesSlides/notesSlide42.xml"/><Relationship Id="rId1" Type="http://schemas.openxmlformats.org/officeDocument/2006/relationships/slideLayout" Target="../slideLayouts/slideLayout10.xml"/><Relationship Id="rId6" Type="http://schemas.openxmlformats.org/officeDocument/2006/relationships/diagramColors" Target="../diagrams/colors51.xml"/><Relationship Id="rId11" Type="http://schemas.openxmlformats.org/officeDocument/2006/relationships/diagramColors" Target="../diagrams/colors52.xml"/><Relationship Id="rId5" Type="http://schemas.openxmlformats.org/officeDocument/2006/relationships/diagramQuickStyle" Target="../diagrams/quickStyle51.xml"/><Relationship Id="rId10" Type="http://schemas.openxmlformats.org/officeDocument/2006/relationships/diagramQuickStyle" Target="../diagrams/quickStyle52.xml"/><Relationship Id="rId4" Type="http://schemas.openxmlformats.org/officeDocument/2006/relationships/diagramLayout" Target="../diagrams/layout51.xml"/><Relationship Id="rId9" Type="http://schemas.openxmlformats.org/officeDocument/2006/relationships/diagramLayout" Target="../diagrams/layout5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54.xml"/><Relationship Id="rId13" Type="http://schemas.openxmlformats.org/officeDocument/2006/relationships/diagramData" Target="../diagrams/data55.xml"/><Relationship Id="rId18" Type="http://schemas.openxmlformats.org/officeDocument/2006/relationships/diagramData" Target="../diagrams/data56.xml"/><Relationship Id="rId3" Type="http://schemas.openxmlformats.org/officeDocument/2006/relationships/diagramData" Target="../diagrams/data53.xml"/><Relationship Id="rId21" Type="http://schemas.openxmlformats.org/officeDocument/2006/relationships/diagramColors" Target="../diagrams/colors56.xml"/><Relationship Id="rId7" Type="http://schemas.microsoft.com/office/2007/relationships/diagramDrawing" Target="../diagrams/drawing53.xml"/><Relationship Id="rId12" Type="http://schemas.microsoft.com/office/2007/relationships/diagramDrawing" Target="../diagrams/drawing54.xml"/><Relationship Id="rId17" Type="http://schemas.microsoft.com/office/2007/relationships/diagramDrawing" Target="../diagrams/drawing55.xml"/><Relationship Id="rId2" Type="http://schemas.openxmlformats.org/officeDocument/2006/relationships/notesSlide" Target="../notesSlides/notesSlide43.xml"/><Relationship Id="rId16" Type="http://schemas.openxmlformats.org/officeDocument/2006/relationships/diagramColors" Target="../diagrams/colors55.xml"/><Relationship Id="rId20" Type="http://schemas.openxmlformats.org/officeDocument/2006/relationships/diagramQuickStyle" Target="../diagrams/quickStyle56.xml"/><Relationship Id="rId1" Type="http://schemas.openxmlformats.org/officeDocument/2006/relationships/slideLayout" Target="../slideLayouts/slideLayout6.xml"/><Relationship Id="rId6" Type="http://schemas.openxmlformats.org/officeDocument/2006/relationships/diagramColors" Target="../diagrams/colors53.xml"/><Relationship Id="rId11" Type="http://schemas.openxmlformats.org/officeDocument/2006/relationships/diagramColors" Target="../diagrams/colors54.xml"/><Relationship Id="rId5" Type="http://schemas.openxmlformats.org/officeDocument/2006/relationships/diagramQuickStyle" Target="../diagrams/quickStyle53.xml"/><Relationship Id="rId15" Type="http://schemas.openxmlformats.org/officeDocument/2006/relationships/diagramQuickStyle" Target="../diagrams/quickStyle55.xml"/><Relationship Id="rId10" Type="http://schemas.openxmlformats.org/officeDocument/2006/relationships/diagramQuickStyle" Target="../diagrams/quickStyle54.xml"/><Relationship Id="rId19" Type="http://schemas.openxmlformats.org/officeDocument/2006/relationships/diagramLayout" Target="../diagrams/layout56.xml"/><Relationship Id="rId4" Type="http://schemas.openxmlformats.org/officeDocument/2006/relationships/diagramLayout" Target="../diagrams/layout53.xml"/><Relationship Id="rId9" Type="http://schemas.openxmlformats.org/officeDocument/2006/relationships/diagramLayout" Target="../diagrams/layout54.xml"/><Relationship Id="rId14" Type="http://schemas.openxmlformats.org/officeDocument/2006/relationships/diagramLayout" Target="../diagrams/layout55.xml"/><Relationship Id="rId22" Type="http://schemas.microsoft.com/office/2007/relationships/diagramDrawing" Target="../diagrams/drawing5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59.xml"/><Relationship Id="rId3" Type="http://schemas.openxmlformats.org/officeDocument/2006/relationships/diagramData" Target="../diagrams/data58.xml"/><Relationship Id="rId7" Type="http://schemas.microsoft.com/office/2007/relationships/diagramDrawing" Target="../diagrams/drawing58.xml"/><Relationship Id="rId12" Type="http://schemas.microsoft.com/office/2007/relationships/diagramDrawing" Target="../diagrams/drawing59.xm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58.xml"/><Relationship Id="rId11" Type="http://schemas.openxmlformats.org/officeDocument/2006/relationships/diagramColors" Target="../diagrams/colors59.xml"/><Relationship Id="rId5" Type="http://schemas.openxmlformats.org/officeDocument/2006/relationships/diagramQuickStyle" Target="../diagrams/quickStyle58.xml"/><Relationship Id="rId10" Type="http://schemas.openxmlformats.org/officeDocument/2006/relationships/diagramQuickStyle" Target="../diagrams/quickStyle59.xml"/><Relationship Id="rId4" Type="http://schemas.openxmlformats.org/officeDocument/2006/relationships/diagramLayout" Target="../diagrams/layout58.xml"/><Relationship Id="rId9" Type="http://schemas.openxmlformats.org/officeDocument/2006/relationships/diagramLayout" Target="../diagrams/layout59.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0.xml.rels><?xml version="1.0" encoding="UTF-8" standalone="yes"?>
<Relationships xmlns="http://schemas.openxmlformats.org/package/2006/relationships"><Relationship Id="rId8" Type="http://schemas.openxmlformats.org/officeDocument/2006/relationships/hyperlink" Target="http://www.californiahealthykids.org/c/@VTRLB9ojtNw46/Pages/index.html" TargetMode="External"/><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 Id="rId9" Type="http://schemas.openxmlformats.org/officeDocument/2006/relationships/image" Target="../media/image19.png"/></Relationships>
</file>

<file path=ppt/slides/_rels/slide5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5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51.xml"/><Relationship Id="rId1" Type="http://schemas.openxmlformats.org/officeDocument/2006/relationships/slideLayout" Target="../slideLayouts/slideLayout17.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52.xml"/><Relationship Id="rId1" Type="http://schemas.openxmlformats.org/officeDocument/2006/relationships/slideLayout" Target="../slideLayouts/slideLayout6.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53.xml"/><Relationship Id="rId1" Type="http://schemas.openxmlformats.org/officeDocument/2006/relationships/slideLayout" Target="../slideLayouts/slideLayout18.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54.xml"/><Relationship Id="rId1" Type="http://schemas.openxmlformats.org/officeDocument/2006/relationships/slideLayout" Target="../slideLayouts/slideLayout18.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55.xml"/><Relationship Id="rId1" Type="http://schemas.openxmlformats.org/officeDocument/2006/relationships/slideLayout" Target="../slideLayouts/slideLayout18.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notesSlide" Target="../notesSlides/notesSlide59.xml"/><Relationship Id="rId1" Type="http://schemas.openxmlformats.org/officeDocument/2006/relationships/slideLayout" Target="../slideLayouts/slideLayout5.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6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6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63.xml"/><Relationship Id="rId1" Type="http://schemas.openxmlformats.org/officeDocument/2006/relationships/slideLayout" Target="../slideLayouts/slideLayout17.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6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5.xml"/><Relationship Id="rId7" Type="http://schemas.microsoft.com/office/2007/relationships/diagramDrawing" Target="../diagrams/drawing75.xml"/><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notesSlide" Target="../notesSlides/notesSlide65.xml"/><Relationship Id="rId1" Type="http://schemas.openxmlformats.org/officeDocument/2006/relationships/slideLayout" Target="../slideLayouts/slideLayout6.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notesSlide" Target="../notesSlides/notesSlide69.xml"/><Relationship Id="rId1" Type="http://schemas.openxmlformats.org/officeDocument/2006/relationships/slideLayout" Target="../slideLayouts/slideLayout6.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notesSlide" Target="../notesSlides/notesSlide71.xml"/><Relationship Id="rId1" Type="http://schemas.openxmlformats.org/officeDocument/2006/relationships/slideLayout" Target="../slideLayouts/slideLayout6.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notesSlide" Target="../notesSlides/notesSlide75.xml"/><Relationship Id="rId1" Type="http://schemas.openxmlformats.org/officeDocument/2006/relationships/slideLayout" Target="../slideLayouts/slideLayout6.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6.xml"/><Relationship Id="rId7" Type="http://schemas.microsoft.com/office/2007/relationships/diagramDrawing" Target="../diagrams/drawing86.xm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notesSlide" Target="../notesSlides/notesSlide78.xml"/><Relationship Id="rId1" Type="http://schemas.openxmlformats.org/officeDocument/2006/relationships/slideLayout" Target="../slideLayouts/slideLayout6.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89.xml"/><Relationship Id="rId7" Type="http://schemas.microsoft.com/office/2007/relationships/diagramDrawing" Target="../diagrams/drawing89.xml"/><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84.xml.rels><?xml version="1.0" encoding="UTF-8" standalone="yes"?>
<Relationships xmlns="http://schemas.openxmlformats.org/package/2006/relationships"><Relationship Id="rId8" Type="http://schemas.openxmlformats.org/officeDocument/2006/relationships/hyperlink" Target="http://www.friendsnrc.org/outcome/toolkit/outin.htm" TargetMode="External"/><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notesSlide" Target="../notesSlides/notesSlide80.xml"/><Relationship Id="rId1" Type="http://schemas.openxmlformats.org/officeDocument/2006/relationships/slideLayout" Target="../slideLayouts/slideLayout18.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91.xml"/><Relationship Id="rId7" Type="http://schemas.microsoft.com/office/2007/relationships/diagramDrawing" Target="../diagrams/drawing91.xml"/><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notesSlide" Target="../notesSlides/notesSlide85.xml"/><Relationship Id="rId1" Type="http://schemas.openxmlformats.org/officeDocument/2006/relationships/slideLayout" Target="../slideLayouts/slideLayout18.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93.xml"/><Relationship Id="rId7" Type="http://schemas.microsoft.com/office/2007/relationships/diagramDrawing" Target="../diagrams/drawing93.xml"/><Relationship Id="rId2" Type="http://schemas.openxmlformats.org/officeDocument/2006/relationships/notesSlide" Target="../notesSlides/notesSlide87.xml"/><Relationship Id="rId1" Type="http://schemas.openxmlformats.org/officeDocument/2006/relationships/slideLayout" Target="../slideLayouts/slideLayout6.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94.xml"/><Relationship Id="rId7" Type="http://schemas.microsoft.com/office/2007/relationships/diagramDrawing" Target="../diagrams/drawing94.xml"/><Relationship Id="rId2" Type="http://schemas.openxmlformats.org/officeDocument/2006/relationships/notesSlide" Target="../notesSlides/notesSlide88.xml"/><Relationship Id="rId1" Type="http://schemas.openxmlformats.org/officeDocument/2006/relationships/slideLayout" Target="../slideLayouts/slideLayout5.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95.xml"/><Relationship Id="rId7" Type="http://schemas.microsoft.com/office/2007/relationships/diagramDrawing" Target="../diagrams/drawing95.xml"/><Relationship Id="rId2" Type="http://schemas.openxmlformats.org/officeDocument/2006/relationships/notesSlide" Target="../notesSlides/notesSlide89.xml"/><Relationship Id="rId1" Type="http://schemas.openxmlformats.org/officeDocument/2006/relationships/slideLayout" Target="../slideLayouts/slideLayout6.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96.xml"/><Relationship Id="rId7" Type="http://schemas.microsoft.com/office/2007/relationships/diagramDrawing" Target="../diagrams/drawing96.xml"/><Relationship Id="rId2" Type="http://schemas.openxmlformats.org/officeDocument/2006/relationships/notesSlide" Target="../notesSlides/notesSlide91.xml"/><Relationship Id="rId1" Type="http://schemas.openxmlformats.org/officeDocument/2006/relationships/slideLayout" Target="../slideLayouts/slideLayout6.xml"/><Relationship Id="rId6" Type="http://schemas.openxmlformats.org/officeDocument/2006/relationships/diagramColors" Target="../diagrams/colors96.xml"/><Relationship Id="rId5" Type="http://schemas.openxmlformats.org/officeDocument/2006/relationships/diagramQuickStyle" Target="../diagrams/quickStyle96.xml"/><Relationship Id="rId4" Type="http://schemas.openxmlformats.org/officeDocument/2006/relationships/diagramLayout" Target="../diagrams/layout96.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97.xml"/><Relationship Id="rId7" Type="http://schemas.microsoft.com/office/2007/relationships/diagramDrawing" Target="../diagrams/drawing97.xml"/><Relationship Id="rId2" Type="http://schemas.openxmlformats.org/officeDocument/2006/relationships/notesSlide" Target="../notesSlides/notesSlide92.xml"/><Relationship Id="rId1" Type="http://schemas.openxmlformats.org/officeDocument/2006/relationships/slideLayout" Target="../slideLayouts/slideLayout6.xml"/><Relationship Id="rId6" Type="http://schemas.openxmlformats.org/officeDocument/2006/relationships/diagramColors" Target="../diagrams/colors97.xml"/><Relationship Id="rId5" Type="http://schemas.openxmlformats.org/officeDocument/2006/relationships/diagramQuickStyle" Target="../diagrams/quickStyle97.xml"/><Relationship Id="rId4" Type="http://schemas.openxmlformats.org/officeDocument/2006/relationships/diagramLayout" Target="../diagrams/layout97.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98.xml"/><Relationship Id="rId7" Type="http://schemas.microsoft.com/office/2007/relationships/diagramDrawing" Target="../diagrams/drawing98.xml"/><Relationship Id="rId2" Type="http://schemas.openxmlformats.org/officeDocument/2006/relationships/notesSlide" Target="../notesSlides/notesSlide93.xml"/><Relationship Id="rId1" Type="http://schemas.openxmlformats.org/officeDocument/2006/relationships/slideLayout" Target="../slideLayouts/slideLayout6.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99.xml"/><Relationship Id="rId7" Type="http://schemas.microsoft.com/office/2007/relationships/diagramDrawing" Target="../diagrams/drawing99.xml"/><Relationship Id="rId2" Type="http://schemas.openxmlformats.org/officeDocument/2006/relationships/notesSlide" Target="../notesSlides/notesSlide94.xml"/><Relationship Id="rId1" Type="http://schemas.openxmlformats.org/officeDocument/2006/relationships/slideLayout" Target="../slideLayouts/slideLayout6.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9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diagramData" Target="../diagrams/data100.xml"/><Relationship Id="rId7" Type="http://schemas.microsoft.com/office/2007/relationships/diagramDrawing" Target="../diagrams/drawing100.xml"/><Relationship Id="rId2" Type="http://schemas.openxmlformats.org/officeDocument/2006/relationships/notesSlide" Target="../notesSlides/notesSlide95.xml"/><Relationship Id="rId1" Type="http://schemas.openxmlformats.org/officeDocument/2006/relationships/slideLayout" Target="../slideLayouts/slideLayout6.xml"/><Relationship Id="rId6" Type="http://schemas.openxmlformats.org/officeDocument/2006/relationships/diagramColors" Target="../diagrams/colors100.xml"/><Relationship Id="rId5" Type="http://schemas.openxmlformats.org/officeDocument/2006/relationships/diagramQuickStyle" Target="../diagrams/quickStyle100.xml"/><Relationship Id="rId4" Type="http://schemas.openxmlformats.org/officeDocument/2006/relationships/diagramLayout" Target="../diagrams/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7239000" cy="3810000"/>
          </a:xfrm>
        </p:spPr>
        <p:txBody>
          <a:bodyPr>
            <a:normAutofit/>
          </a:bodyPr>
          <a:lstStyle/>
          <a:p>
            <a:r>
              <a:rPr lang="en-US" sz="3600" b="1" dirty="0"/>
              <a:t>Integrating Evidence-Based Practices into CBCAP Programs:  A Tool for Critical Discussions</a:t>
            </a:r>
          </a:p>
        </p:txBody>
      </p:sp>
      <p:sp>
        <p:nvSpPr>
          <p:cNvPr id="3" name="Subtitle 2"/>
          <p:cNvSpPr>
            <a:spLocks noGrp="1"/>
          </p:cNvSpPr>
          <p:nvPr>
            <p:ph type="subTitle" idx="1"/>
          </p:nvPr>
        </p:nvSpPr>
        <p:spPr>
          <a:xfrm>
            <a:off x="228600" y="4706112"/>
            <a:ext cx="6934200" cy="780288"/>
          </a:xfrm>
        </p:spPr>
        <p:txBody>
          <a:bodyPr>
            <a:normAutofit fontScale="92500" lnSpcReduction="10000"/>
          </a:bodyPr>
          <a:lstStyle/>
          <a:p>
            <a:r>
              <a:rPr lang="en-US" sz="2400" dirty="0"/>
              <a:t>Edi Winkle, MSW</a:t>
            </a:r>
          </a:p>
          <a:p>
            <a:r>
              <a:rPr lang="en-US" sz="2400" dirty="0"/>
              <a:t>MaryJo </a:t>
            </a:r>
            <a:r>
              <a:rPr lang="en-US" sz="2400" dirty="0" err="1"/>
              <a:t>Alimena</a:t>
            </a:r>
            <a:r>
              <a:rPr lang="en-US" sz="2400" dirty="0"/>
              <a:t> Caruso, MSW</a:t>
            </a:r>
          </a:p>
          <a:p>
            <a:endParaRPr lang="en-US" dirty="0"/>
          </a:p>
        </p:txBody>
      </p:sp>
      <p:pic>
        <p:nvPicPr>
          <p:cNvPr id="4" name="Picture 3"/>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553200" y="1600200"/>
            <a:ext cx="2268682" cy="2935941"/>
          </a:xfrm>
          <a:prstGeom prst="rect">
            <a:avLst/>
          </a:prstGeom>
        </p:spPr>
      </p:pic>
      <p:sp>
        <p:nvSpPr>
          <p:cNvPr id="5" name="Slide Number Placeholder 4"/>
          <p:cNvSpPr>
            <a:spLocks noGrp="1"/>
          </p:cNvSpPr>
          <p:nvPr>
            <p:ph type="sldNum" sz="quarter" idx="11"/>
          </p:nvPr>
        </p:nvSpPr>
        <p:spPr/>
        <p:txBody>
          <a:bodyPr/>
          <a:lstStyle/>
          <a:p>
            <a:fld id="{1616450D-0610-45F7-A841-354AEA518056}" type="slidenum">
              <a:rPr lang="en-US" smtClean="0"/>
              <a:pPr/>
              <a:t>1</a:t>
            </a:fld>
            <a:endParaRPr lang="en-US"/>
          </a:p>
        </p:txBody>
      </p:sp>
    </p:spTree>
    <p:custDataLst>
      <p:tags r:id="rId1"/>
    </p:custDataLst>
    <p:extLst>
      <p:ext uri="{BB962C8B-B14F-4D97-AF65-F5344CB8AC3E}">
        <p14:creationId xmlns:p14="http://schemas.microsoft.com/office/powerpoint/2010/main" val="274328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Practices VS. Programs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478314888"/>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10</a:t>
            </a:fld>
            <a:endParaRPr lang="en-US"/>
          </a:p>
        </p:txBody>
      </p:sp>
    </p:spTree>
    <p:extLst>
      <p:ext uri="{BB962C8B-B14F-4D97-AF65-F5344CB8AC3E}">
        <p14:creationId xmlns:p14="http://schemas.microsoft.com/office/powerpoint/2010/main" val="71750054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a:t>Once You Know What IT Is </a:t>
            </a:r>
            <a:br>
              <a:rPr lang="en-US" dirty="0">
                <a:solidFill>
                  <a:schemeClr val="tx1"/>
                </a:solidFill>
              </a:rPr>
            </a:br>
            <a:r>
              <a:rPr lang="en-US" i="1" dirty="0">
                <a:solidFill>
                  <a:schemeClr val="tx1"/>
                </a:solidFill>
              </a:rPr>
              <a:t>(and even </a:t>
            </a:r>
            <a:r>
              <a:rPr lang="en-US" i="1" u="sng" dirty="0">
                <a:solidFill>
                  <a:schemeClr val="tx1"/>
                </a:solidFill>
              </a:rPr>
              <a:t>while</a:t>
            </a:r>
            <a:r>
              <a:rPr lang="en-US" i="1" dirty="0">
                <a:solidFill>
                  <a:schemeClr val="tx1"/>
                </a:solidFill>
              </a:rPr>
              <a:t> you’re identifying IT),</a:t>
            </a:r>
            <a:endParaRPr lang="en-US"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2426255195"/>
              </p:ext>
            </p:extLst>
          </p:nvPr>
        </p:nvGraphicFramePr>
        <p:xfrm>
          <a:off x="304800" y="1752600"/>
          <a:ext cx="8077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865972"/>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Data Driven Decision Making</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1428836735"/>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fld id="{1616450D-0610-45F7-A841-354AEA518056}" type="slidenum">
              <a:rPr lang="en-US" smtClean="0"/>
              <a:pPr/>
              <a:t>101</a:t>
            </a:fld>
            <a:endParaRPr lang="en-US"/>
          </a:p>
        </p:txBody>
      </p:sp>
    </p:spTree>
    <p:extLst>
      <p:ext uri="{BB962C8B-B14F-4D97-AF65-F5344CB8AC3E}">
        <p14:creationId xmlns:p14="http://schemas.microsoft.com/office/powerpoint/2010/main" val="4838464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a:xfrm>
            <a:off x="304800" y="152400"/>
            <a:ext cx="3965448" cy="457200"/>
          </a:xfrm>
        </p:spPr>
        <p:txBody>
          <a:bodyPr>
            <a:normAutofit/>
          </a:bodyPr>
          <a:lstStyle/>
          <a:p>
            <a:r>
              <a:rPr lang="en-US" sz="2400" dirty="0"/>
              <a:t>Traditional Decision Making	</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1081189741"/>
              </p:ext>
            </p:extLst>
          </p:nvPr>
        </p:nvGraphicFramePr>
        <p:xfrm>
          <a:off x="304800" y="762000"/>
          <a:ext cx="3886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6"/>
          </p:nvPr>
        </p:nvSpPr>
        <p:spPr>
          <a:xfrm>
            <a:off x="4416552" y="152400"/>
            <a:ext cx="3965448" cy="457200"/>
          </a:xfrm>
        </p:spPr>
        <p:txBody>
          <a:bodyPr>
            <a:normAutofit/>
          </a:bodyPr>
          <a:lstStyle/>
          <a:p>
            <a:r>
              <a:rPr lang="en-US" sz="2400" dirty="0"/>
              <a:t>Data Driven Decision Making</a:t>
            </a:r>
          </a:p>
        </p:txBody>
      </p:sp>
      <p:graphicFrame>
        <p:nvGraphicFramePr>
          <p:cNvPr id="8" name="Content Placeholder 7"/>
          <p:cNvGraphicFramePr>
            <a:graphicFrameLocks noGrp="1"/>
          </p:cNvGraphicFramePr>
          <p:nvPr>
            <p:ph sz="quarter" idx="17"/>
            <p:extLst>
              <p:ext uri="{D42A27DB-BD31-4B8C-83A1-F6EECF244321}">
                <p14:modId xmlns:p14="http://schemas.microsoft.com/office/powerpoint/2010/main" val="4273125125"/>
              </p:ext>
            </p:extLst>
          </p:nvPr>
        </p:nvGraphicFramePr>
        <p:xfrm>
          <a:off x="4416552" y="762000"/>
          <a:ext cx="3889248"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6"/>
          <p:cNvSpPr>
            <a:spLocks noGrp="1"/>
          </p:cNvSpPr>
          <p:nvPr>
            <p:ph type="sldNum" sz="quarter" idx="19"/>
          </p:nvPr>
        </p:nvSpPr>
        <p:spPr/>
        <p:txBody>
          <a:bodyPr/>
          <a:lstStyle/>
          <a:p>
            <a:fld id="{1616450D-0610-45F7-A841-354AEA518056}" type="slidenum">
              <a:rPr lang="en-US" smtClean="0"/>
              <a:pPr/>
              <a:t>102</a:t>
            </a:fld>
            <a:endParaRPr lang="en-US"/>
          </a:p>
        </p:txBody>
      </p:sp>
    </p:spTree>
    <p:extLst>
      <p:ext uri="{BB962C8B-B14F-4D97-AF65-F5344CB8AC3E}">
        <p14:creationId xmlns:p14="http://schemas.microsoft.com/office/powerpoint/2010/main" val="5373155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a:xfrm>
            <a:off x="304800" y="76200"/>
            <a:ext cx="8077200" cy="1219200"/>
          </a:xfrm>
        </p:spPr>
        <p:txBody>
          <a:bodyPr/>
          <a:lstStyle/>
          <a:p>
            <a:r>
              <a:rPr lang="en-US" dirty="0"/>
              <a:t>Evaluation and Implementation Planning</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2523556383"/>
              </p:ext>
            </p:extLst>
          </p:nvPr>
        </p:nvGraphicFramePr>
        <p:xfrm>
          <a:off x="304800" y="1371600"/>
          <a:ext cx="8077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fld id="{1616450D-0610-45F7-A841-354AEA518056}" type="slidenum">
              <a:rPr lang="en-US" smtClean="0"/>
              <a:pPr/>
              <a:t>103</a:t>
            </a:fld>
            <a:endParaRPr lang="en-US"/>
          </a:p>
        </p:txBody>
      </p:sp>
    </p:spTree>
    <p:extLst>
      <p:ext uri="{BB962C8B-B14F-4D97-AF65-F5344CB8AC3E}">
        <p14:creationId xmlns:p14="http://schemas.microsoft.com/office/powerpoint/2010/main" val="8469653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Refining Implementation</a:t>
            </a:r>
          </a:p>
          <a:p>
            <a:endParaRPr lang="en-US"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807659276"/>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fld id="{1616450D-0610-45F7-A841-354AEA518056}" type="slidenum">
              <a:rPr lang="en-US" smtClean="0"/>
              <a:pPr/>
              <a:t>104</a:t>
            </a:fld>
            <a:endParaRPr lang="en-US"/>
          </a:p>
        </p:txBody>
      </p:sp>
      <p:pic>
        <p:nvPicPr>
          <p:cNvPr id="7" name="Picture 6" descr="MCj03970740000[1]"/>
          <p:cNvPicPr>
            <a:picLocks noChangeAspect="1" noChangeArrowheads="1"/>
          </p:cNvPicPr>
          <p:nvPr/>
        </p:nvPicPr>
        <p:blipFill>
          <a:blip r:embed="rId8" cstate="print"/>
          <a:srcRect/>
          <a:stretch>
            <a:fillRect/>
          </a:stretch>
        </p:blipFill>
        <p:spPr>
          <a:xfrm>
            <a:off x="2514600" y="2376487"/>
            <a:ext cx="3907409" cy="3871913"/>
          </a:xfrm>
          <a:prstGeom prst="rect">
            <a:avLst/>
          </a:prstGeom>
          <a:noFill/>
        </p:spPr>
      </p:pic>
    </p:spTree>
    <p:extLst>
      <p:ext uri="{BB962C8B-B14F-4D97-AF65-F5344CB8AC3E}">
        <p14:creationId xmlns:p14="http://schemas.microsoft.com/office/powerpoint/2010/main" val="6921153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endParaRPr lang="en-US"/>
          </a:p>
        </p:txBody>
      </p:sp>
      <p:sp>
        <p:nvSpPr>
          <p:cNvPr id="5" name="Slide Number Placeholder 4"/>
          <p:cNvSpPr>
            <a:spLocks noGrp="1"/>
          </p:cNvSpPr>
          <p:nvPr>
            <p:ph type="sldNum" sz="quarter" idx="11"/>
          </p:nvPr>
        </p:nvSpPr>
        <p:spPr/>
        <p:txBody>
          <a:bodyPr/>
          <a:lstStyle/>
          <a:p>
            <a:fld id="{1616450D-0610-45F7-A841-354AEA518056}" type="slidenum">
              <a:rPr lang="en-US" smtClean="0"/>
              <a:pPr/>
              <a:t>105</a:t>
            </a:fld>
            <a:endParaRPr lang="en-US"/>
          </a:p>
        </p:txBody>
      </p:sp>
    </p:spTree>
    <p:extLst>
      <p:ext uri="{BB962C8B-B14F-4D97-AF65-F5344CB8AC3E}">
        <p14:creationId xmlns:p14="http://schemas.microsoft.com/office/powerpoint/2010/main" val="403645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Evidence-Based Practices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359507453"/>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11</a:t>
            </a:fld>
            <a:endParaRPr lang="en-US"/>
          </a:p>
        </p:txBody>
      </p:sp>
    </p:spTree>
    <p:extLst>
      <p:ext uri="{BB962C8B-B14F-4D97-AF65-F5344CB8AC3E}">
        <p14:creationId xmlns:p14="http://schemas.microsoft.com/office/powerpoint/2010/main" val="1594709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Evidence-Based Programs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541575613"/>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12</a:t>
            </a:fld>
            <a:endParaRPr lang="en-US"/>
          </a:p>
        </p:txBody>
      </p:sp>
    </p:spTree>
    <p:extLst>
      <p:ext uri="{BB962C8B-B14F-4D97-AF65-F5344CB8AC3E}">
        <p14:creationId xmlns:p14="http://schemas.microsoft.com/office/powerpoint/2010/main" val="4054389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Evidence Informed Practices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2860987676"/>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13</a:t>
            </a:fld>
            <a:endParaRPr lang="en-US"/>
          </a:p>
        </p:txBody>
      </p:sp>
    </p:spTree>
    <p:extLst>
      <p:ext uri="{BB962C8B-B14F-4D97-AF65-F5344CB8AC3E}">
        <p14:creationId xmlns:p14="http://schemas.microsoft.com/office/powerpoint/2010/main" val="87715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Best Practices </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876806735"/>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fld id="{1616450D-0610-45F7-A841-354AEA51805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403133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Practice Based Evidence</a:t>
            </a:r>
          </a:p>
        </p:txBody>
      </p:sp>
      <p:sp>
        <p:nvSpPr>
          <p:cNvPr id="3" name="Text Placeholder 2"/>
          <p:cNvSpPr>
            <a:spLocks noGrp="1"/>
          </p:cNvSpPr>
          <p:nvPr>
            <p:ph type="body" sz="quarter" idx="13"/>
          </p:nvPr>
        </p:nvSpPr>
        <p:spPr/>
        <p:txBody>
          <a:bodyPr>
            <a:normAutofit fontScale="92500" lnSpcReduction="10000"/>
          </a:bodyPr>
          <a:lstStyle/>
          <a:p>
            <a:endParaRPr lang="en-US" dirty="0"/>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391801619"/>
              </p:ext>
            </p:extLst>
          </p:nvPr>
        </p:nvGraphicFramePr>
        <p:xfrm>
          <a:off x="301752" y="609600"/>
          <a:ext cx="8074152" cy="270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6"/>
          </p:nvPr>
        </p:nvSpPr>
        <p:spPr/>
        <p:txBody>
          <a:bodyPr>
            <a:normAutofit fontScale="92500" lnSpcReduction="10000"/>
          </a:bodyPr>
          <a:lstStyle/>
          <a:p>
            <a:endParaRPr lang="en-US" dirty="0"/>
          </a:p>
        </p:txBody>
      </p:sp>
      <p:graphicFrame>
        <p:nvGraphicFramePr>
          <p:cNvPr id="10" name="Content Placeholder 9"/>
          <p:cNvGraphicFramePr>
            <a:graphicFrameLocks noGrp="1"/>
          </p:cNvGraphicFramePr>
          <p:nvPr>
            <p:ph sz="quarter" idx="17"/>
            <p:extLst>
              <p:ext uri="{D42A27DB-BD31-4B8C-83A1-F6EECF244321}">
                <p14:modId xmlns:p14="http://schemas.microsoft.com/office/powerpoint/2010/main" val="3266075923"/>
              </p:ext>
            </p:extLst>
          </p:nvPr>
        </p:nvGraphicFramePr>
        <p:xfrm>
          <a:off x="301752" y="3547872"/>
          <a:ext cx="3965448" cy="2706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 Placeholder 6"/>
          <p:cNvSpPr>
            <a:spLocks noGrp="1"/>
          </p:cNvSpPr>
          <p:nvPr>
            <p:ph type="body" sz="quarter" idx="20"/>
          </p:nvPr>
        </p:nvSpPr>
        <p:spPr/>
        <p:txBody>
          <a:bodyPr>
            <a:normAutofit fontScale="92500" lnSpcReduction="10000"/>
          </a:bodyPr>
          <a:lstStyle/>
          <a:p>
            <a:endParaRPr lang="en-US"/>
          </a:p>
        </p:txBody>
      </p:sp>
      <p:graphicFrame>
        <p:nvGraphicFramePr>
          <p:cNvPr id="11" name="Content Placeholder 10"/>
          <p:cNvGraphicFramePr>
            <a:graphicFrameLocks noGrp="1"/>
          </p:cNvGraphicFramePr>
          <p:nvPr>
            <p:ph sz="quarter" idx="21"/>
            <p:extLst>
              <p:ext uri="{D42A27DB-BD31-4B8C-83A1-F6EECF244321}">
                <p14:modId xmlns:p14="http://schemas.microsoft.com/office/powerpoint/2010/main" val="2452183935"/>
              </p:ext>
            </p:extLst>
          </p:nvPr>
        </p:nvGraphicFramePr>
        <p:xfrm>
          <a:off x="4416552" y="3547872"/>
          <a:ext cx="3965448" cy="27066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Slide Number Placeholder 3"/>
          <p:cNvSpPr>
            <a:spLocks noGrp="1"/>
          </p:cNvSpPr>
          <p:nvPr>
            <p:ph type="sldNum" sz="quarter" idx="23"/>
          </p:nvPr>
        </p:nvSpPr>
        <p:spPr/>
        <p:txBody>
          <a:bodyPr/>
          <a:lstStyle/>
          <a:p>
            <a:fld id="{1616450D-0610-45F7-A841-354AEA518056}" type="slidenum">
              <a:rPr lang="en-US" smtClean="0"/>
              <a:pPr/>
              <a:t>15</a:t>
            </a:fld>
            <a:endParaRPr lang="en-US"/>
          </a:p>
        </p:txBody>
      </p:sp>
    </p:spTree>
    <p:extLst>
      <p:ext uri="{BB962C8B-B14F-4D97-AF65-F5344CB8AC3E}">
        <p14:creationId xmlns:p14="http://schemas.microsoft.com/office/powerpoint/2010/main" val="3840147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idx="4294967295"/>
          </p:nvPr>
        </p:nvSpPr>
        <p:spPr>
          <a:xfrm>
            <a:off x="0" y="-319088"/>
            <a:ext cx="9144000" cy="2986088"/>
          </a:xfrm>
          <a:solidFill>
            <a:schemeClr val="bg1"/>
          </a:solidFill>
          <a:ln w="76200">
            <a:solidFill>
              <a:schemeClr val="bg1"/>
            </a:solidFill>
          </a:ln>
        </p:spPr>
        <p:txBody>
          <a:bodyPr anchor="ctr">
            <a:spAutoFit/>
          </a:bodyPr>
          <a:lstStyle/>
          <a:p>
            <a:pPr marL="0" indent="457200" algn="ctr">
              <a:spcBef>
                <a:spcPct val="0"/>
              </a:spcBef>
              <a:buFontTx/>
              <a:buNone/>
              <a:tabLst>
                <a:tab pos="4343400" algn="r"/>
                <a:tab pos="4686300" algn="l"/>
              </a:tabLst>
            </a:pPr>
            <a:endParaRPr lang="en-US" sz="2400" dirty="0">
              <a:latin typeface="Verdana" pitchFamily="34" charset="0"/>
              <a:ea typeface="Calibri" pitchFamily="34" charset="0"/>
              <a:cs typeface="Times New Roman" pitchFamily="18" charset="0"/>
            </a:endParaRPr>
          </a:p>
          <a:p>
            <a:pPr marL="0" indent="457200" algn="ctr">
              <a:spcBef>
                <a:spcPct val="0"/>
              </a:spcBef>
              <a:buFontTx/>
              <a:buNone/>
              <a:tabLst>
                <a:tab pos="4343400" algn="r"/>
                <a:tab pos="4686300" algn="l"/>
              </a:tabLst>
            </a:pPr>
            <a:endParaRPr lang="en-US" sz="1800" dirty="0">
              <a:latin typeface="Verdana" pitchFamily="34" charset="0"/>
              <a:ea typeface="Calibri" pitchFamily="34" charset="0"/>
              <a:cs typeface="Times New Roman" pitchFamily="18" charset="0"/>
            </a:endParaRPr>
          </a:p>
          <a:p>
            <a:pPr marL="0" indent="457200" algn="ctr">
              <a:spcBef>
                <a:spcPct val="0"/>
              </a:spcBef>
              <a:buFontTx/>
              <a:buNone/>
              <a:tabLst>
                <a:tab pos="4343400" algn="r"/>
                <a:tab pos="4686300" algn="l"/>
              </a:tabLst>
            </a:pPr>
            <a:br>
              <a:rPr lang="en-US" sz="2000" b="1" dirty="0">
                <a:latin typeface="Verdana" pitchFamily="34" charset="0"/>
                <a:ea typeface="Calibri" pitchFamily="34" charset="0"/>
                <a:cs typeface="Times New Roman" pitchFamily="18" charset="0"/>
              </a:rPr>
            </a:br>
            <a:r>
              <a:rPr lang="en-US" sz="2000" b="1" dirty="0">
                <a:latin typeface="Verdana" pitchFamily="34" charset="0"/>
                <a:ea typeface="Calibri" pitchFamily="34" charset="0"/>
                <a:cs typeface="Times New Roman" pitchFamily="18" charset="0"/>
              </a:rPr>
              <a:t>EBP &amp;EIP</a:t>
            </a:r>
            <a:br>
              <a:rPr lang="en-US" sz="1600" b="1" dirty="0">
                <a:latin typeface="Verdana" pitchFamily="34" charset="0"/>
                <a:ea typeface="Calibri" pitchFamily="34" charset="0"/>
                <a:cs typeface="Times New Roman" pitchFamily="18" charset="0"/>
              </a:rPr>
            </a:br>
            <a:r>
              <a:rPr lang="en-US" sz="1800" i="1" dirty="0">
                <a:latin typeface="Verdana" pitchFamily="34" charset="0"/>
                <a:ea typeface="Calibri" pitchFamily="34" charset="0"/>
                <a:cs typeface="Times New Roman" pitchFamily="18" charset="0"/>
              </a:rPr>
              <a:t>Shared Components:</a:t>
            </a:r>
            <a:r>
              <a:rPr lang="en-US" sz="2400" i="1" dirty="0">
                <a:latin typeface="Verdana" pitchFamily="34" charset="0"/>
                <a:ea typeface="Calibri" pitchFamily="34" charset="0"/>
                <a:cs typeface="Times New Roman" pitchFamily="18" charset="0"/>
              </a:rPr>
              <a:t> </a:t>
            </a:r>
            <a:br>
              <a:rPr lang="en-US" sz="2400" i="1" dirty="0">
                <a:latin typeface="Verdana" pitchFamily="34" charset="0"/>
                <a:ea typeface="Calibri" pitchFamily="34" charset="0"/>
                <a:cs typeface="Times New Roman" pitchFamily="18" charset="0"/>
              </a:rPr>
            </a:br>
            <a:endParaRPr lang="en-US" sz="2400" i="1" dirty="0">
              <a:latin typeface="Verdana" pitchFamily="34" charset="0"/>
              <a:ea typeface="Calibri" pitchFamily="34" charset="0"/>
              <a:cs typeface="Times New Roman" pitchFamily="18" charset="0"/>
            </a:endParaRPr>
          </a:p>
          <a:p>
            <a:pPr marL="0" indent="457200" algn="ctr">
              <a:spcBef>
                <a:spcPct val="0"/>
              </a:spcBef>
              <a:buFontTx/>
              <a:buNone/>
              <a:tabLst>
                <a:tab pos="4343400" algn="r"/>
                <a:tab pos="4686300" algn="l"/>
              </a:tabLst>
            </a:pPr>
            <a:endParaRPr lang="en-US" sz="2600" i="1" dirty="0">
              <a:latin typeface="Arial" pitchFamily="34" charset="0"/>
              <a:ea typeface="Calibri" pitchFamily="34" charset="0"/>
              <a:cs typeface="Times New Roman" pitchFamily="18" charset="0"/>
            </a:endParaRPr>
          </a:p>
          <a:p>
            <a:pPr marL="0" indent="457200" algn="ctr">
              <a:spcBef>
                <a:spcPct val="0"/>
              </a:spcBef>
              <a:buFontTx/>
              <a:buNone/>
              <a:tabLst>
                <a:tab pos="4343400" algn="r"/>
                <a:tab pos="4686300" algn="l"/>
              </a:tabLst>
            </a:pPr>
            <a:endParaRPr lang="en-US" sz="1000" dirty="0">
              <a:latin typeface="Arial" pitchFamily="34" charset="0"/>
              <a:ea typeface="Calibri" pitchFamily="34" charset="0"/>
              <a:cs typeface="Times New Roman" pitchFamily="18" charset="0"/>
            </a:endParaRPr>
          </a:p>
          <a:p>
            <a:pPr marL="0" indent="457200" algn="ctr">
              <a:spcBef>
                <a:spcPct val="0"/>
              </a:spcBef>
              <a:buFontTx/>
              <a:buNone/>
              <a:tabLst>
                <a:tab pos="4343400" algn="r"/>
                <a:tab pos="4686300" algn="l"/>
              </a:tabLst>
            </a:pPr>
            <a:r>
              <a:rPr lang="en-US" sz="2200" b="1" dirty="0">
                <a:latin typeface="Arial" pitchFamily="34" charset="0"/>
                <a:ea typeface="Calibri" pitchFamily="34" charset="0"/>
                <a:cs typeface="Times New Roman" pitchFamily="18" charset="0"/>
              </a:rPr>
              <a:t>Commitment to CQI &amp;Ongoing Evaluation</a:t>
            </a:r>
          </a:p>
        </p:txBody>
      </p:sp>
      <p:sp>
        <p:nvSpPr>
          <p:cNvPr id="46083" name="TextBox 7"/>
          <p:cNvSpPr txBox="1">
            <a:spLocks noChangeArrowheads="1"/>
          </p:cNvSpPr>
          <p:nvPr/>
        </p:nvSpPr>
        <p:spPr bwMode="auto">
          <a:xfrm>
            <a:off x="1925638" y="1447800"/>
            <a:ext cx="2233612" cy="701675"/>
          </a:xfrm>
          <a:prstGeom prst="rect">
            <a:avLst/>
          </a:prstGeom>
          <a:noFill/>
          <a:ln w="9525">
            <a:noFill/>
            <a:miter lim="800000"/>
            <a:headEnd/>
            <a:tailEnd/>
          </a:ln>
        </p:spPr>
        <p:txBody>
          <a:bodyPr wrap="none">
            <a:spAutoFit/>
          </a:bodyPr>
          <a:lstStyle/>
          <a:p>
            <a:pPr algn="r" fontAlgn="base">
              <a:spcBef>
                <a:spcPct val="0"/>
              </a:spcBef>
              <a:spcAft>
                <a:spcPct val="0"/>
              </a:spcAft>
            </a:pPr>
            <a:r>
              <a:rPr lang="en-US" sz="2000">
                <a:solidFill>
                  <a:srgbClr val="000099"/>
                </a:solidFill>
                <a:latin typeface="Verdana" pitchFamily="34" charset="0"/>
                <a:ea typeface="Calibri" pitchFamily="34" charset="0"/>
                <a:cs typeface="Times New Roman" pitchFamily="18" charset="0"/>
              </a:rPr>
              <a:t>Logic Model</a:t>
            </a:r>
          </a:p>
          <a:p>
            <a:pPr algn="r" fontAlgn="base">
              <a:spcBef>
                <a:spcPct val="0"/>
              </a:spcBef>
              <a:spcAft>
                <a:spcPct val="0"/>
              </a:spcAft>
            </a:pPr>
            <a:r>
              <a:rPr lang="en-US" sz="2000">
                <a:solidFill>
                  <a:srgbClr val="000099"/>
                </a:solidFill>
                <a:latin typeface="Verdana" pitchFamily="34" charset="0"/>
                <a:ea typeface="Calibri" pitchFamily="34" charset="0"/>
                <a:cs typeface="Times New Roman" pitchFamily="18" charset="0"/>
              </a:rPr>
              <a:t>Manual/Protocol</a:t>
            </a:r>
          </a:p>
        </p:txBody>
      </p:sp>
      <p:sp>
        <p:nvSpPr>
          <p:cNvPr id="46084" name="TextBox 8"/>
          <p:cNvSpPr txBox="1">
            <a:spLocks noChangeArrowheads="1"/>
          </p:cNvSpPr>
          <p:nvPr/>
        </p:nvSpPr>
        <p:spPr bwMode="auto">
          <a:xfrm>
            <a:off x="4724400" y="1447800"/>
            <a:ext cx="2819400" cy="701675"/>
          </a:xfrm>
          <a:prstGeom prst="rect">
            <a:avLst/>
          </a:prstGeom>
          <a:noFill/>
          <a:ln w="9525">
            <a:noFill/>
            <a:miter lim="800000"/>
            <a:headEnd/>
            <a:tailEnd/>
          </a:ln>
        </p:spPr>
        <p:txBody>
          <a:bodyPr>
            <a:spAutoFit/>
          </a:bodyPr>
          <a:lstStyle/>
          <a:p>
            <a:pPr fontAlgn="base">
              <a:spcBef>
                <a:spcPct val="0"/>
              </a:spcBef>
              <a:spcAft>
                <a:spcPct val="0"/>
              </a:spcAft>
              <a:tabLst>
                <a:tab pos="292100" algn="l"/>
              </a:tabLst>
            </a:pPr>
            <a:r>
              <a:rPr lang="en-US" sz="2000">
                <a:solidFill>
                  <a:srgbClr val="000099"/>
                </a:solidFill>
                <a:latin typeface="Verdana" pitchFamily="34" charset="0"/>
                <a:ea typeface="Calibri" pitchFamily="34" charset="0"/>
                <a:cs typeface="Times New Roman" pitchFamily="18" charset="0"/>
              </a:rPr>
              <a:t>	Not Harmful</a:t>
            </a:r>
          </a:p>
          <a:p>
            <a:pPr fontAlgn="base">
              <a:spcBef>
                <a:spcPct val="0"/>
              </a:spcBef>
              <a:spcAft>
                <a:spcPct val="0"/>
              </a:spcAft>
              <a:tabLst>
                <a:tab pos="292100" algn="l"/>
              </a:tabLst>
            </a:pPr>
            <a:r>
              <a:rPr lang="en-US" sz="2000">
                <a:solidFill>
                  <a:srgbClr val="000099"/>
                </a:solidFill>
                <a:latin typeface="Verdana" pitchFamily="34" charset="0"/>
                <a:ea typeface="Calibri" pitchFamily="34" charset="0"/>
                <a:cs typeface="Times New Roman" pitchFamily="18" charset="0"/>
              </a:rPr>
              <a:t>	Accepted Practice</a:t>
            </a:r>
          </a:p>
        </p:txBody>
      </p:sp>
      <p:grpSp>
        <p:nvGrpSpPr>
          <p:cNvPr id="2" name="Group 46"/>
          <p:cNvGrpSpPr>
            <a:grpSpLocks/>
          </p:cNvGrpSpPr>
          <p:nvPr/>
        </p:nvGrpSpPr>
        <p:grpSpPr bwMode="auto">
          <a:xfrm>
            <a:off x="-76200" y="0"/>
            <a:ext cx="9220200" cy="2667000"/>
            <a:chOff x="292200" y="0"/>
            <a:chExt cx="8712000" cy="2895600"/>
          </a:xfrm>
        </p:grpSpPr>
        <p:sp>
          <p:nvSpPr>
            <p:cNvPr id="16" name="Isosceles Triangle 15"/>
            <p:cNvSpPr/>
            <p:nvPr/>
          </p:nvSpPr>
          <p:spPr>
            <a:xfrm>
              <a:off x="292200" y="0"/>
              <a:ext cx="8712000" cy="2895600"/>
            </a:xfrm>
            <a:prstGeom prst="triangle">
              <a:avLst>
                <a:gd name="adj" fmla="val 49861"/>
              </a:avLst>
            </a:prstGeom>
            <a:no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3200" dirty="0">
                <a:ln>
                  <a:solidFill>
                    <a:srgbClr val="000099">
                      <a:lumMod val="60000"/>
                      <a:lumOff val="40000"/>
                    </a:srgbClr>
                  </a:solidFill>
                </a:ln>
                <a:solidFill>
                  <a:srgbClr val="FFFFFF"/>
                </a:solidFill>
              </a:endParaRPr>
            </a:p>
          </p:txBody>
        </p:sp>
        <p:sp>
          <p:nvSpPr>
            <p:cNvPr id="18" name="Isosceles Triangle 17"/>
            <p:cNvSpPr/>
            <p:nvPr/>
          </p:nvSpPr>
          <p:spPr>
            <a:xfrm>
              <a:off x="3892200" y="82731"/>
              <a:ext cx="1512002" cy="506730"/>
            </a:xfrm>
            <a:prstGeom prst="triangle">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sz="3200" dirty="0">
                <a:solidFill>
                  <a:srgbClr val="FFFFFF"/>
                </a:solidFill>
              </a:endParaRPr>
            </a:p>
          </p:txBody>
        </p:sp>
      </p:grpSp>
      <p:sp>
        <p:nvSpPr>
          <p:cNvPr id="25" name="Oval 24"/>
          <p:cNvSpPr/>
          <p:nvPr/>
        </p:nvSpPr>
        <p:spPr>
          <a:xfrm>
            <a:off x="4876800" y="16002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6" name="Oval 25"/>
          <p:cNvSpPr/>
          <p:nvPr/>
        </p:nvSpPr>
        <p:spPr>
          <a:xfrm>
            <a:off x="4876800" y="19050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7" name="Rectangle 26"/>
          <p:cNvSpPr/>
          <p:nvPr/>
        </p:nvSpPr>
        <p:spPr>
          <a:xfrm>
            <a:off x="0" y="2743200"/>
            <a:ext cx="9144000" cy="3962400"/>
          </a:xfrm>
          <a:prstGeom prst="rect">
            <a:avLst/>
          </a:prstGeom>
          <a:ln/>
          <a:effectLst>
            <a:innerShdw blurRad="114300">
              <a:prstClr val="black"/>
            </a:inn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3200" b="1" dirty="0">
              <a:ln w="3175">
                <a:solidFill>
                  <a:srgbClr val="800080">
                    <a:satMod val="140000"/>
                  </a:srgbClr>
                </a:solidFill>
                <a:prstDash val="solid"/>
                <a:miter lim="800000"/>
              </a:ln>
              <a:solidFill>
                <a:srgbClr val="FFFFFF"/>
              </a:solidFill>
              <a:effectLst>
                <a:outerShdw blurRad="25500" dist="23000" dir="7020000" algn="tl">
                  <a:srgbClr val="000000">
                    <a:alpha val="50000"/>
                  </a:srgbClr>
                </a:outerShdw>
              </a:effectLst>
            </a:endParaRPr>
          </a:p>
        </p:txBody>
      </p:sp>
      <p:cxnSp>
        <p:nvCxnSpPr>
          <p:cNvPr id="30" name="Straight Connector 29"/>
          <p:cNvCxnSpPr/>
          <p:nvPr/>
        </p:nvCxnSpPr>
        <p:spPr>
          <a:xfrm rot="5400000">
            <a:off x="227013" y="4800600"/>
            <a:ext cx="4116388" cy="1587"/>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16200000" flipH="1">
            <a:off x="2438400" y="4800600"/>
            <a:ext cx="4116388"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091" name="TextBox 33"/>
          <p:cNvSpPr txBox="1">
            <a:spLocks noChangeArrowheads="1"/>
          </p:cNvSpPr>
          <p:nvPr/>
        </p:nvSpPr>
        <p:spPr bwMode="auto">
          <a:xfrm>
            <a:off x="152400" y="2760663"/>
            <a:ext cx="2209800" cy="4554537"/>
          </a:xfrm>
          <a:prstGeom prst="rect">
            <a:avLst/>
          </a:prstGeom>
          <a:noFill/>
          <a:ln w="9525">
            <a:noFill/>
            <a:miter lim="800000"/>
            <a:headEnd/>
            <a:tailEnd/>
          </a:ln>
        </p:spPr>
        <p:txBody>
          <a:bodyPr>
            <a:spAutoFit/>
          </a:bodyPr>
          <a:lstStyle/>
          <a:p>
            <a:pPr algn="ctr" fontAlgn="base">
              <a:spcBef>
                <a:spcPct val="0"/>
              </a:spcBef>
              <a:spcAft>
                <a:spcPct val="0"/>
              </a:spcAft>
            </a:pPr>
            <a:r>
              <a:rPr lang="en-US" sz="2000" b="1" dirty="0">
                <a:solidFill>
                  <a:srgbClr val="800080"/>
                </a:solidFill>
                <a:latin typeface="Verdana" pitchFamily="34" charset="0"/>
              </a:rPr>
              <a:t>Evidence-Informed</a:t>
            </a:r>
          </a:p>
          <a:p>
            <a:pPr algn="ctr" fontAlgn="base">
              <a:spcBef>
                <a:spcPct val="0"/>
              </a:spcBef>
              <a:spcAft>
                <a:spcPct val="0"/>
              </a:spcAft>
            </a:pPr>
            <a:r>
              <a:rPr lang="en-US" sz="2000" b="1" dirty="0">
                <a:solidFill>
                  <a:srgbClr val="800080"/>
                </a:solidFill>
                <a:latin typeface="Verdana" pitchFamily="34" charset="0"/>
              </a:rPr>
              <a:t>Emerging</a:t>
            </a:r>
            <a:endParaRPr lang="en-US" sz="2000" dirty="0">
              <a:solidFill>
                <a:srgbClr val="000099"/>
              </a:solidFill>
              <a:latin typeface="Verdana" pitchFamily="34" charset="0"/>
            </a:endParaRPr>
          </a:p>
          <a:p>
            <a:pPr fontAlgn="base">
              <a:spcBef>
                <a:spcPts val="600"/>
              </a:spcBef>
              <a:spcAft>
                <a:spcPts val="600"/>
              </a:spcAft>
              <a:buFont typeface="Arial" pitchFamily="34" charset="0"/>
              <a:buChar char="•"/>
            </a:pPr>
            <a:r>
              <a:rPr lang="en-US" sz="2000" dirty="0">
                <a:solidFill>
                  <a:srgbClr val="000099"/>
                </a:solidFill>
                <a:latin typeface="Verdana" pitchFamily="34" charset="0"/>
              </a:rPr>
              <a:t>Ongoing collection of  pre/post Data</a:t>
            </a:r>
          </a:p>
          <a:p>
            <a:pPr fontAlgn="base">
              <a:spcBef>
                <a:spcPts val="600"/>
              </a:spcBef>
              <a:spcAft>
                <a:spcPts val="600"/>
              </a:spcAft>
              <a:buFont typeface="Arial" pitchFamily="34" charset="0"/>
              <a:buChar char="•"/>
            </a:pPr>
            <a:r>
              <a:rPr lang="en-US" sz="2000" dirty="0">
                <a:solidFill>
                  <a:srgbClr val="000099"/>
                </a:solidFill>
                <a:latin typeface="Verdana" pitchFamily="34" charset="0"/>
              </a:rPr>
              <a:t>Peer Review</a:t>
            </a:r>
          </a:p>
          <a:p>
            <a:pPr fontAlgn="base">
              <a:spcBef>
                <a:spcPts val="600"/>
              </a:spcBef>
              <a:spcAft>
                <a:spcPts val="600"/>
              </a:spcAft>
              <a:buFont typeface="Arial" pitchFamily="34" charset="0"/>
              <a:buChar char="•"/>
            </a:pPr>
            <a:r>
              <a:rPr lang="en-US" sz="2000" dirty="0">
                <a:solidFill>
                  <a:srgbClr val="000099"/>
                </a:solidFill>
                <a:latin typeface="Verdana" pitchFamily="34" charset="0"/>
              </a:rPr>
              <a:t>Document all implementation activities</a:t>
            </a:r>
          </a:p>
          <a:p>
            <a:pPr fontAlgn="base">
              <a:spcBef>
                <a:spcPct val="0"/>
              </a:spcBef>
              <a:spcAft>
                <a:spcPct val="0"/>
              </a:spcAft>
            </a:pPr>
            <a:endParaRPr lang="en-US" sz="2000" dirty="0">
              <a:solidFill>
                <a:srgbClr val="000099"/>
              </a:solidFill>
              <a:latin typeface="Verdana" pitchFamily="34" charset="0"/>
            </a:endParaRPr>
          </a:p>
          <a:p>
            <a:pPr fontAlgn="base">
              <a:spcBef>
                <a:spcPct val="0"/>
              </a:spcBef>
              <a:spcAft>
                <a:spcPct val="0"/>
              </a:spcAft>
            </a:pPr>
            <a:r>
              <a:rPr lang="en-US" sz="2000" dirty="0">
                <a:solidFill>
                  <a:srgbClr val="000099"/>
                </a:solidFill>
                <a:latin typeface="Verdana" pitchFamily="34" charset="0"/>
              </a:rPr>
              <a:t> </a:t>
            </a:r>
          </a:p>
          <a:p>
            <a:pPr fontAlgn="base">
              <a:spcBef>
                <a:spcPct val="0"/>
              </a:spcBef>
              <a:spcAft>
                <a:spcPct val="0"/>
              </a:spcAft>
            </a:pPr>
            <a:endParaRPr lang="en-US" sz="2000" dirty="0">
              <a:solidFill>
                <a:srgbClr val="000099"/>
              </a:solidFill>
              <a:latin typeface="Calibri" pitchFamily="34" charset="0"/>
            </a:endParaRPr>
          </a:p>
        </p:txBody>
      </p:sp>
      <p:sp>
        <p:nvSpPr>
          <p:cNvPr id="46092" name="TextBox 34"/>
          <p:cNvSpPr txBox="1">
            <a:spLocks noChangeArrowheads="1"/>
          </p:cNvSpPr>
          <p:nvPr/>
        </p:nvSpPr>
        <p:spPr bwMode="auto">
          <a:xfrm>
            <a:off x="2286000" y="2778125"/>
            <a:ext cx="2209800" cy="5908675"/>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800080"/>
                </a:solidFill>
                <a:latin typeface="Verdana" pitchFamily="34" charset="0"/>
              </a:rPr>
              <a:t>Promising</a:t>
            </a:r>
            <a:endParaRPr lang="en-US" sz="2000">
              <a:solidFill>
                <a:srgbClr val="000099"/>
              </a:solidFill>
              <a:latin typeface="Verdana" pitchFamily="34" charset="0"/>
            </a:endParaRPr>
          </a:p>
          <a:p>
            <a:pPr fontAlgn="base">
              <a:spcBef>
                <a:spcPts val="600"/>
              </a:spcBef>
              <a:spcAft>
                <a:spcPts val="600"/>
              </a:spcAft>
              <a:buFont typeface="Arial" pitchFamily="34" charset="0"/>
              <a:buChar char="•"/>
            </a:pPr>
            <a:r>
              <a:rPr lang="en-US" sz="2000">
                <a:solidFill>
                  <a:srgbClr val="000099"/>
                </a:solidFill>
                <a:latin typeface="Verdana" pitchFamily="34" charset="0"/>
              </a:rPr>
              <a:t>All elements of emerging, plus:</a:t>
            </a:r>
          </a:p>
          <a:p>
            <a:pPr fontAlgn="base">
              <a:spcBef>
                <a:spcPts val="600"/>
              </a:spcBef>
              <a:spcAft>
                <a:spcPts val="600"/>
              </a:spcAft>
              <a:buFont typeface="Arial" pitchFamily="34" charset="0"/>
              <a:buChar char="•"/>
            </a:pPr>
            <a:r>
              <a:rPr lang="en-US" sz="2000">
                <a:solidFill>
                  <a:srgbClr val="000099"/>
                </a:solidFill>
                <a:latin typeface="Verdana" pitchFamily="34" charset="0"/>
              </a:rPr>
              <a:t>1 study, quasi-experimental design with control or comparison group</a:t>
            </a:r>
          </a:p>
          <a:p>
            <a:pPr fontAlgn="base">
              <a:spcBef>
                <a:spcPts val="600"/>
              </a:spcBef>
              <a:spcAft>
                <a:spcPts val="600"/>
              </a:spcAft>
              <a:buFont typeface="Arial" pitchFamily="34" charset="0"/>
              <a:buChar char="•"/>
            </a:pPr>
            <a:r>
              <a:rPr lang="en-US" sz="2000">
                <a:solidFill>
                  <a:srgbClr val="000099"/>
                </a:solidFill>
                <a:latin typeface="Verdana" pitchFamily="34" charset="0"/>
              </a:rPr>
              <a:t>model fidelity</a:t>
            </a:r>
          </a:p>
          <a:p>
            <a:pPr fontAlgn="base">
              <a:spcBef>
                <a:spcPts val="600"/>
              </a:spcBef>
              <a:spcAft>
                <a:spcPts val="600"/>
              </a:spcAft>
              <a:buFont typeface="Arial" pitchFamily="34" charset="0"/>
              <a:buChar char="•"/>
            </a:pPr>
            <a:endParaRPr lang="en-US" sz="3200">
              <a:solidFill>
                <a:srgbClr val="000099"/>
              </a:solidFill>
              <a:latin typeface="Verdana" pitchFamily="34" charset="0"/>
            </a:endParaRPr>
          </a:p>
          <a:p>
            <a:pPr fontAlgn="base">
              <a:spcBef>
                <a:spcPts val="600"/>
              </a:spcBef>
              <a:spcAft>
                <a:spcPts val="600"/>
              </a:spcAft>
              <a:buFont typeface="Arial" pitchFamily="34" charset="0"/>
              <a:buChar char="•"/>
            </a:pPr>
            <a:endParaRPr lang="en-US" sz="3200">
              <a:solidFill>
                <a:srgbClr val="000099"/>
              </a:solidFill>
              <a:latin typeface="Verdana" pitchFamily="34" charset="0"/>
            </a:endParaRPr>
          </a:p>
          <a:p>
            <a:pPr fontAlgn="base">
              <a:spcBef>
                <a:spcPct val="0"/>
              </a:spcBef>
              <a:spcAft>
                <a:spcPct val="0"/>
              </a:spcAft>
            </a:pPr>
            <a:r>
              <a:rPr lang="en-US" sz="3200">
                <a:solidFill>
                  <a:srgbClr val="000099"/>
                </a:solidFill>
                <a:latin typeface="Verdana" pitchFamily="34" charset="0"/>
              </a:rPr>
              <a:t> </a:t>
            </a:r>
          </a:p>
          <a:p>
            <a:pPr fontAlgn="base">
              <a:spcBef>
                <a:spcPct val="0"/>
              </a:spcBef>
              <a:spcAft>
                <a:spcPct val="0"/>
              </a:spcAft>
            </a:pPr>
            <a:endParaRPr lang="en-US" sz="3200">
              <a:solidFill>
                <a:srgbClr val="000099"/>
              </a:solidFill>
              <a:latin typeface="Calibri" pitchFamily="34" charset="0"/>
            </a:endParaRPr>
          </a:p>
        </p:txBody>
      </p:sp>
      <p:sp>
        <p:nvSpPr>
          <p:cNvPr id="46093" name="TextBox 35"/>
          <p:cNvSpPr txBox="1">
            <a:spLocks noChangeArrowheads="1"/>
          </p:cNvSpPr>
          <p:nvPr/>
        </p:nvSpPr>
        <p:spPr bwMode="auto">
          <a:xfrm>
            <a:off x="4495800" y="2743200"/>
            <a:ext cx="2667000" cy="5108575"/>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800080"/>
                </a:solidFill>
                <a:latin typeface="Verdana" pitchFamily="34" charset="0"/>
              </a:rPr>
              <a:t>Supported</a:t>
            </a:r>
            <a:endParaRPr lang="en-US" sz="2000">
              <a:solidFill>
                <a:srgbClr val="000099"/>
              </a:solidFill>
              <a:latin typeface="Verdana" pitchFamily="34" charset="0"/>
            </a:endParaRPr>
          </a:p>
          <a:p>
            <a:pPr fontAlgn="base">
              <a:spcBef>
                <a:spcPts val="600"/>
              </a:spcBef>
              <a:spcAft>
                <a:spcPts val="600"/>
              </a:spcAft>
              <a:buFont typeface="Arial" pitchFamily="34" charset="0"/>
              <a:buChar char="•"/>
            </a:pPr>
            <a:r>
              <a:rPr lang="en-US" sz="2000">
                <a:solidFill>
                  <a:srgbClr val="000099"/>
                </a:solidFill>
                <a:latin typeface="Verdana" pitchFamily="34" charset="0"/>
              </a:rPr>
              <a:t>All elements of promising, plus:</a:t>
            </a:r>
          </a:p>
          <a:p>
            <a:pPr fontAlgn="base">
              <a:spcBef>
                <a:spcPct val="50000"/>
              </a:spcBef>
              <a:spcAft>
                <a:spcPct val="0"/>
              </a:spcAft>
              <a:buFontTx/>
              <a:buChar char="•"/>
            </a:pPr>
            <a:r>
              <a:rPr lang="en-US" sz="2000">
                <a:solidFill>
                  <a:srgbClr val="000099"/>
                </a:solidFill>
                <a:latin typeface="Verdana" pitchFamily="34" charset="0"/>
              </a:rPr>
              <a:t>2 randomized </a:t>
            </a:r>
            <a:br>
              <a:rPr lang="en-US" sz="2000">
                <a:solidFill>
                  <a:srgbClr val="000099"/>
                </a:solidFill>
                <a:latin typeface="Verdana" pitchFamily="34" charset="0"/>
              </a:rPr>
            </a:br>
            <a:r>
              <a:rPr lang="en-US" sz="2000">
                <a:solidFill>
                  <a:srgbClr val="000099"/>
                </a:solidFill>
                <a:latin typeface="Verdana" pitchFamily="34" charset="0"/>
              </a:rPr>
              <a:t>trials or 2 between group studies (or comparable methodology)</a:t>
            </a:r>
          </a:p>
          <a:p>
            <a:pPr fontAlgn="base">
              <a:spcBef>
                <a:spcPct val="50000"/>
              </a:spcBef>
              <a:spcAft>
                <a:spcPct val="0"/>
              </a:spcAft>
              <a:buFontTx/>
              <a:buChar char="•"/>
            </a:pPr>
            <a:r>
              <a:rPr lang="en-US" sz="2000">
                <a:solidFill>
                  <a:srgbClr val="000099"/>
                </a:solidFill>
                <a:latin typeface="Verdana" pitchFamily="34" charset="0"/>
              </a:rPr>
              <a:t>one year sustained effect </a:t>
            </a:r>
          </a:p>
          <a:p>
            <a:pPr fontAlgn="base">
              <a:spcBef>
                <a:spcPct val="0"/>
              </a:spcBef>
              <a:spcAft>
                <a:spcPct val="0"/>
              </a:spcAft>
            </a:pPr>
            <a:endParaRPr lang="en-US" sz="3200">
              <a:solidFill>
                <a:srgbClr val="000099"/>
              </a:solidFill>
              <a:latin typeface="Verdana" pitchFamily="34" charset="0"/>
            </a:endParaRPr>
          </a:p>
          <a:p>
            <a:pPr fontAlgn="base">
              <a:spcBef>
                <a:spcPct val="0"/>
              </a:spcBef>
              <a:spcAft>
                <a:spcPct val="0"/>
              </a:spcAft>
            </a:pPr>
            <a:r>
              <a:rPr lang="en-US" sz="3200">
                <a:solidFill>
                  <a:srgbClr val="000099"/>
                </a:solidFill>
                <a:latin typeface="Verdana" pitchFamily="34" charset="0"/>
              </a:rPr>
              <a:t> </a:t>
            </a:r>
          </a:p>
          <a:p>
            <a:pPr fontAlgn="base">
              <a:spcBef>
                <a:spcPct val="0"/>
              </a:spcBef>
              <a:spcAft>
                <a:spcPct val="0"/>
              </a:spcAft>
            </a:pPr>
            <a:endParaRPr lang="en-US" sz="3200">
              <a:solidFill>
                <a:srgbClr val="000099"/>
              </a:solidFill>
              <a:latin typeface="Calibri" pitchFamily="34" charset="0"/>
            </a:endParaRPr>
          </a:p>
        </p:txBody>
      </p:sp>
      <p:sp>
        <p:nvSpPr>
          <p:cNvPr id="46094" name="TextBox 38"/>
          <p:cNvSpPr txBox="1">
            <a:spLocks noChangeArrowheads="1"/>
          </p:cNvSpPr>
          <p:nvPr/>
        </p:nvSpPr>
        <p:spPr bwMode="auto">
          <a:xfrm>
            <a:off x="7162800" y="2749550"/>
            <a:ext cx="1981200" cy="4032250"/>
          </a:xfrm>
          <a:prstGeom prst="rect">
            <a:avLst/>
          </a:prstGeom>
          <a:noFill/>
          <a:ln w="9525">
            <a:noFill/>
            <a:miter lim="800000"/>
            <a:headEnd/>
            <a:tailEnd/>
          </a:ln>
        </p:spPr>
        <p:txBody>
          <a:bodyPr>
            <a:spAutoFit/>
          </a:bodyPr>
          <a:lstStyle/>
          <a:p>
            <a:pPr algn="ctr" fontAlgn="base">
              <a:spcBef>
                <a:spcPct val="0"/>
              </a:spcBef>
              <a:spcAft>
                <a:spcPct val="0"/>
              </a:spcAft>
            </a:pPr>
            <a:r>
              <a:rPr lang="en-US" sz="2000" b="1">
                <a:solidFill>
                  <a:srgbClr val="800080"/>
                </a:solidFill>
                <a:latin typeface="Verdana" pitchFamily="34" charset="0"/>
              </a:rPr>
              <a:t>Well Supported</a:t>
            </a:r>
          </a:p>
          <a:p>
            <a:pPr fontAlgn="base">
              <a:spcBef>
                <a:spcPts val="600"/>
              </a:spcBef>
              <a:spcAft>
                <a:spcPts val="600"/>
              </a:spcAft>
              <a:buFont typeface="Arial" pitchFamily="34" charset="0"/>
              <a:buChar char="•"/>
            </a:pPr>
            <a:r>
              <a:rPr lang="en-US" sz="2000">
                <a:solidFill>
                  <a:srgbClr val="000099"/>
                </a:solidFill>
                <a:latin typeface="Verdana" pitchFamily="34" charset="0"/>
              </a:rPr>
              <a:t>All elements of supported, plus:</a:t>
            </a:r>
          </a:p>
          <a:p>
            <a:pPr fontAlgn="base">
              <a:spcBef>
                <a:spcPts val="600"/>
              </a:spcBef>
              <a:spcAft>
                <a:spcPts val="600"/>
              </a:spcAft>
              <a:buFont typeface="Arial" pitchFamily="34" charset="0"/>
              <a:buChar char="•"/>
            </a:pPr>
            <a:r>
              <a:rPr lang="en-US" sz="2000">
                <a:solidFill>
                  <a:srgbClr val="000099"/>
                </a:solidFill>
                <a:latin typeface="Verdana" pitchFamily="34" charset="0"/>
              </a:rPr>
              <a:t>Multiple site replication</a:t>
            </a:r>
          </a:p>
          <a:p>
            <a:pPr fontAlgn="base">
              <a:spcBef>
                <a:spcPct val="0"/>
              </a:spcBef>
              <a:spcAft>
                <a:spcPct val="0"/>
              </a:spcAft>
            </a:pPr>
            <a:endParaRPr lang="en-US" sz="3200">
              <a:solidFill>
                <a:srgbClr val="000099"/>
              </a:solidFill>
              <a:latin typeface="Verdana" pitchFamily="34" charset="0"/>
            </a:endParaRPr>
          </a:p>
          <a:p>
            <a:pPr fontAlgn="base">
              <a:spcBef>
                <a:spcPct val="0"/>
              </a:spcBef>
              <a:spcAft>
                <a:spcPct val="0"/>
              </a:spcAft>
            </a:pPr>
            <a:r>
              <a:rPr lang="en-US" sz="3200">
                <a:solidFill>
                  <a:srgbClr val="000099"/>
                </a:solidFill>
                <a:latin typeface="Verdana" pitchFamily="34" charset="0"/>
              </a:rPr>
              <a:t> </a:t>
            </a:r>
          </a:p>
          <a:p>
            <a:pPr fontAlgn="base">
              <a:spcBef>
                <a:spcPct val="0"/>
              </a:spcBef>
              <a:spcAft>
                <a:spcPct val="0"/>
              </a:spcAft>
            </a:pPr>
            <a:endParaRPr lang="en-US" sz="3200">
              <a:solidFill>
                <a:srgbClr val="000099"/>
              </a:solidFill>
              <a:latin typeface="Calibri" pitchFamily="34" charset="0"/>
            </a:endParaRPr>
          </a:p>
        </p:txBody>
      </p:sp>
      <p:sp>
        <p:nvSpPr>
          <p:cNvPr id="46095" name="Line 25"/>
          <p:cNvSpPr>
            <a:spLocks noChangeShapeType="1"/>
          </p:cNvSpPr>
          <p:nvPr/>
        </p:nvSpPr>
        <p:spPr bwMode="auto">
          <a:xfrm>
            <a:off x="2590800" y="6705600"/>
            <a:ext cx="3810000" cy="0"/>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z="3200">
              <a:solidFill>
                <a:srgbClr val="000099"/>
              </a:solidFill>
              <a:latin typeface="Arial" pitchFamily="34" charset="0"/>
            </a:endParaRPr>
          </a:p>
        </p:txBody>
      </p:sp>
      <p:cxnSp>
        <p:nvCxnSpPr>
          <p:cNvPr id="39" name="Straight Connector 38"/>
          <p:cNvCxnSpPr/>
          <p:nvPr/>
        </p:nvCxnSpPr>
        <p:spPr>
          <a:xfrm rot="5400000">
            <a:off x="4953001" y="4800600"/>
            <a:ext cx="4114800" cy="317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6097" name="Text Box 24"/>
          <p:cNvSpPr txBox="1">
            <a:spLocks noChangeArrowheads="1"/>
          </p:cNvSpPr>
          <p:nvPr/>
        </p:nvSpPr>
        <p:spPr bwMode="auto">
          <a:xfrm>
            <a:off x="0" y="6457950"/>
            <a:ext cx="9144000" cy="400050"/>
          </a:xfrm>
          <a:prstGeom prst="rect">
            <a:avLst/>
          </a:prstGeom>
          <a:solidFill>
            <a:schemeClr val="bg1"/>
          </a:solidFill>
          <a:ln w="9525">
            <a:solidFill>
              <a:schemeClr val="tx1"/>
            </a:solidFill>
            <a:miter lim="800000"/>
            <a:headEnd/>
            <a:tailEnd/>
          </a:ln>
        </p:spPr>
        <p:txBody>
          <a:bodyPr>
            <a:spAutoFit/>
          </a:bodyPr>
          <a:lstStyle/>
          <a:p>
            <a:pPr fontAlgn="base">
              <a:spcBef>
                <a:spcPct val="50000"/>
              </a:spcBef>
              <a:spcAft>
                <a:spcPct val="0"/>
              </a:spcAft>
            </a:pPr>
            <a:r>
              <a:rPr lang="en-US" sz="2000" b="1" i="1">
                <a:solidFill>
                  <a:srgbClr val="800080"/>
                </a:solidFill>
                <a:latin typeface="Verdana" pitchFamily="34" charset="0"/>
              </a:rPr>
              <a:t>       Evidence Informed</a:t>
            </a:r>
            <a:r>
              <a:rPr lang="en-US" sz="2000" b="1">
                <a:solidFill>
                  <a:srgbClr val="800080"/>
                </a:solidFill>
                <a:latin typeface="Verdana" pitchFamily="34" charset="0"/>
              </a:rPr>
              <a:t>				</a:t>
            </a:r>
            <a:r>
              <a:rPr lang="en-US" sz="2000" b="1" i="1">
                <a:solidFill>
                  <a:srgbClr val="800080"/>
                </a:solidFill>
                <a:latin typeface="Verdana" pitchFamily="34" charset="0"/>
              </a:rPr>
              <a:t>Evidence-Based </a:t>
            </a:r>
          </a:p>
        </p:txBody>
      </p:sp>
      <p:cxnSp>
        <p:nvCxnSpPr>
          <p:cNvPr id="46" name="Straight Arrow Connector 45"/>
          <p:cNvCxnSpPr/>
          <p:nvPr/>
        </p:nvCxnSpPr>
        <p:spPr>
          <a:xfrm>
            <a:off x="3429000" y="6629400"/>
            <a:ext cx="2971800" cy="1588"/>
          </a:xfrm>
          <a:prstGeom prst="straightConnector1">
            <a:avLst/>
          </a:prstGeom>
          <a:ln w="28575">
            <a:solidFill>
              <a:srgbClr val="200D9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14800" y="16002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28" name="Oval 27"/>
          <p:cNvSpPr/>
          <p:nvPr/>
        </p:nvSpPr>
        <p:spPr>
          <a:xfrm>
            <a:off x="4114800" y="19050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FFFFFF"/>
              </a:solidFill>
            </a:endParaRPr>
          </a:p>
        </p:txBody>
      </p:sp>
      <p:sp>
        <p:nvSpPr>
          <p:cNvPr id="3" name="Slide Number Placeholder 2"/>
          <p:cNvSpPr>
            <a:spLocks noGrp="1"/>
          </p:cNvSpPr>
          <p:nvPr>
            <p:ph type="sldNum" sz="quarter" idx="12"/>
          </p:nvPr>
        </p:nvSpPr>
        <p:spPr/>
        <p:txBody>
          <a:bodyPr/>
          <a:lstStyle/>
          <a:p>
            <a:pPr>
              <a:defRPr/>
            </a:pPr>
            <a:fld id="{AD971CBF-456D-41DA-BFB9-D3181C5EE3BE}" type="slidenum">
              <a:rPr lang="en-US" smtClean="0">
                <a:solidFill>
                  <a:srgbClr val="000099"/>
                </a:solidFill>
              </a:rPr>
              <a:pPr>
                <a:defRPr/>
              </a:pPr>
              <a:t>16</a:t>
            </a:fld>
            <a:endParaRPr lang="en-US">
              <a:solidFill>
                <a:srgbClr val="000099"/>
              </a:solidFill>
            </a:endParaRPr>
          </a:p>
        </p:txBody>
      </p:sp>
      <p:sp>
        <p:nvSpPr>
          <p:cNvPr id="4" name="Rectangle 3"/>
          <p:cNvSpPr/>
          <p:nvPr/>
        </p:nvSpPr>
        <p:spPr>
          <a:xfrm rot="19799121">
            <a:off x="551857" y="546173"/>
            <a:ext cx="19812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dirty="0"/>
              <a:t>The </a:t>
            </a:r>
          </a:p>
        </p:txBody>
      </p:sp>
      <p:sp>
        <p:nvSpPr>
          <p:cNvPr id="29" name="Rectangle 28"/>
          <p:cNvSpPr/>
          <p:nvPr/>
        </p:nvSpPr>
        <p:spPr>
          <a:xfrm rot="1868402">
            <a:off x="6683688" y="609771"/>
            <a:ext cx="1981200" cy="762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dirty="0"/>
              <a:t>House </a:t>
            </a:r>
          </a:p>
        </p:txBody>
      </p:sp>
    </p:spTree>
    <p:extLst>
      <p:ext uri="{BB962C8B-B14F-4D97-AF65-F5344CB8AC3E}">
        <p14:creationId xmlns:p14="http://schemas.microsoft.com/office/powerpoint/2010/main" val="426140172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a:xfrm>
            <a:off x="304800" y="228600"/>
            <a:ext cx="7772400" cy="609600"/>
          </a:xfrm>
        </p:spPr>
        <p:txBody>
          <a:bodyPr>
            <a:noAutofit/>
          </a:bodyPr>
          <a:lstStyle/>
          <a:p>
            <a:r>
              <a:rPr lang="en-US" sz="4000" dirty="0"/>
              <a:t>Manual/Protocol</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955772762"/>
              </p:ext>
            </p:extLst>
          </p:nvPr>
        </p:nvGraphicFramePr>
        <p:xfrm>
          <a:off x="304800" y="914400"/>
          <a:ext cx="3962400" cy="2401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6"/>
          </p:nvPr>
        </p:nvSpPr>
        <p:spPr>
          <a:xfrm>
            <a:off x="301752" y="3319272"/>
            <a:ext cx="7699248" cy="643128"/>
          </a:xfrm>
        </p:spPr>
        <p:txBody>
          <a:bodyPr>
            <a:noAutofit/>
          </a:bodyPr>
          <a:lstStyle/>
          <a:p>
            <a:r>
              <a:rPr lang="en-US" sz="4000" dirty="0"/>
              <a:t>Evaluation and Evidence</a:t>
            </a:r>
          </a:p>
        </p:txBody>
      </p:sp>
      <p:graphicFrame>
        <p:nvGraphicFramePr>
          <p:cNvPr id="12" name="Content Placeholder 11"/>
          <p:cNvGraphicFramePr>
            <a:graphicFrameLocks noGrp="1"/>
          </p:cNvGraphicFramePr>
          <p:nvPr>
            <p:ph sz="quarter" idx="17"/>
            <p:extLst>
              <p:ext uri="{D42A27DB-BD31-4B8C-83A1-F6EECF244321}">
                <p14:modId xmlns:p14="http://schemas.microsoft.com/office/powerpoint/2010/main" val="3110378930"/>
              </p:ext>
            </p:extLst>
          </p:nvPr>
        </p:nvGraphicFramePr>
        <p:xfrm>
          <a:off x="301752" y="4038600"/>
          <a:ext cx="3965448"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4" descr="MCj02381710000[1]"/>
          <p:cNvPicPr>
            <a:picLocks noGrp="1" noChangeAspect="1" noChangeArrowheads="1"/>
          </p:cNvPicPr>
          <p:nvPr>
            <p:ph sz="quarter" idx="19"/>
          </p:nvPr>
        </p:nvPicPr>
        <p:blipFill>
          <a:blip r:embed="rId13" cstate="print"/>
          <a:srcRect/>
          <a:stretch>
            <a:fillRect/>
          </a:stretch>
        </p:blipFill>
        <p:spPr bwMode="auto">
          <a:xfrm rot="2110941">
            <a:off x="3969444" y="4357726"/>
            <a:ext cx="2107949" cy="1486277"/>
          </a:xfrm>
          <a:prstGeom prst="rect">
            <a:avLst/>
          </a:prstGeom>
          <a:noFill/>
          <a:ln w="9525">
            <a:noFill/>
            <a:miter lim="800000"/>
            <a:headEnd/>
            <a:tailEnd/>
          </a:ln>
        </p:spPr>
      </p:pic>
      <p:pic>
        <p:nvPicPr>
          <p:cNvPr id="10" name="Picture 4" descr="MCj02908660000[1]"/>
          <p:cNvPicPr>
            <a:picLocks noChangeAspect="1" noChangeArrowheads="1"/>
          </p:cNvPicPr>
          <p:nvPr/>
        </p:nvPicPr>
        <p:blipFill>
          <a:blip r:embed="rId14" cstate="print"/>
          <a:srcRect/>
          <a:stretch>
            <a:fillRect/>
          </a:stretch>
        </p:blipFill>
        <p:spPr bwMode="auto">
          <a:xfrm>
            <a:off x="4800600" y="609600"/>
            <a:ext cx="2632891" cy="2438400"/>
          </a:xfrm>
          <a:prstGeom prst="rect">
            <a:avLst/>
          </a:prstGeom>
          <a:noFill/>
          <a:ln w="9525">
            <a:noFill/>
            <a:miter lim="800000"/>
            <a:headEnd/>
            <a:tailEnd/>
          </a:ln>
        </p:spPr>
      </p:pic>
      <p:sp>
        <p:nvSpPr>
          <p:cNvPr id="4" name="Slide Number Placeholder 3"/>
          <p:cNvSpPr>
            <a:spLocks noGrp="1"/>
          </p:cNvSpPr>
          <p:nvPr>
            <p:ph type="sldNum" sz="quarter" idx="21"/>
          </p:nvPr>
        </p:nvSpPr>
        <p:spPr/>
        <p:txBody>
          <a:bodyPr/>
          <a:lstStyle/>
          <a:p>
            <a:fld id="{1616450D-0610-45F7-A841-354AEA518056}" type="slidenum">
              <a:rPr lang="en-US" smtClean="0"/>
              <a:pPr/>
              <a:t>17</a:t>
            </a:fld>
            <a:endParaRPr lang="en-US"/>
          </a:p>
        </p:txBody>
      </p:sp>
    </p:spTree>
    <p:extLst>
      <p:ext uri="{BB962C8B-B14F-4D97-AF65-F5344CB8AC3E}">
        <p14:creationId xmlns:p14="http://schemas.microsoft.com/office/powerpoint/2010/main" val="37088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a:xfrm>
            <a:off x="304800" y="76200"/>
            <a:ext cx="8077200" cy="609600"/>
          </a:xfrm>
        </p:spPr>
        <p:txBody>
          <a:bodyPr>
            <a:noAutofit/>
          </a:bodyPr>
          <a:lstStyle/>
          <a:p>
            <a:pPr algn="ctr"/>
            <a:r>
              <a:rPr lang="en-US" sz="3600" dirty="0"/>
              <a:t>Accepted and Not Harmful</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3662967768"/>
              </p:ext>
            </p:extLst>
          </p:nvPr>
        </p:nvGraphicFramePr>
        <p:xfrm>
          <a:off x="301752" y="685800"/>
          <a:ext cx="8074152" cy="263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quarter" idx="17"/>
            <p:extLst>
              <p:ext uri="{D42A27DB-BD31-4B8C-83A1-F6EECF244321}">
                <p14:modId xmlns:p14="http://schemas.microsoft.com/office/powerpoint/2010/main" val="887226409"/>
              </p:ext>
            </p:extLst>
          </p:nvPr>
        </p:nvGraphicFramePr>
        <p:xfrm>
          <a:off x="304800" y="3962400"/>
          <a:ext cx="8077200" cy="2249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 Placeholder 2"/>
          <p:cNvSpPr>
            <a:spLocks noGrp="1"/>
          </p:cNvSpPr>
          <p:nvPr>
            <p:ph type="body" sz="quarter" idx="13"/>
          </p:nvPr>
        </p:nvSpPr>
        <p:spPr>
          <a:xfrm>
            <a:off x="304800" y="3352800"/>
            <a:ext cx="8077200" cy="609600"/>
          </a:xfrm>
        </p:spPr>
        <p:txBody>
          <a:bodyPr>
            <a:noAutofit/>
          </a:bodyPr>
          <a:lstStyle/>
          <a:p>
            <a:pPr algn="ctr"/>
            <a:r>
              <a:rPr lang="en-US" sz="3600" dirty="0"/>
              <a:t>Continuum of Practice Levels</a:t>
            </a:r>
          </a:p>
        </p:txBody>
      </p:sp>
      <p:sp>
        <p:nvSpPr>
          <p:cNvPr id="4" name="Slide Number Placeholder 3"/>
          <p:cNvSpPr>
            <a:spLocks noGrp="1"/>
          </p:cNvSpPr>
          <p:nvPr>
            <p:ph type="sldNum" sz="quarter" idx="23"/>
          </p:nvPr>
        </p:nvSpPr>
        <p:spPr/>
        <p:txBody>
          <a:bodyPr/>
          <a:lstStyle/>
          <a:p>
            <a:fld id="{1616450D-0610-45F7-A841-354AEA518056}" type="slidenum">
              <a:rPr lang="en-US" smtClean="0"/>
              <a:pPr/>
              <a:t>18</a:t>
            </a:fld>
            <a:endParaRPr lang="en-US"/>
          </a:p>
        </p:txBody>
      </p:sp>
    </p:spTree>
    <p:extLst>
      <p:ext uri="{BB962C8B-B14F-4D97-AF65-F5344CB8AC3E}">
        <p14:creationId xmlns:p14="http://schemas.microsoft.com/office/powerpoint/2010/main" val="67347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9" grpId="0">
        <p:bldAsOne/>
      </p:bldGraphic>
      <p:bldGraphic spid="11" grpId="0">
        <p:bldAsOne/>
      </p:bldGraphic>
      <p:bldP spid="1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graphicFrame>
        <p:nvGraphicFramePr>
          <p:cNvPr id="7" name="Diagram 6"/>
          <p:cNvGraphicFramePr/>
          <p:nvPr>
            <p:extLst>
              <p:ext uri="{D42A27DB-BD31-4B8C-83A1-F6EECF244321}">
                <p14:modId xmlns:p14="http://schemas.microsoft.com/office/powerpoint/2010/main" val="833293706"/>
              </p:ext>
            </p:extLst>
          </p:nvPr>
        </p:nvGraphicFramePr>
        <p:xfrm>
          <a:off x="381000" y="685800"/>
          <a:ext cx="7848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1"/>
          </p:nvPr>
        </p:nvSpPr>
        <p:spPr/>
        <p:txBody>
          <a:bodyPr/>
          <a:lstStyle/>
          <a:p>
            <a:fld id="{1616450D-0610-45F7-A841-354AEA518056}" type="slidenum">
              <a:rPr lang="en-US" smtClean="0"/>
              <a:pPr/>
              <a:t>19</a:t>
            </a:fld>
            <a:endParaRPr lang="en-US"/>
          </a:p>
        </p:txBody>
      </p:sp>
    </p:spTree>
    <p:extLst>
      <p:ext uri="{BB962C8B-B14F-4D97-AF65-F5344CB8AC3E}">
        <p14:creationId xmlns:p14="http://schemas.microsoft.com/office/powerpoint/2010/main" val="110070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a:xfrm>
            <a:off x="304800" y="152400"/>
            <a:ext cx="8077200" cy="685800"/>
          </a:xfrm>
        </p:spPr>
        <p:txBody>
          <a:bodyPr>
            <a:noAutofit/>
          </a:bodyPr>
          <a:lstStyle/>
          <a:p>
            <a:pPr algn="ctr"/>
            <a:r>
              <a:rPr lang="en-US" sz="4400" dirty="0"/>
              <a:t>Desired Outcomes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907795780"/>
              </p:ext>
            </p:extLst>
          </p:nvPr>
        </p:nvGraphicFramePr>
        <p:xfrm>
          <a:off x="304800" y="9906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2</a:t>
            </a:fld>
            <a:endParaRPr lang="en-US"/>
          </a:p>
        </p:txBody>
      </p:sp>
    </p:spTree>
    <p:extLst>
      <p:ext uri="{BB962C8B-B14F-4D97-AF65-F5344CB8AC3E}">
        <p14:creationId xmlns:p14="http://schemas.microsoft.com/office/powerpoint/2010/main" val="18247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Evidence-Based Limitations</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2361118209"/>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fld id="{1616450D-0610-45F7-A841-354AEA51805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5832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noAutofit/>
          </a:bodyPr>
          <a:lstStyle/>
          <a:p>
            <a:r>
              <a:rPr lang="en-US" dirty="0"/>
              <a:t>Understanding Implementation</a:t>
            </a:r>
          </a:p>
        </p:txBody>
      </p:sp>
      <p:graphicFrame>
        <p:nvGraphicFramePr>
          <p:cNvPr id="10" name="Content Placeholder 9"/>
          <p:cNvGraphicFramePr>
            <a:graphicFrameLocks noGrp="1"/>
          </p:cNvGraphicFramePr>
          <p:nvPr>
            <p:ph sz="quarter" idx="15"/>
            <p:extLst>
              <p:ext uri="{D42A27DB-BD31-4B8C-83A1-F6EECF244321}">
                <p14:modId xmlns:p14="http://schemas.microsoft.com/office/powerpoint/2010/main" val="4146653127"/>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8"/>
          </p:nvPr>
        </p:nvSpPr>
        <p:spPr/>
        <p:txBody>
          <a:bodyPr/>
          <a:lstStyle/>
          <a:p>
            <a:fld id="{1616450D-0610-45F7-A841-354AEA518056}" type="slidenum">
              <a:rPr lang="en-US" smtClean="0"/>
              <a:pPr/>
              <a:t>21</a:t>
            </a:fld>
            <a:endParaRPr lang="en-US"/>
          </a:p>
        </p:txBody>
      </p:sp>
    </p:spTree>
    <p:extLst>
      <p:ext uri="{BB962C8B-B14F-4D97-AF65-F5344CB8AC3E}">
        <p14:creationId xmlns:p14="http://schemas.microsoft.com/office/powerpoint/2010/main" val="2715149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endParaRPr lang="en-US"/>
          </a:p>
        </p:txBody>
      </p:sp>
      <p:sp>
        <p:nvSpPr>
          <p:cNvPr id="5" name="Text Placeholder 4"/>
          <p:cNvSpPr>
            <a:spLocks noGrp="1"/>
          </p:cNvSpPr>
          <p:nvPr>
            <p:ph type="body" sz="quarter" idx="13"/>
          </p:nvPr>
        </p:nvSpPr>
        <p:spPr>
          <a:xfrm>
            <a:off x="304800" y="381000"/>
            <a:ext cx="3965448" cy="457200"/>
          </a:xfrm>
        </p:spPr>
        <p:txBody>
          <a:bodyPr>
            <a:normAutofit/>
          </a:bodyPr>
          <a:lstStyle/>
          <a:p>
            <a:r>
              <a:rPr lang="en-US" sz="2000" dirty="0"/>
              <a:t>Pre-Implementation Steps</a:t>
            </a:r>
          </a:p>
        </p:txBody>
      </p:sp>
      <p:graphicFrame>
        <p:nvGraphicFramePr>
          <p:cNvPr id="11" name="Content Placeholder 10"/>
          <p:cNvGraphicFramePr>
            <a:graphicFrameLocks noGrp="1"/>
          </p:cNvGraphicFramePr>
          <p:nvPr>
            <p:ph sz="quarter" idx="15"/>
            <p:extLst>
              <p:ext uri="{D42A27DB-BD31-4B8C-83A1-F6EECF244321}">
                <p14:modId xmlns:p14="http://schemas.microsoft.com/office/powerpoint/2010/main" val="2973127848"/>
              </p:ext>
            </p:extLst>
          </p:nvPr>
        </p:nvGraphicFramePr>
        <p:xfrm>
          <a:off x="304800" y="914400"/>
          <a:ext cx="533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16"/>
          </p:nvPr>
        </p:nvSpPr>
        <p:spPr>
          <a:xfrm>
            <a:off x="4876800" y="381000"/>
            <a:ext cx="3505200" cy="457200"/>
          </a:xfrm>
        </p:spPr>
        <p:txBody>
          <a:bodyPr>
            <a:normAutofit/>
          </a:bodyPr>
          <a:lstStyle/>
          <a:p>
            <a:r>
              <a:rPr lang="en-US" sz="2000" dirty="0"/>
              <a:t>Light at the end of the path </a:t>
            </a:r>
          </a:p>
        </p:txBody>
      </p:sp>
      <p:pic>
        <p:nvPicPr>
          <p:cNvPr id="9" name="Picture 2"/>
          <p:cNvPicPr>
            <a:picLocks noGrp="1" noChangeAspect="1" noChangeArrowheads="1"/>
          </p:cNvPicPr>
          <p:nvPr>
            <p:ph sz="quarter" idx="17"/>
          </p:nvPr>
        </p:nvPicPr>
        <p:blipFill>
          <a:blip r:embed="rId8" cstate="print">
            <a:extLst>
              <a:ext uri="{28A0092B-C50C-407E-A947-70E740481C1C}">
                <a14:useLocalDpi xmlns:a14="http://schemas.microsoft.com/office/drawing/2010/main" val="0"/>
              </a:ext>
            </a:extLst>
          </a:blip>
          <a:stretch>
            <a:fillRect/>
          </a:stretch>
        </p:blipFill>
        <p:spPr bwMode="auto">
          <a:xfrm>
            <a:off x="5943600" y="2209800"/>
            <a:ext cx="2456066" cy="256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9"/>
          </p:nvPr>
        </p:nvSpPr>
        <p:spPr/>
        <p:txBody>
          <a:bodyPr/>
          <a:lstStyle/>
          <a:p>
            <a:fld id="{1616450D-0610-45F7-A841-354AEA518056}" type="slidenum">
              <a:rPr lang="en-US" smtClean="0"/>
              <a:pPr/>
              <a:t>22</a:t>
            </a:fld>
            <a:endParaRPr lang="en-US"/>
          </a:p>
        </p:txBody>
      </p:sp>
    </p:spTree>
    <p:extLst>
      <p:ext uri="{BB962C8B-B14F-4D97-AF65-F5344CB8AC3E}">
        <p14:creationId xmlns:p14="http://schemas.microsoft.com/office/powerpoint/2010/main" val="70839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Initial Steps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693676697"/>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23</a:t>
            </a:fld>
            <a:endParaRPr lang="en-US"/>
          </a:p>
        </p:txBody>
      </p:sp>
    </p:spTree>
    <p:extLst>
      <p:ext uri="{BB962C8B-B14F-4D97-AF65-F5344CB8AC3E}">
        <p14:creationId xmlns:p14="http://schemas.microsoft.com/office/powerpoint/2010/main" val="3108447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a:xfrm>
            <a:off x="304800" y="76200"/>
            <a:ext cx="8077200" cy="685800"/>
          </a:xfrm>
        </p:spPr>
        <p:txBody>
          <a:bodyPr>
            <a:noAutofit/>
          </a:bodyPr>
          <a:lstStyle/>
          <a:p>
            <a:pPr algn="ctr"/>
            <a:r>
              <a:rPr lang="en-US" sz="4000" dirty="0"/>
              <a:t>What is Needs Assessment?</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4207009942"/>
              </p:ext>
            </p:extLst>
          </p:nvPr>
        </p:nvGraphicFramePr>
        <p:xfrm>
          <a:off x="76200" y="768096"/>
          <a:ext cx="80772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24</a:t>
            </a:fld>
            <a:endParaRPr lang="en-US"/>
          </a:p>
        </p:txBody>
      </p:sp>
    </p:spTree>
    <p:extLst>
      <p:ext uri="{BB962C8B-B14F-4D97-AF65-F5344CB8AC3E}">
        <p14:creationId xmlns:p14="http://schemas.microsoft.com/office/powerpoint/2010/main" val="104338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p:txBody>
          <a:bodyPr/>
          <a:lstStyle/>
          <a:p>
            <a:r>
              <a:rPr lang="en-US" dirty="0"/>
              <a:t>Making Sense of the Results</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4127216305"/>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25</a:t>
            </a:fld>
            <a:endParaRPr lang="en-US" dirty="0"/>
          </a:p>
        </p:txBody>
      </p:sp>
    </p:spTree>
    <p:extLst>
      <p:ext uri="{BB962C8B-B14F-4D97-AF65-F5344CB8AC3E}">
        <p14:creationId xmlns:p14="http://schemas.microsoft.com/office/powerpoint/2010/main" val="2665467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Initial Steps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1019007943"/>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26</a:t>
            </a:fld>
            <a:endParaRPr lang="en-US"/>
          </a:p>
        </p:txBody>
      </p:sp>
    </p:spTree>
    <p:extLst>
      <p:ext uri="{BB962C8B-B14F-4D97-AF65-F5344CB8AC3E}">
        <p14:creationId xmlns:p14="http://schemas.microsoft.com/office/powerpoint/2010/main" val="517918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sz="quarter" idx="13"/>
          </p:nvPr>
        </p:nvSpPr>
        <p:spPr/>
        <p:txBody>
          <a:bodyPr/>
          <a:lstStyle/>
          <a:p>
            <a:r>
              <a:rPr lang="en-US" dirty="0"/>
              <a:t>Theory of Change</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989756706"/>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8"/>
          </p:nvPr>
        </p:nvSpPr>
        <p:spPr/>
        <p:txBody>
          <a:bodyPr/>
          <a:lstStyle/>
          <a:p>
            <a:pPr>
              <a:defRPr/>
            </a:pPr>
            <a:fld id="{843AEAB8-6ECC-457F-BB74-CCAAA86EA6EF}" type="slidenum">
              <a:rPr lang="en-US" smtClean="0"/>
              <a:pPr>
                <a:defRPr/>
              </a:pPr>
              <a:t>27</a:t>
            </a:fld>
            <a:endParaRPr lang="en-US"/>
          </a:p>
        </p:txBody>
      </p:sp>
    </p:spTree>
    <p:extLst>
      <p:ext uri="{BB962C8B-B14F-4D97-AF65-F5344CB8AC3E}">
        <p14:creationId xmlns:p14="http://schemas.microsoft.com/office/powerpoint/2010/main" val="382817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Finding EB/EI Approaches</a:t>
            </a:r>
          </a:p>
        </p:txBody>
      </p:sp>
      <p:pic>
        <p:nvPicPr>
          <p:cNvPr id="8" name="Picture 4" descr="MCj04344030000[1]"/>
          <p:cNvPicPr>
            <a:picLocks noGrp="1" noChangeAspect="1" noChangeArrowheads="1"/>
          </p:cNvPicPr>
          <p:nvPr>
            <p:ph sz="quarter" idx="15"/>
          </p:nvPr>
        </p:nvPicPr>
        <p:blipFill>
          <a:blip r:embed="rId3" cstate="print"/>
          <a:stretch>
            <a:fillRect/>
          </a:stretch>
        </p:blipFill>
        <p:spPr bwMode="auto">
          <a:xfrm>
            <a:off x="2209798" y="990600"/>
            <a:ext cx="3916256" cy="5486400"/>
          </a:xfrm>
          <a:prstGeom prst="rect">
            <a:avLst/>
          </a:prstGeom>
          <a:noFill/>
          <a:ln w="9525">
            <a:noFill/>
            <a:miter lim="800000"/>
            <a:headEnd/>
            <a:tailEnd/>
          </a:ln>
        </p:spPr>
      </p:pic>
      <p:sp>
        <p:nvSpPr>
          <p:cNvPr id="3" name="Slide Number Placeholder 2"/>
          <p:cNvSpPr>
            <a:spLocks noGrp="1"/>
          </p:cNvSpPr>
          <p:nvPr>
            <p:ph type="sldNum" sz="quarter" idx="18"/>
          </p:nvPr>
        </p:nvSpPr>
        <p:spPr/>
        <p:txBody>
          <a:bodyPr/>
          <a:lstStyle/>
          <a:p>
            <a:pPr>
              <a:defRPr/>
            </a:pPr>
            <a:fld id="{843AEAB8-6ECC-457F-BB74-CCAAA86EA6EF}" type="slidenum">
              <a:rPr lang="en-US" smtClean="0"/>
              <a:pPr>
                <a:defRPr/>
              </a:pPr>
              <a:t>28</a:t>
            </a:fld>
            <a:endParaRPr lang="en-US"/>
          </a:p>
        </p:txBody>
      </p:sp>
    </p:spTree>
    <p:extLst>
      <p:ext uri="{BB962C8B-B14F-4D97-AF65-F5344CB8AC3E}">
        <p14:creationId xmlns:p14="http://schemas.microsoft.com/office/powerpoint/2010/main" val="1271104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endParaRPr lang="en-US"/>
          </a:p>
        </p:txBody>
      </p:sp>
      <p:sp>
        <p:nvSpPr>
          <p:cNvPr id="10" name="Text Placeholder 9"/>
          <p:cNvSpPr>
            <a:spLocks noGrp="1"/>
          </p:cNvSpPr>
          <p:nvPr>
            <p:ph type="body" sz="quarter" idx="13"/>
          </p:nvPr>
        </p:nvSpPr>
        <p:spPr>
          <a:xfrm>
            <a:off x="304800" y="152400"/>
            <a:ext cx="8077200" cy="457200"/>
          </a:xfrm>
        </p:spPr>
        <p:txBody>
          <a:bodyPr>
            <a:noAutofit/>
          </a:bodyPr>
          <a:lstStyle/>
          <a:p>
            <a:r>
              <a:rPr lang="en-US" sz="2800" dirty="0"/>
              <a:t>Stop, Need to Know</a:t>
            </a:r>
          </a:p>
        </p:txBody>
      </p:sp>
      <p:pic>
        <p:nvPicPr>
          <p:cNvPr id="14" name="Picture 4" descr="MCj04113060000[1]"/>
          <p:cNvPicPr>
            <a:picLocks noChangeAspect="1" noChangeArrowheads="1"/>
          </p:cNvPicPr>
          <p:nvPr/>
        </p:nvPicPr>
        <p:blipFill>
          <a:blip r:embed="rId3" cstate="print"/>
          <a:srcRect/>
          <a:stretch>
            <a:fillRect/>
          </a:stretch>
        </p:blipFill>
        <p:spPr bwMode="auto">
          <a:xfrm>
            <a:off x="151390" y="685800"/>
            <a:ext cx="2896610" cy="2743200"/>
          </a:xfrm>
          <a:prstGeom prst="rect">
            <a:avLst/>
          </a:prstGeom>
          <a:noFill/>
          <a:ln w="9525">
            <a:noFill/>
            <a:miter lim="800000"/>
            <a:headEnd/>
            <a:tailEnd/>
          </a:ln>
        </p:spPr>
      </p:pic>
      <p:graphicFrame>
        <p:nvGraphicFramePr>
          <p:cNvPr id="17" name="Content Placeholder 16"/>
          <p:cNvGraphicFramePr>
            <a:graphicFrameLocks noGrp="1"/>
          </p:cNvGraphicFramePr>
          <p:nvPr>
            <p:ph sz="quarter" idx="15"/>
            <p:extLst>
              <p:ext uri="{D42A27DB-BD31-4B8C-83A1-F6EECF244321}">
                <p14:modId xmlns:p14="http://schemas.microsoft.com/office/powerpoint/2010/main" val="571063603"/>
              </p:ext>
            </p:extLst>
          </p:nvPr>
        </p:nvGraphicFramePr>
        <p:xfrm>
          <a:off x="2209800" y="914400"/>
          <a:ext cx="6242304"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p:cNvSpPr>
            <a:spLocks noGrp="1"/>
          </p:cNvSpPr>
          <p:nvPr>
            <p:ph type="sldNum" sz="quarter" idx="23"/>
          </p:nvPr>
        </p:nvSpPr>
        <p:spPr/>
        <p:txBody>
          <a:bodyPr/>
          <a:lstStyle/>
          <a:p>
            <a:fld id="{1616450D-0610-45F7-A841-354AEA518056}" type="slidenum">
              <a:rPr lang="en-US" smtClean="0"/>
              <a:pPr/>
              <a:t>29</a:t>
            </a:fld>
            <a:endParaRPr lang="en-US"/>
          </a:p>
        </p:txBody>
      </p:sp>
    </p:spTree>
    <p:extLst>
      <p:ext uri="{BB962C8B-B14F-4D97-AF65-F5344CB8AC3E}">
        <p14:creationId xmlns:p14="http://schemas.microsoft.com/office/powerpoint/2010/main" val="230750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Outcome Accountability</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2462766680"/>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pPr>
              <a:defRPr/>
            </a:pPr>
            <a:fld id="{843AEAB8-6ECC-457F-BB74-CCAAA86EA6EF}" type="slidenum">
              <a:rPr lang="en-US" smtClean="0"/>
              <a:pPr>
                <a:defRPr/>
              </a:pPr>
              <a:t>3</a:t>
            </a:fld>
            <a:endParaRPr lang="en-US" dirty="0"/>
          </a:p>
        </p:txBody>
      </p:sp>
    </p:spTree>
    <p:extLst>
      <p:ext uri="{BB962C8B-B14F-4D97-AF65-F5344CB8AC3E}">
        <p14:creationId xmlns:p14="http://schemas.microsoft.com/office/powerpoint/2010/main" val="3445912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Choosing Your Path</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006343220"/>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30</a:t>
            </a:fld>
            <a:endParaRPr lang="en-US"/>
          </a:p>
        </p:txBody>
      </p:sp>
    </p:spTree>
    <p:extLst>
      <p:ext uri="{BB962C8B-B14F-4D97-AF65-F5344CB8AC3E}">
        <p14:creationId xmlns:p14="http://schemas.microsoft.com/office/powerpoint/2010/main" val="4277526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Getting Started in Exploring EB/EI</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2994085927"/>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3429000" y="1600200"/>
            <a:ext cx="2971800" cy="914400"/>
          </a:xfrm>
          <a:prstGeom prst="ellipse">
            <a:avLst/>
          </a:prstGeom>
          <a:no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8"/>
          </p:nvPr>
        </p:nvSpPr>
        <p:spPr/>
        <p:txBody>
          <a:bodyPr/>
          <a:lstStyle/>
          <a:p>
            <a:fld id="{1616450D-0610-45F7-A841-354AEA518056}" type="slidenum">
              <a:rPr lang="en-US" smtClean="0"/>
              <a:pPr/>
              <a:t>31</a:t>
            </a:fld>
            <a:endParaRPr lang="en-US"/>
          </a:p>
        </p:txBody>
      </p:sp>
    </p:spTree>
    <p:extLst>
      <p:ext uri="{BB962C8B-B14F-4D97-AF65-F5344CB8AC3E}">
        <p14:creationId xmlns:p14="http://schemas.microsoft.com/office/powerpoint/2010/main" val="40251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Registries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1953150826"/>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32</a:t>
            </a:fld>
            <a:endParaRPr lang="en-US"/>
          </a:p>
        </p:txBody>
      </p:sp>
    </p:spTree>
    <p:extLst>
      <p:ext uri="{BB962C8B-B14F-4D97-AF65-F5344CB8AC3E}">
        <p14:creationId xmlns:p14="http://schemas.microsoft.com/office/powerpoint/2010/main" val="1500167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a:xfrm>
            <a:off x="304800" y="152400"/>
            <a:ext cx="4038600" cy="457200"/>
          </a:xfrm>
        </p:spPr>
        <p:txBody>
          <a:bodyPr>
            <a:noAutofit/>
          </a:bodyPr>
          <a:lstStyle/>
          <a:p>
            <a:pPr algn="ctr"/>
            <a:r>
              <a:rPr lang="en-US" sz="2800" dirty="0"/>
              <a:t>Using Registries</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1908557246"/>
              </p:ext>
            </p:extLst>
          </p:nvPr>
        </p:nvGraphicFramePr>
        <p:xfrm>
          <a:off x="304800" y="609600"/>
          <a:ext cx="3962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sz="quarter" idx="17"/>
            <p:extLst>
              <p:ext uri="{D42A27DB-BD31-4B8C-83A1-F6EECF244321}">
                <p14:modId xmlns:p14="http://schemas.microsoft.com/office/powerpoint/2010/main" val="644598408"/>
              </p:ext>
            </p:extLst>
          </p:nvPr>
        </p:nvGraphicFramePr>
        <p:xfrm>
          <a:off x="4416552" y="609600"/>
          <a:ext cx="39624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 Placeholder 2"/>
          <p:cNvSpPr>
            <a:spLocks noGrp="1"/>
          </p:cNvSpPr>
          <p:nvPr>
            <p:ph type="body" sz="quarter" idx="13"/>
          </p:nvPr>
        </p:nvSpPr>
        <p:spPr>
          <a:xfrm>
            <a:off x="4419600" y="152400"/>
            <a:ext cx="4038600" cy="457200"/>
          </a:xfrm>
        </p:spPr>
        <p:txBody>
          <a:bodyPr>
            <a:noAutofit/>
          </a:bodyPr>
          <a:lstStyle/>
          <a:p>
            <a:pPr algn="ctr"/>
            <a:r>
              <a:rPr lang="en-US" sz="2800" dirty="0"/>
              <a:t>A Few Favorites</a:t>
            </a:r>
          </a:p>
        </p:txBody>
      </p:sp>
      <p:sp>
        <p:nvSpPr>
          <p:cNvPr id="4" name="Slide Number Placeholder 3"/>
          <p:cNvSpPr>
            <a:spLocks noGrp="1"/>
          </p:cNvSpPr>
          <p:nvPr>
            <p:ph type="sldNum" sz="quarter" idx="19"/>
          </p:nvPr>
        </p:nvSpPr>
        <p:spPr/>
        <p:txBody>
          <a:bodyPr/>
          <a:lstStyle/>
          <a:p>
            <a:fld id="{1616450D-0610-45F7-A841-354AEA518056}" type="slidenum">
              <a:rPr lang="en-US" smtClean="0"/>
              <a:pPr/>
              <a:t>33</a:t>
            </a:fld>
            <a:endParaRPr lang="en-US"/>
          </a:p>
        </p:txBody>
      </p:sp>
    </p:spTree>
    <p:extLst>
      <p:ext uri="{BB962C8B-B14F-4D97-AF65-F5344CB8AC3E}">
        <p14:creationId xmlns:p14="http://schemas.microsoft.com/office/powerpoint/2010/main" val="2713307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Getting Started in Exploring EB/EI</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1332368434"/>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3334512" y="2438400"/>
            <a:ext cx="3505200" cy="1600200"/>
          </a:xfrm>
          <a:prstGeom prst="ellipse">
            <a:avLst/>
          </a:prstGeom>
          <a:no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 name="Rounded Rectangle 5"/>
          <p:cNvSpPr/>
          <p:nvPr/>
        </p:nvSpPr>
        <p:spPr>
          <a:xfrm>
            <a:off x="3505200" y="4114800"/>
            <a:ext cx="2743200" cy="609600"/>
          </a:xfrm>
          <a:prstGeom prst="roundRect">
            <a:avLst/>
          </a:prstGeom>
          <a:noFill/>
          <a:ln>
            <a:solidFill>
              <a:srgbClr val="FF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3733800" y="5181600"/>
            <a:ext cx="2895600" cy="228600"/>
          </a:xfrm>
          <a:prstGeom prst="straightConnector1">
            <a:avLst/>
          </a:prstGeom>
          <a:ln w="57150">
            <a:tailEnd type="arrow"/>
          </a:ln>
        </p:spPr>
        <p:style>
          <a:lnRef idx="1">
            <a:schemeClr val="accent4"/>
          </a:lnRef>
          <a:fillRef idx="0">
            <a:schemeClr val="accent4"/>
          </a:fillRef>
          <a:effectRef idx="0">
            <a:schemeClr val="accent4"/>
          </a:effectRef>
          <a:fontRef idx="minor">
            <a:schemeClr val="tx1"/>
          </a:fontRef>
        </p:style>
      </p:cxnSp>
      <p:sp>
        <p:nvSpPr>
          <p:cNvPr id="7" name="Slide Number Placeholder 6"/>
          <p:cNvSpPr>
            <a:spLocks noGrp="1"/>
          </p:cNvSpPr>
          <p:nvPr>
            <p:ph type="sldNum" sz="quarter" idx="18"/>
          </p:nvPr>
        </p:nvSpPr>
        <p:spPr/>
        <p:txBody>
          <a:bodyPr/>
          <a:lstStyle/>
          <a:p>
            <a:fld id="{1616450D-0610-45F7-A841-354AEA518056}" type="slidenum">
              <a:rPr lang="en-US" smtClean="0"/>
              <a:pPr/>
              <a:t>34</a:t>
            </a:fld>
            <a:endParaRPr lang="en-US"/>
          </a:p>
        </p:txBody>
      </p:sp>
    </p:spTree>
    <p:extLst>
      <p:ext uri="{BB962C8B-B14F-4D97-AF65-F5344CB8AC3E}">
        <p14:creationId xmlns:p14="http://schemas.microsoft.com/office/powerpoint/2010/main" val="13345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endParaRPr lang="en-US"/>
          </a:p>
        </p:txBody>
      </p:sp>
      <p:graphicFrame>
        <p:nvGraphicFramePr>
          <p:cNvPr id="15" name="Content Placeholder 14"/>
          <p:cNvGraphicFramePr>
            <a:graphicFrameLocks noGrp="1"/>
          </p:cNvGraphicFramePr>
          <p:nvPr>
            <p:ph sz="quarter" idx="15"/>
            <p:extLst>
              <p:ext uri="{D42A27DB-BD31-4B8C-83A1-F6EECF244321}">
                <p14:modId xmlns:p14="http://schemas.microsoft.com/office/powerpoint/2010/main" val="3595262445"/>
              </p:ext>
            </p:extLst>
          </p:nvPr>
        </p:nvGraphicFramePr>
        <p:xfrm>
          <a:off x="301752" y="685800"/>
          <a:ext cx="8074152" cy="2325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p:cNvSpPr>
            <a:spLocks noGrp="1"/>
          </p:cNvSpPr>
          <p:nvPr>
            <p:ph type="body" sz="quarter" idx="16"/>
          </p:nvPr>
        </p:nvSpPr>
        <p:spPr>
          <a:xfrm>
            <a:off x="301752" y="3386328"/>
            <a:ext cx="3965448" cy="423672"/>
          </a:xfrm>
        </p:spPr>
        <p:txBody>
          <a:bodyPr>
            <a:normAutofit/>
          </a:bodyPr>
          <a:lstStyle/>
          <a:p>
            <a:r>
              <a:rPr lang="en-US" sz="2000" dirty="0"/>
              <a:t>Understanding the Support</a:t>
            </a:r>
          </a:p>
        </p:txBody>
      </p:sp>
      <p:graphicFrame>
        <p:nvGraphicFramePr>
          <p:cNvPr id="16" name="Content Placeholder 15"/>
          <p:cNvGraphicFramePr>
            <a:graphicFrameLocks noGrp="1"/>
          </p:cNvGraphicFramePr>
          <p:nvPr>
            <p:ph sz="quarter" idx="17"/>
            <p:extLst>
              <p:ext uri="{D42A27DB-BD31-4B8C-83A1-F6EECF244321}">
                <p14:modId xmlns:p14="http://schemas.microsoft.com/office/powerpoint/2010/main" val="2623883962"/>
              </p:ext>
            </p:extLst>
          </p:nvPr>
        </p:nvGraphicFramePr>
        <p:xfrm>
          <a:off x="609600" y="3733800"/>
          <a:ext cx="7242048" cy="2554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4" descr="MCj04338610000[1]"/>
          <p:cNvPicPr>
            <a:picLocks noGrp="1" noChangeAspect="1" noChangeArrowheads="1"/>
          </p:cNvPicPr>
          <p:nvPr>
            <p:ph sz="quarter" idx="21"/>
          </p:nvPr>
        </p:nvPicPr>
        <p:blipFill>
          <a:blip r:embed="rId13" cstate="print"/>
          <a:stretch>
            <a:fillRect/>
          </a:stretch>
        </p:blipFill>
        <p:spPr bwMode="auto">
          <a:xfrm>
            <a:off x="6401028" y="4877028"/>
            <a:ext cx="1828572" cy="1828572"/>
          </a:xfrm>
          <a:prstGeom prst="rect">
            <a:avLst/>
          </a:prstGeom>
          <a:noFill/>
          <a:ln w="9525">
            <a:noFill/>
            <a:miter lim="800000"/>
            <a:headEnd/>
            <a:tailEnd/>
          </a:ln>
        </p:spPr>
      </p:pic>
      <p:sp>
        <p:nvSpPr>
          <p:cNvPr id="14" name="Text Placeholder 2"/>
          <p:cNvSpPr>
            <a:spLocks noGrp="1"/>
          </p:cNvSpPr>
          <p:nvPr>
            <p:ph type="body" sz="quarter" idx="13"/>
          </p:nvPr>
        </p:nvSpPr>
        <p:spPr>
          <a:xfrm>
            <a:off x="304800" y="76200"/>
            <a:ext cx="8077200" cy="609600"/>
          </a:xfrm>
        </p:spPr>
        <p:txBody>
          <a:bodyPr>
            <a:noAutofit/>
          </a:bodyPr>
          <a:lstStyle/>
          <a:p>
            <a:pPr algn="ctr"/>
            <a:r>
              <a:rPr lang="en-US" sz="3600" dirty="0"/>
              <a:t>Program Developer</a:t>
            </a:r>
          </a:p>
        </p:txBody>
      </p:sp>
      <p:sp>
        <p:nvSpPr>
          <p:cNvPr id="2" name="Slide Number Placeholder 1"/>
          <p:cNvSpPr>
            <a:spLocks noGrp="1"/>
          </p:cNvSpPr>
          <p:nvPr>
            <p:ph type="sldNum" sz="quarter" idx="23"/>
          </p:nvPr>
        </p:nvSpPr>
        <p:spPr/>
        <p:txBody>
          <a:bodyPr/>
          <a:lstStyle/>
          <a:p>
            <a:fld id="{1616450D-0610-45F7-A841-354AEA518056}" type="slidenum">
              <a:rPr lang="en-US" smtClean="0"/>
              <a:pPr/>
              <a:t>35</a:t>
            </a:fld>
            <a:endParaRPr lang="en-US"/>
          </a:p>
        </p:txBody>
      </p:sp>
    </p:spTree>
    <p:extLst>
      <p:ext uri="{BB962C8B-B14F-4D97-AF65-F5344CB8AC3E}">
        <p14:creationId xmlns:p14="http://schemas.microsoft.com/office/powerpoint/2010/main" val="155545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bg/>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2" grpId="0" build="p" animBg="1"/>
      <p:bldGraphic spid="16" grpId="0">
        <p:bldAsOne/>
      </p:bldGraphic>
      <p:bldP spid="14"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Other Resources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1807278864"/>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36</a:t>
            </a:fld>
            <a:endParaRPr lang="en-US"/>
          </a:p>
        </p:txBody>
      </p:sp>
    </p:spTree>
    <p:extLst>
      <p:ext uri="{BB962C8B-B14F-4D97-AF65-F5344CB8AC3E}">
        <p14:creationId xmlns:p14="http://schemas.microsoft.com/office/powerpoint/2010/main" val="994257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Program Comparison Activity</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526936138"/>
              </p:ext>
            </p:extLst>
          </p:nvPr>
        </p:nvGraphicFramePr>
        <p:xfrm>
          <a:off x="304800" y="1905000"/>
          <a:ext cx="8077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MCj04398240000[1]"/>
          <p:cNvPicPr>
            <a:picLocks noChangeAspect="1" noChangeArrowheads="1"/>
          </p:cNvPicPr>
          <p:nvPr/>
        </p:nvPicPr>
        <p:blipFill>
          <a:blip r:embed="rId8" cstate="print"/>
          <a:srcRect/>
          <a:stretch>
            <a:fillRect/>
          </a:stretch>
        </p:blipFill>
        <p:spPr bwMode="auto">
          <a:xfrm rot="1142388">
            <a:off x="5334000" y="457200"/>
            <a:ext cx="3657600" cy="3657600"/>
          </a:xfrm>
          <a:prstGeom prst="rect">
            <a:avLst/>
          </a:prstGeom>
          <a:noFill/>
          <a:ln w="9525">
            <a:noFill/>
            <a:miter lim="800000"/>
            <a:headEnd/>
            <a:tailEnd/>
          </a:ln>
        </p:spPr>
      </p:pic>
      <p:sp>
        <p:nvSpPr>
          <p:cNvPr id="4" name="Slide Number Placeholder 3"/>
          <p:cNvSpPr>
            <a:spLocks noGrp="1"/>
          </p:cNvSpPr>
          <p:nvPr>
            <p:ph type="sldNum" sz="quarter" idx="18"/>
          </p:nvPr>
        </p:nvSpPr>
        <p:spPr/>
        <p:txBody>
          <a:bodyPr/>
          <a:lstStyle/>
          <a:p>
            <a:fld id="{1616450D-0610-45F7-A841-354AEA518056}" type="slidenum">
              <a:rPr lang="en-US" smtClean="0"/>
              <a:pPr/>
              <a:t>37</a:t>
            </a:fld>
            <a:endParaRPr lang="en-US"/>
          </a:p>
        </p:txBody>
      </p:sp>
    </p:spTree>
    <p:extLst>
      <p:ext uri="{BB962C8B-B14F-4D97-AF65-F5344CB8AC3E}">
        <p14:creationId xmlns:p14="http://schemas.microsoft.com/office/powerpoint/2010/main" val="500223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sz="quarter" idx="13"/>
          </p:nvPr>
        </p:nvSpPr>
        <p:spPr/>
        <p:txBody>
          <a:bodyPr/>
          <a:lstStyle/>
          <a:p>
            <a:r>
              <a:rPr lang="en-US" dirty="0"/>
              <a:t>Implementation</a:t>
            </a:r>
          </a:p>
        </p:txBody>
      </p:sp>
      <p:graphicFrame>
        <p:nvGraphicFramePr>
          <p:cNvPr id="8" name="Content Placeholder 7"/>
          <p:cNvGraphicFramePr>
            <a:graphicFrameLocks noGrp="1"/>
          </p:cNvGraphicFramePr>
          <p:nvPr>
            <p:ph sz="quarter" idx="15"/>
            <p:extLst>
              <p:ext uri="{D42A27DB-BD31-4B8C-83A1-F6EECF244321}">
                <p14:modId xmlns:p14="http://schemas.microsoft.com/office/powerpoint/2010/main" val="3618992551"/>
              </p:ext>
            </p:extLst>
          </p:nvPr>
        </p:nvGraphicFramePr>
        <p:xfrm>
          <a:off x="-1295400" y="838200"/>
          <a:ext cx="8077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8"/>
          </p:nvPr>
        </p:nvSpPr>
        <p:spPr/>
        <p:txBody>
          <a:bodyPr/>
          <a:lstStyle/>
          <a:p>
            <a:pPr>
              <a:defRPr/>
            </a:pPr>
            <a:fld id="{843AEAB8-6ECC-457F-BB74-CCAAA86EA6EF}" type="slidenum">
              <a:rPr lang="en-US" smtClean="0"/>
              <a:pPr>
                <a:defRPr/>
              </a:pPr>
              <a:t>38</a:t>
            </a:fld>
            <a:endParaRPr lang="en-US"/>
          </a:p>
        </p:txBody>
      </p:sp>
      <p:pic>
        <p:nvPicPr>
          <p:cNvPr id="2050" name="Picture 2" descr="C:\Users\edi\AppData\Local\Microsoft\Windows\Temporary Internet Files\Content.IE5\H1COJY3K\MC90043381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7620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di\AppData\Local\Microsoft\Windows\Temporary Internet Files\Content.IE5\6ZP2CW7V\MC90043382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27432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di\AppData\Local\Microsoft\Windows\Temporary Internet Files\Content.IE5\J7KD0F7E\MC900434407[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2218" y="4571772"/>
            <a:ext cx="187325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39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Fidelity and Adaptation</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2486620849"/>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MCj02800740000[1]"/>
          <p:cNvPicPr>
            <a:picLocks noChangeAspect="1" noChangeArrowheads="1"/>
          </p:cNvPicPr>
          <p:nvPr/>
        </p:nvPicPr>
        <p:blipFill>
          <a:blip r:embed="rId8" cstate="print"/>
          <a:srcRect/>
          <a:stretch>
            <a:fillRect/>
          </a:stretch>
        </p:blipFill>
        <p:spPr bwMode="auto">
          <a:xfrm>
            <a:off x="1268881" y="2514600"/>
            <a:ext cx="2574471" cy="4297680"/>
          </a:xfrm>
          <a:prstGeom prst="rect">
            <a:avLst/>
          </a:prstGeom>
          <a:noFill/>
          <a:ln w="9525">
            <a:noFill/>
            <a:miter lim="800000"/>
            <a:headEnd/>
            <a:tailEnd/>
          </a:ln>
        </p:spPr>
      </p:pic>
      <p:sp>
        <p:nvSpPr>
          <p:cNvPr id="4" name="Slide Number Placeholder 3"/>
          <p:cNvSpPr>
            <a:spLocks noGrp="1"/>
          </p:cNvSpPr>
          <p:nvPr>
            <p:ph type="sldNum" sz="quarter" idx="18"/>
          </p:nvPr>
        </p:nvSpPr>
        <p:spPr/>
        <p:txBody>
          <a:bodyPr/>
          <a:lstStyle/>
          <a:p>
            <a:fld id="{1616450D-0610-45F7-A841-354AEA518056}" type="slidenum">
              <a:rPr lang="en-US" smtClean="0"/>
              <a:pPr/>
              <a:t>39</a:t>
            </a:fld>
            <a:endParaRPr lang="en-US"/>
          </a:p>
        </p:txBody>
      </p:sp>
    </p:spTree>
    <p:extLst>
      <p:ext uri="{BB962C8B-B14F-4D97-AF65-F5344CB8AC3E}">
        <p14:creationId xmlns:p14="http://schemas.microsoft.com/office/powerpoint/2010/main" val="66419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OA Occurs Through</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409671709"/>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pPr>
              <a:defRPr/>
            </a:pPr>
            <a:fld id="{843AEAB8-6ECC-457F-BB74-CCAAA86EA6EF}" type="slidenum">
              <a:rPr lang="en-US" smtClean="0"/>
              <a:pPr>
                <a:defRPr/>
              </a:pPr>
              <a:t>4</a:t>
            </a:fld>
            <a:endParaRPr lang="en-US" dirty="0"/>
          </a:p>
        </p:txBody>
      </p:sp>
    </p:spTree>
    <p:extLst>
      <p:ext uri="{BB962C8B-B14F-4D97-AF65-F5344CB8AC3E}">
        <p14:creationId xmlns:p14="http://schemas.microsoft.com/office/powerpoint/2010/main" val="2777012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a:xfrm>
            <a:off x="304800" y="76200"/>
            <a:ext cx="8077200" cy="609600"/>
          </a:xfrm>
        </p:spPr>
        <p:txBody>
          <a:bodyPr>
            <a:noAutofit/>
          </a:bodyPr>
          <a:lstStyle/>
          <a:p>
            <a:pPr algn="ctr"/>
            <a:r>
              <a:rPr lang="en-US" sz="3600" dirty="0"/>
              <a:t>Fidelity Implementation</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3791831792"/>
              </p:ext>
            </p:extLst>
          </p:nvPr>
        </p:nvGraphicFramePr>
        <p:xfrm>
          <a:off x="301752" y="685800"/>
          <a:ext cx="8074152" cy="263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quarter" idx="17"/>
            <p:extLst>
              <p:ext uri="{D42A27DB-BD31-4B8C-83A1-F6EECF244321}">
                <p14:modId xmlns:p14="http://schemas.microsoft.com/office/powerpoint/2010/main" val="2427839320"/>
              </p:ext>
            </p:extLst>
          </p:nvPr>
        </p:nvGraphicFramePr>
        <p:xfrm>
          <a:off x="304800" y="3962400"/>
          <a:ext cx="8077200" cy="22494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 Placeholder 2"/>
          <p:cNvSpPr>
            <a:spLocks noGrp="1"/>
          </p:cNvSpPr>
          <p:nvPr>
            <p:ph type="body" sz="quarter" idx="13"/>
          </p:nvPr>
        </p:nvSpPr>
        <p:spPr>
          <a:xfrm>
            <a:off x="304800" y="3352800"/>
            <a:ext cx="8077200" cy="609600"/>
          </a:xfrm>
        </p:spPr>
        <p:txBody>
          <a:bodyPr>
            <a:noAutofit/>
          </a:bodyPr>
          <a:lstStyle/>
          <a:p>
            <a:pPr algn="ctr"/>
            <a:r>
              <a:rPr lang="en-US" sz="3600" dirty="0"/>
              <a:t>Why is Fidelity Important</a:t>
            </a:r>
          </a:p>
        </p:txBody>
      </p:sp>
      <p:sp>
        <p:nvSpPr>
          <p:cNvPr id="4" name="Slide Number Placeholder 3"/>
          <p:cNvSpPr>
            <a:spLocks noGrp="1"/>
          </p:cNvSpPr>
          <p:nvPr>
            <p:ph type="sldNum" sz="quarter" idx="23"/>
          </p:nvPr>
        </p:nvSpPr>
        <p:spPr/>
        <p:txBody>
          <a:bodyPr/>
          <a:lstStyle/>
          <a:p>
            <a:fld id="{1616450D-0610-45F7-A841-354AEA518056}" type="slidenum">
              <a:rPr lang="en-US" smtClean="0"/>
              <a:pPr/>
              <a:t>40</a:t>
            </a:fld>
            <a:endParaRPr lang="en-US"/>
          </a:p>
        </p:txBody>
      </p:sp>
    </p:spTree>
    <p:extLst>
      <p:ext uri="{BB962C8B-B14F-4D97-AF65-F5344CB8AC3E}">
        <p14:creationId xmlns:p14="http://schemas.microsoft.com/office/powerpoint/2010/main" val="37213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Graphic spid="9" grpId="0">
        <p:bldAsOne/>
      </p:bldGraphic>
      <p:bldGraphic spid="11" grpId="0">
        <p:bldAsOne/>
      </p:bldGraphic>
      <p:bldP spid="10"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Core Components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1267740774"/>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41</a:t>
            </a:fld>
            <a:endParaRPr lang="en-US"/>
          </a:p>
        </p:txBody>
      </p:sp>
    </p:spTree>
    <p:extLst>
      <p:ext uri="{BB962C8B-B14F-4D97-AF65-F5344CB8AC3E}">
        <p14:creationId xmlns:p14="http://schemas.microsoft.com/office/powerpoint/2010/main" val="2555028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Adaptation</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213314950"/>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42</a:t>
            </a:fld>
            <a:endParaRPr lang="en-US"/>
          </a:p>
        </p:txBody>
      </p:sp>
    </p:spTree>
    <p:extLst>
      <p:ext uri="{BB962C8B-B14F-4D97-AF65-F5344CB8AC3E}">
        <p14:creationId xmlns:p14="http://schemas.microsoft.com/office/powerpoint/2010/main" val="2531229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What Do You Mean by Adaptation?</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3761264256"/>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43</a:t>
            </a:fld>
            <a:endParaRPr lang="en-US"/>
          </a:p>
        </p:txBody>
      </p:sp>
    </p:spTree>
    <p:extLst>
      <p:ext uri="{BB962C8B-B14F-4D97-AF65-F5344CB8AC3E}">
        <p14:creationId xmlns:p14="http://schemas.microsoft.com/office/powerpoint/2010/main" val="4160128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sz="quarter" idx="13"/>
          </p:nvPr>
        </p:nvSpPr>
        <p:spPr/>
        <p:txBody>
          <a:bodyPr/>
          <a:lstStyle/>
          <a:p>
            <a:r>
              <a:rPr lang="en-US" dirty="0"/>
              <a:t>Form Vs. Function</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562368662"/>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8"/>
          </p:nvPr>
        </p:nvSpPr>
        <p:spPr/>
        <p:txBody>
          <a:bodyPr/>
          <a:lstStyle/>
          <a:p>
            <a:pPr>
              <a:defRPr/>
            </a:pPr>
            <a:fld id="{843AEAB8-6ECC-457F-BB74-CCAAA86EA6EF}" type="slidenum">
              <a:rPr lang="en-US" smtClean="0"/>
              <a:pPr>
                <a:defRPr/>
              </a:pPr>
              <a:t>44</a:t>
            </a:fld>
            <a:endParaRPr lang="en-US"/>
          </a:p>
        </p:txBody>
      </p:sp>
    </p:spTree>
    <p:extLst>
      <p:ext uri="{BB962C8B-B14F-4D97-AF65-F5344CB8AC3E}">
        <p14:creationId xmlns:p14="http://schemas.microsoft.com/office/powerpoint/2010/main" val="3301271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a:xfrm>
            <a:off x="304800" y="152400"/>
            <a:ext cx="8077200" cy="533400"/>
          </a:xfrm>
        </p:spPr>
        <p:txBody>
          <a:bodyPr>
            <a:noAutofit/>
          </a:bodyPr>
          <a:lstStyle/>
          <a:p>
            <a:r>
              <a:rPr lang="en-US" sz="3200" dirty="0"/>
              <a:t>Agency Capacity</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644313868"/>
              </p:ext>
            </p:extLst>
          </p:nvPr>
        </p:nvGraphicFramePr>
        <p:xfrm>
          <a:off x="301752" y="685800"/>
          <a:ext cx="8074152" cy="2630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6"/>
          </p:nvPr>
        </p:nvSpPr>
        <p:spPr>
          <a:xfrm>
            <a:off x="301752" y="3429000"/>
            <a:ext cx="8080248" cy="566928"/>
          </a:xfrm>
        </p:spPr>
        <p:txBody>
          <a:bodyPr>
            <a:noAutofit/>
          </a:bodyPr>
          <a:lstStyle/>
          <a:p>
            <a:r>
              <a:rPr lang="en-US" sz="3200" dirty="0"/>
              <a:t>Capacity Checklist</a:t>
            </a:r>
          </a:p>
        </p:txBody>
      </p:sp>
      <p:graphicFrame>
        <p:nvGraphicFramePr>
          <p:cNvPr id="10" name="Content Placeholder 9"/>
          <p:cNvGraphicFramePr>
            <a:graphicFrameLocks noGrp="1"/>
          </p:cNvGraphicFramePr>
          <p:nvPr>
            <p:ph sz="quarter" idx="17"/>
            <p:extLst>
              <p:ext uri="{D42A27DB-BD31-4B8C-83A1-F6EECF244321}">
                <p14:modId xmlns:p14="http://schemas.microsoft.com/office/powerpoint/2010/main" val="2564464193"/>
              </p:ext>
            </p:extLst>
          </p:nvPr>
        </p:nvGraphicFramePr>
        <p:xfrm>
          <a:off x="301752" y="3998976"/>
          <a:ext cx="8080248" cy="2706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23"/>
          </p:nvPr>
        </p:nvSpPr>
        <p:spPr/>
        <p:txBody>
          <a:bodyPr/>
          <a:lstStyle/>
          <a:p>
            <a:fld id="{1616450D-0610-45F7-A841-354AEA518056}" type="slidenum">
              <a:rPr lang="en-US" smtClean="0"/>
              <a:pPr/>
              <a:t>45</a:t>
            </a:fld>
            <a:endParaRPr lang="en-US"/>
          </a:p>
        </p:txBody>
      </p:sp>
    </p:spTree>
    <p:extLst>
      <p:ext uri="{BB962C8B-B14F-4D97-AF65-F5344CB8AC3E}">
        <p14:creationId xmlns:p14="http://schemas.microsoft.com/office/powerpoint/2010/main" val="2690050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Text Placeholder 2"/>
          <p:cNvSpPr>
            <a:spLocks noGrp="1"/>
          </p:cNvSpPr>
          <p:nvPr>
            <p:ph type="body" sz="quarter" idx="13"/>
          </p:nvPr>
        </p:nvSpPr>
        <p:spPr>
          <a:xfrm>
            <a:off x="304800" y="76200"/>
            <a:ext cx="8077200" cy="609600"/>
          </a:xfrm>
        </p:spPr>
        <p:txBody>
          <a:bodyPr>
            <a:noAutofit/>
          </a:bodyPr>
          <a:lstStyle/>
          <a:p>
            <a:pPr algn="ctr"/>
            <a:r>
              <a:rPr lang="en-US" sz="3600" dirty="0"/>
              <a:t>Fidelity/Program Adherence</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1876664475"/>
              </p:ext>
            </p:extLst>
          </p:nvPr>
        </p:nvGraphicFramePr>
        <p:xfrm>
          <a:off x="301752" y="685800"/>
          <a:ext cx="8074152"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10"/>
          <p:cNvGraphicFramePr>
            <a:graphicFrameLocks noGrp="1"/>
          </p:cNvGraphicFramePr>
          <p:nvPr>
            <p:ph sz="quarter" idx="17"/>
            <p:extLst>
              <p:ext uri="{D42A27DB-BD31-4B8C-83A1-F6EECF244321}">
                <p14:modId xmlns:p14="http://schemas.microsoft.com/office/powerpoint/2010/main" val="2284059144"/>
              </p:ext>
            </p:extLst>
          </p:nvPr>
        </p:nvGraphicFramePr>
        <p:xfrm>
          <a:off x="304800" y="3657600"/>
          <a:ext cx="80772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 Placeholder 2"/>
          <p:cNvSpPr>
            <a:spLocks noGrp="1"/>
          </p:cNvSpPr>
          <p:nvPr>
            <p:ph type="body" sz="quarter" idx="13"/>
          </p:nvPr>
        </p:nvSpPr>
        <p:spPr>
          <a:xfrm>
            <a:off x="304800" y="3048000"/>
            <a:ext cx="8077200" cy="609600"/>
          </a:xfrm>
        </p:spPr>
        <p:txBody>
          <a:bodyPr>
            <a:noAutofit/>
          </a:bodyPr>
          <a:lstStyle/>
          <a:p>
            <a:pPr algn="ctr"/>
            <a:r>
              <a:rPr lang="en-US" sz="3600" dirty="0"/>
              <a:t>Fidelity Measure</a:t>
            </a:r>
          </a:p>
        </p:txBody>
      </p:sp>
      <p:sp>
        <p:nvSpPr>
          <p:cNvPr id="4" name="Slide Number Placeholder 3"/>
          <p:cNvSpPr>
            <a:spLocks noGrp="1"/>
          </p:cNvSpPr>
          <p:nvPr>
            <p:ph type="sldNum" sz="quarter" idx="23"/>
          </p:nvPr>
        </p:nvSpPr>
        <p:spPr/>
        <p:txBody>
          <a:bodyPr/>
          <a:lstStyle/>
          <a:p>
            <a:fld id="{1616450D-0610-45F7-A841-354AEA518056}" type="slidenum">
              <a:rPr lang="en-US" smtClean="0"/>
              <a:pPr/>
              <a:t>46</a:t>
            </a:fld>
            <a:endParaRPr lang="en-US"/>
          </a:p>
        </p:txBody>
      </p:sp>
    </p:spTree>
    <p:extLst>
      <p:ext uri="{BB962C8B-B14F-4D97-AF65-F5344CB8AC3E}">
        <p14:creationId xmlns:p14="http://schemas.microsoft.com/office/powerpoint/2010/main" val="29161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9" grpId="0">
        <p:bldAsOne/>
      </p:bldGraphic>
      <p:bldGraphic spid="11" grpId="0">
        <p:bldAsOne/>
      </p:bldGraphic>
      <p:bldP spid="10"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Why Measure Fidelity?</a:t>
            </a:r>
          </a:p>
        </p:txBody>
      </p:sp>
      <p:graphicFrame>
        <p:nvGraphicFramePr>
          <p:cNvPr id="12" name="Content Placeholder 11"/>
          <p:cNvGraphicFramePr>
            <a:graphicFrameLocks noGrp="1"/>
          </p:cNvGraphicFramePr>
          <p:nvPr>
            <p:ph sz="quarter" idx="15"/>
            <p:extLst>
              <p:ext uri="{D42A27DB-BD31-4B8C-83A1-F6EECF244321}">
                <p14:modId xmlns:p14="http://schemas.microsoft.com/office/powerpoint/2010/main" val="3806389476"/>
              </p:ext>
            </p:extLst>
          </p:nvPr>
        </p:nvGraphicFramePr>
        <p:xfrm>
          <a:off x="304800" y="685800"/>
          <a:ext cx="80772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978178934"/>
              </p:ext>
            </p:extLst>
          </p:nvPr>
        </p:nvGraphicFramePr>
        <p:xfrm>
          <a:off x="228600" y="1600200"/>
          <a:ext cx="81534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188682345"/>
              </p:ext>
            </p:extLst>
          </p:nvPr>
        </p:nvGraphicFramePr>
        <p:xfrm>
          <a:off x="381000" y="3620869"/>
          <a:ext cx="7772400" cy="11035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 14"/>
          <p:cNvGraphicFramePr/>
          <p:nvPr>
            <p:extLst>
              <p:ext uri="{D42A27DB-BD31-4B8C-83A1-F6EECF244321}">
                <p14:modId xmlns:p14="http://schemas.microsoft.com/office/powerpoint/2010/main" val="700203567"/>
              </p:ext>
            </p:extLst>
          </p:nvPr>
        </p:nvGraphicFramePr>
        <p:xfrm>
          <a:off x="304800" y="4800600"/>
          <a:ext cx="8077200" cy="18288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47</a:t>
            </a:fld>
            <a:endParaRPr lang="en-US"/>
          </a:p>
        </p:txBody>
      </p:sp>
    </p:spTree>
    <p:extLst>
      <p:ext uri="{BB962C8B-B14F-4D97-AF65-F5344CB8AC3E}">
        <p14:creationId xmlns:p14="http://schemas.microsoft.com/office/powerpoint/2010/main" val="3330690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Well-Developed Fidelity Measures</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248227046"/>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8"/>
          </p:nvPr>
        </p:nvSpPr>
        <p:spPr/>
        <p:txBody>
          <a:bodyPr/>
          <a:lstStyle/>
          <a:p>
            <a:fld id="{1616450D-0610-45F7-A841-354AEA518056}" type="slidenum">
              <a:rPr lang="en-US" smtClean="0"/>
              <a:pPr/>
              <a:t>48</a:t>
            </a:fld>
            <a:endParaRPr lang="en-US"/>
          </a:p>
        </p:txBody>
      </p:sp>
    </p:spTree>
    <p:extLst>
      <p:ext uri="{BB962C8B-B14F-4D97-AF65-F5344CB8AC3E}">
        <p14:creationId xmlns:p14="http://schemas.microsoft.com/office/powerpoint/2010/main" val="1648524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Fidelity Measure</a:t>
            </a:r>
          </a:p>
        </p:txBody>
      </p:sp>
      <p:sp>
        <p:nvSpPr>
          <p:cNvPr id="3" name="Text Placeholder 2"/>
          <p:cNvSpPr>
            <a:spLocks noGrp="1"/>
          </p:cNvSpPr>
          <p:nvPr>
            <p:ph type="body" sz="quarter" idx="13"/>
          </p:nvPr>
        </p:nvSpPr>
        <p:spPr>
          <a:xfrm>
            <a:off x="304800" y="152400"/>
            <a:ext cx="3965448" cy="457200"/>
          </a:xfrm>
        </p:spPr>
        <p:txBody>
          <a:bodyPr>
            <a:noAutofit/>
          </a:bodyPr>
          <a:lstStyle/>
          <a:p>
            <a:r>
              <a:rPr lang="en-US" sz="2800" dirty="0"/>
              <a:t>Common Components</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1391276874"/>
              </p:ext>
            </p:extLst>
          </p:nvPr>
        </p:nvGraphicFramePr>
        <p:xfrm>
          <a:off x="304800" y="762000"/>
          <a:ext cx="3886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6"/>
          </p:nvPr>
        </p:nvSpPr>
        <p:spPr>
          <a:xfrm>
            <a:off x="4416552" y="152400"/>
            <a:ext cx="3965448" cy="457200"/>
          </a:xfrm>
        </p:spPr>
        <p:txBody>
          <a:bodyPr>
            <a:noAutofit/>
          </a:bodyPr>
          <a:lstStyle/>
          <a:p>
            <a:r>
              <a:rPr lang="en-US" sz="2800" dirty="0"/>
              <a:t>Collection Methods</a:t>
            </a:r>
          </a:p>
        </p:txBody>
      </p:sp>
      <p:graphicFrame>
        <p:nvGraphicFramePr>
          <p:cNvPr id="8" name="Content Placeholder 7"/>
          <p:cNvGraphicFramePr>
            <a:graphicFrameLocks noGrp="1"/>
          </p:cNvGraphicFramePr>
          <p:nvPr>
            <p:ph sz="quarter" idx="17"/>
            <p:extLst>
              <p:ext uri="{D42A27DB-BD31-4B8C-83A1-F6EECF244321}">
                <p14:modId xmlns:p14="http://schemas.microsoft.com/office/powerpoint/2010/main" val="1341512549"/>
              </p:ext>
            </p:extLst>
          </p:nvPr>
        </p:nvGraphicFramePr>
        <p:xfrm>
          <a:off x="4495800" y="762000"/>
          <a:ext cx="3962400" cy="563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Slide Number Placeholder 3"/>
          <p:cNvSpPr>
            <a:spLocks noGrp="1"/>
          </p:cNvSpPr>
          <p:nvPr>
            <p:ph type="sldNum" sz="quarter" idx="19"/>
          </p:nvPr>
        </p:nvSpPr>
        <p:spPr/>
        <p:txBody>
          <a:bodyPr/>
          <a:lstStyle/>
          <a:p>
            <a:fld id="{1616450D-0610-45F7-A841-354AEA518056}" type="slidenum">
              <a:rPr lang="en-US" smtClean="0"/>
              <a:pPr/>
              <a:t>49</a:t>
            </a:fld>
            <a:endParaRPr lang="en-US"/>
          </a:p>
        </p:txBody>
      </p:sp>
    </p:spTree>
    <p:extLst>
      <p:ext uri="{BB962C8B-B14F-4D97-AF65-F5344CB8AC3E}">
        <p14:creationId xmlns:p14="http://schemas.microsoft.com/office/powerpoint/2010/main" val="124066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OA Multi-Level Approach</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3725796845"/>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pPr>
              <a:defRPr/>
            </a:pPr>
            <a:fld id="{843AEAB8-6ECC-457F-BB74-CCAAA86EA6EF}" type="slidenum">
              <a:rPr lang="en-US" smtClean="0"/>
              <a:pPr>
                <a:defRPr/>
              </a:pPr>
              <a:t>5</a:t>
            </a:fld>
            <a:endParaRPr lang="en-US" dirty="0"/>
          </a:p>
        </p:txBody>
      </p:sp>
      <p:graphicFrame>
        <p:nvGraphicFramePr>
          <p:cNvPr id="9" name="Diagram 8"/>
          <p:cNvGraphicFramePr/>
          <p:nvPr>
            <p:extLst>
              <p:ext uri="{D42A27DB-BD31-4B8C-83A1-F6EECF244321}">
                <p14:modId xmlns:p14="http://schemas.microsoft.com/office/powerpoint/2010/main" val="4064090621"/>
              </p:ext>
            </p:extLst>
          </p:nvPr>
        </p:nvGraphicFramePr>
        <p:xfrm>
          <a:off x="609600" y="914400"/>
          <a:ext cx="3352800" cy="120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770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Sample Fidelity Measure</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75142313"/>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lifornia Healthy Kids Resource Center">
            <a:hlinkClick r:id="rId8"/>
          </p:cNvPr>
          <p:cNvPicPr>
            <a:picLocks noChangeAspect="1" noChangeArrowheads="1"/>
          </p:cNvPicPr>
          <p:nvPr/>
        </p:nvPicPr>
        <p:blipFill>
          <a:blip r:embed="rId9" cstate="print"/>
          <a:srcRect/>
          <a:stretch>
            <a:fillRect/>
          </a:stretch>
        </p:blipFill>
        <p:spPr bwMode="auto">
          <a:xfrm>
            <a:off x="4876800" y="5105400"/>
            <a:ext cx="1950720" cy="1463040"/>
          </a:xfrm>
          <a:prstGeom prst="rect">
            <a:avLst/>
          </a:prstGeom>
          <a:noFill/>
        </p:spPr>
      </p:pic>
      <p:sp>
        <p:nvSpPr>
          <p:cNvPr id="4" name="Slide Number Placeholder 3"/>
          <p:cNvSpPr>
            <a:spLocks noGrp="1"/>
          </p:cNvSpPr>
          <p:nvPr>
            <p:ph type="sldNum" sz="quarter" idx="18"/>
          </p:nvPr>
        </p:nvSpPr>
        <p:spPr/>
        <p:txBody>
          <a:bodyPr/>
          <a:lstStyle/>
          <a:p>
            <a:fld id="{1616450D-0610-45F7-A841-354AEA518056}" type="slidenum">
              <a:rPr lang="en-US" smtClean="0"/>
              <a:pPr/>
              <a:t>50</a:t>
            </a:fld>
            <a:endParaRPr lang="en-US"/>
          </a:p>
        </p:txBody>
      </p:sp>
    </p:spTree>
    <p:extLst>
      <p:ext uri="{BB962C8B-B14F-4D97-AF65-F5344CB8AC3E}">
        <p14:creationId xmlns:p14="http://schemas.microsoft.com/office/powerpoint/2010/main" val="2251202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Guidelines on Adaptation</a:t>
            </a:r>
          </a:p>
        </p:txBody>
      </p:sp>
      <p:graphicFrame>
        <p:nvGraphicFramePr>
          <p:cNvPr id="7" name="Diagram 6"/>
          <p:cNvGraphicFramePr/>
          <p:nvPr>
            <p:extLst>
              <p:ext uri="{D42A27DB-BD31-4B8C-83A1-F6EECF244321}">
                <p14:modId xmlns:p14="http://schemas.microsoft.com/office/powerpoint/2010/main" val="3614853675"/>
              </p:ext>
            </p:extLst>
          </p:nvPr>
        </p:nvGraphicFramePr>
        <p:xfrm>
          <a:off x="533400" y="838200"/>
          <a:ext cx="6858000" cy="4119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5"/>
          <p:cNvPicPr>
            <a:picLocks noChangeAspect="1" noChangeArrowheads="1"/>
          </p:cNvPicPr>
          <p:nvPr/>
        </p:nvPicPr>
        <p:blipFill>
          <a:blip r:embed="rId8" cstate="print"/>
          <a:srcRect/>
          <a:stretch>
            <a:fillRect/>
          </a:stretch>
        </p:blipFill>
        <p:spPr bwMode="auto">
          <a:xfrm>
            <a:off x="533400" y="2286000"/>
            <a:ext cx="1828800" cy="1685925"/>
          </a:xfrm>
          <a:prstGeom prst="rect">
            <a:avLst/>
          </a:prstGeom>
          <a:noFill/>
        </p:spPr>
      </p:pic>
      <p:sp>
        <p:nvSpPr>
          <p:cNvPr id="2" name="Slide Number Placeholder 1"/>
          <p:cNvSpPr>
            <a:spLocks noGrp="1"/>
          </p:cNvSpPr>
          <p:nvPr>
            <p:ph type="sldNum" sz="quarter" idx="11"/>
          </p:nvPr>
        </p:nvSpPr>
        <p:spPr/>
        <p:txBody>
          <a:bodyPr/>
          <a:lstStyle/>
          <a:p>
            <a:fld id="{1616450D-0610-45F7-A841-354AEA518056}" type="slidenum">
              <a:rPr lang="en-US" smtClean="0"/>
              <a:pPr/>
              <a:t>51</a:t>
            </a:fld>
            <a:endParaRPr lang="en-US"/>
          </a:p>
        </p:txBody>
      </p:sp>
    </p:spTree>
    <p:extLst>
      <p:ext uri="{BB962C8B-B14F-4D97-AF65-F5344CB8AC3E}">
        <p14:creationId xmlns:p14="http://schemas.microsoft.com/office/powerpoint/2010/main" val="2807197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Components of Evaluation</a:t>
            </a:r>
          </a:p>
        </p:txBody>
      </p:sp>
      <p:sp>
        <p:nvSpPr>
          <p:cNvPr id="6" name="Content Placeholder 5"/>
          <p:cNvSpPr>
            <a:spLocks noGrp="1"/>
          </p:cNvSpPr>
          <p:nvPr>
            <p:ph sz="quarter" idx="15"/>
          </p:nvPr>
        </p:nvSpPr>
        <p:spPr/>
        <p:txBody>
          <a:bodyPr>
            <a:normAutofit/>
          </a:bodyPr>
          <a:lstStyle/>
          <a:p>
            <a:r>
              <a:rPr lang="en-US" sz="4800" dirty="0"/>
              <a:t>CQI</a:t>
            </a:r>
          </a:p>
          <a:p>
            <a:pPr>
              <a:buNone/>
            </a:pPr>
            <a:endParaRPr lang="en-US" sz="4800" dirty="0"/>
          </a:p>
          <a:p>
            <a:pPr>
              <a:buNone/>
            </a:pPr>
            <a:endParaRPr lang="en-US" sz="4800" dirty="0"/>
          </a:p>
          <a:p>
            <a:r>
              <a:rPr lang="en-US" sz="4800" dirty="0"/>
              <a:t>Logic Models</a:t>
            </a:r>
          </a:p>
        </p:txBody>
      </p:sp>
      <p:sp>
        <p:nvSpPr>
          <p:cNvPr id="3" name="Slide Number Placeholder 2"/>
          <p:cNvSpPr>
            <a:spLocks noGrp="1"/>
          </p:cNvSpPr>
          <p:nvPr>
            <p:ph type="sldNum" sz="quarter" idx="18"/>
          </p:nvPr>
        </p:nvSpPr>
        <p:spPr/>
        <p:txBody>
          <a:bodyPr/>
          <a:lstStyle/>
          <a:p>
            <a:pPr>
              <a:defRPr/>
            </a:pPr>
            <a:fld id="{843AEAB8-6ECC-457F-BB74-CCAAA86EA6EF}" type="slidenum">
              <a:rPr lang="en-US" smtClean="0"/>
              <a:pPr>
                <a:defRPr/>
              </a:pPr>
              <a:t>52</a:t>
            </a:fld>
            <a:endParaRPr lang="en-US"/>
          </a:p>
        </p:txBody>
      </p:sp>
      <p:pic>
        <p:nvPicPr>
          <p:cNvPr id="1026" name="Picture 2" descr="C:\Users\Edi\AppData\Local\Microsoft\Windows\Temporary Internet Files\Content.IE5\6UVLIAK1\MC900439586[1].png"/>
          <p:cNvPicPr>
            <a:picLocks noChangeAspect="1" noChangeArrowheads="1"/>
          </p:cNvPicPr>
          <p:nvPr/>
        </p:nvPicPr>
        <p:blipFill>
          <a:blip r:embed="rId3" cstate="print"/>
          <a:srcRect/>
          <a:stretch>
            <a:fillRect/>
          </a:stretch>
        </p:blipFill>
        <p:spPr bwMode="auto">
          <a:xfrm>
            <a:off x="2667000" y="609600"/>
            <a:ext cx="2926080" cy="2926080"/>
          </a:xfrm>
          <a:prstGeom prst="rect">
            <a:avLst/>
          </a:prstGeom>
          <a:noFill/>
        </p:spPr>
      </p:pic>
      <p:pic>
        <p:nvPicPr>
          <p:cNvPr id="1027" name="Picture 3" descr="C:\Users\Edi\AppData\Local\Microsoft\Windows\Temporary Internet Files\Content.IE5\68FYOSEO\MC900410945[1].wmf"/>
          <p:cNvPicPr>
            <a:picLocks noChangeAspect="1" noChangeArrowheads="1"/>
          </p:cNvPicPr>
          <p:nvPr/>
        </p:nvPicPr>
        <p:blipFill>
          <a:blip r:embed="rId4" cstate="print"/>
          <a:srcRect/>
          <a:stretch>
            <a:fillRect/>
          </a:stretch>
        </p:blipFill>
        <p:spPr bwMode="auto">
          <a:xfrm>
            <a:off x="4527106" y="3688080"/>
            <a:ext cx="3855414" cy="2743200"/>
          </a:xfrm>
          <a:prstGeom prst="rect">
            <a:avLst/>
          </a:prstGeom>
          <a:noFill/>
        </p:spPr>
      </p:pic>
    </p:spTree>
    <p:extLst>
      <p:ext uri="{BB962C8B-B14F-4D97-AF65-F5344CB8AC3E}">
        <p14:creationId xmlns:p14="http://schemas.microsoft.com/office/powerpoint/2010/main" val="1494995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endParaRPr lang="en-US" sz="2800" b="1" dirty="0"/>
          </a:p>
        </p:txBody>
      </p:sp>
      <p:sp>
        <p:nvSpPr>
          <p:cNvPr id="3" name="Text Placeholder 2"/>
          <p:cNvSpPr>
            <a:spLocks noGrp="1"/>
          </p:cNvSpPr>
          <p:nvPr>
            <p:ph type="body" sz="quarter" idx="13"/>
          </p:nvPr>
        </p:nvSpPr>
        <p:spPr/>
        <p:txBody>
          <a:bodyPr/>
          <a:lstStyle/>
          <a:p>
            <a:r>
              <a:rPr lang="en-US" dirty="0"/>
              <a:t>Continuous Quality Improvement Is…</a:t>
            </a:r>
          </a:p>
        </p:txBody>
      </p:sp>
      <p:sp>
        <p:nvSpPr>
          <p:cNvPr id="4" name="Content Placeholder 3"/>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a:xfrm>
            <a:off x="6504432" y="6473952"/>
            <a:ext cx="990600" cy="304800"/>
          </a:xfrm>
        </p:spPr>
        <p:txBody>
          <a:bodyPr/>
          <a:lstStyle/>
          <a:p>
            <a:pPr>
              <a:defRPr/>
            </a:pPr>
            <a:fld id="{5CC3B0D7-7300-45F8-8CD5-C666C53D9185}" type="slidenum">
              <a:rPr lang="en-US" smtClean="0"/>
              <a:pPr>
                <a:defRPr/>
              </a:pPr>
              <a:t>53</a:t>
            </a:fld>
            <a:endParaRPr lang="en-US" dirty="0"/>
          </a:p>
        </p:txBody>
      </p:sp>
      <p:graphicFrame>
        <p:nvGraphicFramePr>
          <p:cNvPr id="7" name="Diagram 6"/>
          <p:cNvGraphicFramePr/>
          <p:nvPr>
            <p:extLst>
              <p:ext uri="{D42A27DB-BD31-4B8C-83A1-F6EECF244321}">
                <p14:modId xmlns:p14="http://schemas.microsoft.com/office/powerpoint/2010/main" val="4015137112"/>
              </p:ext>
            </p:extLst>
          </p:nvPr>
        </p:nvGraphicFramePr>
        <p:xfrm>
          <a:off x="381000" y="457200"/>
          <a:ext cx="8001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507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1537580"/>
              </p:ext>
            </p:extLst>
          </p:nvPr>
        </p:nvGraphicFramePr>
        <p:xfrm>
          <a:off x="304800" y="457200"/>
          <a:ext cx="8153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endParaRPr lang="en-US"/>
          </a:p>
        </p:txBody>
      </p:sp>
      <p:sp>
        <p:nvSpPr>
          <p:cNvPr id="5" name="Slide Number Placeholder 4"/>
          <p:cNvSpPr>
            <a:spLocks noGrp="1"/>
          </p:cNvSpPr>
          <p:nvPr>
            <p:ph type="sldNum" sz="quarter" idx="11"/>
          </p:nvPr>
        </p:nvSpPr>
        <p:spPr/>
        <p:txBody>
          <a:bodyPr/>
          <a:lstStyle/>
          <a:p>
            <a:fld id="{1616450D-0610-45F7-A841-354AEA518056}" type="slidenum">
              <a:rPr lang="en-US" smtClean="0"/>
              <a:pPr/>
              <a:t>54</a:t>
            </a:fld>
            <a:endParaRPr lang="en-US"/>
          </a:p>
        </p:txBody>
      </p:sp>
    </p:spTree>
    <p:extLst>
      <p:ext uri="{BB962C8B-B14F-4D97-AF65-F5344CB8AC3E}">
        <p14:creationId xmlns:p14="http://schemas.microsoft.com/office/powerpoint/2010/main" val="10768683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35154971"/>
              </p:ext>
            </p:extLst>
          </p:nvPr>
        </p:nvGraphicFramePr>
        <p:xfrm>
          <a:off x="285750" y="457200"/>
          <a:ext cx="8248650" cy="640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C:\Users\mjcaruso\AppData\Local\Microsoft\Windows\Temporary Internet Files\Content.IE5\0UXYUU5D\MC900120993[1].wmf"/>
          <p:cNvPicPr>
            <a:picLocks noChangeAspect="1" noChangeArrowheads="1"/>
          </p:cNvPicPr>
          <p:nvPr/>
        </p:nvPicPr>
        <p:blipFill>
          <a:blip r:embed="rId8" cstate="print"/>
          <a:srcRect/>
          <a:stretch>
            <a:fillRect/>
          </a:stretch>
        </p:blipFill>
        <p:spPr bwMode="auto">
          <a:xfrm>
            <a:off x="5378960" y="2895600"/>
            <a:ext cx="2622040" cy="2416454"/>
          </a:xfrm>
          <a:prstGeom prst="rect">
            <a:avLst/>
          </a:prstGeom>
          <a:noFill/>
        </p:spPr>
      </p:pic>
      <p:sp>
        <p:nvSpPr>
          <p:cNvPr id="4" name="Slide Number Placeholder 3"/>
          <p:cNvSpPr>
            <a:spLocks noGrp="1"/>
          </p:cNvSpPr>
          <p:nvPr>
            <p:ph type="sldNum" sz="quarter" idx="12"/>
          </p:nvPr>
        </p:nvSpPr>
        <p:spPr/>
        <p:txBody>
          <a:bodyPr/>
          <a:lstStyle/>
          <a:p>
            <a:pPr>
              <a:defRPr/>
            </a:pPr>
            <a:fld id="{AD971CBF-456D-41DA-BFB9-D3181C5EE3BE}" type="slidenum">
              <a:rPr lang="en-US" smtClean="0">
                <a:solidFill>
                  <a:srgbClr val="000099"/>
                </a:solidFill>
              </a:rPr>
              <a:pPr>
                <a:defRPr/>
              </a:pPr>
              <a:t>55</a:t>
            </a:fld>
            <a:endParaRPr lang="en-US">
              <a:solidFill>
                <a:srgbClr val="000099"/>
              </a:solidFill>
            </a:endParaRPr>
          </a:p>
        </p:txBody>
      </p:sp>
    </p:spTree>
    <p:extLst>
      <p:ext uri="{BB962C8B-B14F-4D97-AF65-F5344CB8AC3E}">
        <p14:creationId xmlns:p14="http://schemas.microsoft.com/office/powerpoint/2010/main" val="3373934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2800" b="1" dirty="0"/>
          </a:p>
        </p:txBody>
      </p:sp>
      <p:sp>
        <p:nvSpPr>
          <p:cNvPr id="3" name="Text Placeholder 2"/>
          <p:cNvSpPr>
            <a:spLocks noGrp="1"/>
          </p:cNvSpPr>
          <p:nvPr>
            <p:ph type="body" sz="quarter" idx="13"/>
          </p:nvPr>
        </p:nvSpPr>
        <p:spPr/>
        <p:txBody>
          <a:bodyPr/>
          <a:lstStyle/>
          <a:p>
            <a:r>
              <a:rPr lang="en-US" dirty="0"/>
              <a:t>The Plan, Do, Study Act Cycle</a:t>
            </a:r>
          </a:p>
        </p:txBody>
      </p:sp>
      <p:sp>
        <p:nvSpPr>
          <p:cNvPr id="6" name="Content Placeholder 5"/>
          <p:cNvSpPr>
            <a:spLocks noGrp="1"/>
          </p:cNvSpPr>
          <p:nvPr>
            <p:ph sz="quarter" idx="15"/>
          </p:nvPr>
        </p:nvSpPr>
        <p:spPr/>
        <p:txBody>
          <a:bodyPr/>
          <a:lstStyle/>
          <a:p>
            <a:endParaRPr lang="en-US"/>
          </a:p>
        </p:txBody>
      </p:sp>
      <p:sp>
        <p:nvSpPr>
          <p:cNvPr id="5" name="Slide Number Placeholder 4"/>
          <p:cNvSpPr>
            <a:spLocks noGrp="1"/>
          </p:cNvSpPr>
          <p:nvPr>
            <p:ph type="sldNum" sz="quarter" idx="18"/>
          </p:nvPr>
        </p:nvSpPr>
        <p:spPr>
          <a:xfrm>
            <a:off x="6504432" y="6473952"/>
            <a:ext cx="990600" cy="304800"/>
          </a:xfrm>
        </p:spPr>
        <p:txBody>
          <a:bodyPr/>
          <a:lstStyle/>
          <a:p>
            <a:pPr>
              <a:defRPr/>
            </a:pPr>
            <a:fld id="{5CC3B0D7-7300-45F8-8CD5-C666C53D9185}" type="slidenum">
              <a:rPr lang="en-US" smtClean="0"/>
              <a:pPr>
                <a:defRPr/>
              </a:pPr>
              <a:t>56</a:t>
            </a:fld>
            <a:endParaRPr lang="en-US" dirty="0"/>
          </a:p>
        </p:txBody>
      </p:sp>
      <p:graphicFrame>
        <p:nvGraphicFramePr>
          <p:cNvPr id="11" name="Diagram 10"/>
          <p:cNvGraphicFramePr/>
          <p:nvPr>
            <p:extLst>
              <p:ext uri="{D42A27DB-BD31-4B8C-83A1-F6EECF244321}">
                <p14:modId xmlns:p14="http://schemas.microsoft.com/office/powerpoint/2010/main" val="3228033099"/>
              </p:ext>
            </p:extLst>
          </p:nvPr>
        </p:nvGraphicFramePr>
        <p:xfrm>
          <a:off x="381000" y="762000"/>
          <a:ext cx="7924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4"/>
          <p:cNvGrpSpPr>
            <a:grpSpLocks/>
          </p:cNvGrpSpPr>
          <p:nvPr/>
        </p:nvGrpSpPr>
        <p:grpSpPr bwMode="auto">
          <a:xfrm>
            <a:off x="6248400" y="4724400"/>
            <a:ext cx="2236788" cy="1847850"/>
            <a:chOff x="2844800" y="1828800"/>
            <a:chExt cx="2235200" cy="2235200"/>
          </a:xfrm>
        </p:grpSpPr>
        <p:sp>
          <p:nvSpPr>
            <p:cNvPr id="8" name=" 3"/>
            <p:cNvSpPr/>
            <p:nvPr/>
          </p:nvSpPr>
          <p:spPr>
            <a:xfrm>
              <a:off x="2844800" y="1828800"/>
              <a:ext cx="2235200" cy="2235200"/>
            </a:xfrm>
            <a:prstGeom prst="gear9">
              <a:avLst/>
            </a:prstGeom>
            <a:solidFill>
              <a:srgbClr val="33CCCC"/>
            </a:solidFill>
            <a:ln w="25400" cap="flat" cmpd="sng" algn="ctr">
              <a:solidFill>
                <a:srgbClr val="000099"/>
              </a:solidFill>
              <a:prstDash val="solid"/>
            </a:ln>
            <a:effectLst/>
          </p:spPr>
        </p:sp>
        <p:sp>
          <p:nvSpPr>
            <p:cNvPr id="9" name=" 4"/>
            <p:cNvSpPr/>
            <p:nvPr/>
          </p:nvSpPr>
          <p:spPr>
            <a:xfrm>
              <a:off x="3294337" y="2353213"/>
              <a:ext cx="1336125" cy="1149121"/>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Eras Md BT"/>
                  <a:ea typeface="+mn-ea"/>
                  <a:cs typeface="+mn-cs"/>
                </a:rPr>
                <a:t>Plan</a:t>
              </a:r>
            </a:p>
          </p:txBody>
        </p:sp>
      </p:grpSp>
    </p:spTree>
    <p:extLst>
      <p:ext uri="{BB962C8B-B14F-4D97-AF65-F5344CB8AC3E}">
        <p14:creationId xmlns:p14="http://schemas.microsoft.com/office/powerpoint/2010/main" val="32673350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Plan, Do, Study, Act Cycle, cont.</a:t>
            </a:r>
          </a:p>
        </p:txBody>
      </p:sp>
      <p:sp>
        <p:nvSpPr>
          <p:cNvPr id="7" name="Slide Number Placeholder 6"/>
          <p:cNvSpPr>
            <a:spLocks noGrp="1"/>
          </p:cNvSpPr>
          <p:nvPr>
            <p:ph type="sldNum" sz="quarter" idx="12"/>
          </p:nvPr>
        </p:nvSpPr>
        <p:spPr/>
        <p:txBody>
          <a:bodyPr/>
          <a:lstStyle/>
          <a:p>
            <a:pPr>
              <a:defRPr/>
            </a:pPr>
            <a:fld id="{5CC3B0D7-7300-45F8-8CD5-C666C53D9185}" type="slidenum">
              <a:rPr lang="en-US" smtClean="0"/>
              <a:pPr>
                <a:defRPr/>
              </a:pPr>
              <a:t>57</a:t>
            </a:fld>
            <a:endParaRPr lang="en-US" dirty="0"/>
          </a:p>
        </p:txBody>
      </p:sp>
      <p:graphicFrame>
        <p:nvGraphicFramePr>
          <p:cNvPr id="12" name="Diagram 11"/>
          <p:cNvGraphicFramePr/>
          <p:nvPr/>
        </p:nvGraphicFramePr>
        <p:xfrm>
          <a:off x="533400" y="228600"/>
          <a:ext cx="7620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p:cNvGrpSpPr>
            <a:grpSpLocks/>
          </p:cNvGrpSpPr>
          <p:nvPr/>
        </p:nvGrpSpPr>
        <p:grpSpPr bwMode="auto">
          <a:xfrm rot="2374158">
            <a:off x="7051600" y="4658756"/>
            <a:ext cx="1586003" cy="2160433"/>
            <a:chOff x="5181600" y="1600200"/>
            <a:chExt cx="2341651" cy="3372527"/>
          </a:xfrm>
        </p:grpSpPr>
        <p:grpSp>
          <p:nvGrpSpPr>
            <p:cNvPr id="5" name="Group 4"/>
            <p:cNvGrpSpPr>
              <a:grpSpLocks/>
            </p:cNvGrpSpPr>
            <p:nvPr/>
          </p:nvGrpSpPr>
          <p:grpSpPr bwMode="auto">
            <a:xfrm>
              <a:off x="5181600" y="1600200"/>
              <a:ext cx="2006294" cy="1904264"/>
              <a:chOff x="2844800" y="1828800"/>
              <a:chExt cx="2234859" cy="2234336"/>
            </a:xfrm>
          </p:grpSpPr>
          <p:sp>
            <p:nvSpPr>
              <p:cNvPr id="16" name=" 3"/>
              <p:cNvSpPr/>
              <p:nvPr/>
            </p:nvSpPr>
            <p:spPr>
              <a:xfrm>
                <a:off x="2844800" y="1828800"/>
                <a:ext cx="2234859" cy="2234336"/>
              </a:xfrm>
              <a:prstGeom prst="gear9">
                <a:avLst/>
              </a:prstGeom>
              <a:solidFill>
                <a:srgbClr val="33CCCC"/>
              </a:solidFill>
              <a:ln w="25400" cap="flat" cmpd="sng" algn="ctr">
                <a:solidFill>
                  <a:srgbClr val="000099"/>
                </a:solidFill>
                <a:prstDash val="solid"/>
              </a:ln>
              <a:effectLst/>
            </p:spPr>
          </p:sp>
          <p:sp>
            <p:nvSpPr>
              <p:cNvPr id="17" name=" 4"/>
              <p:cNvSpPr/>
              <p:nvPr/>
            </p:nvSpPr>
            <p:spPr>
              <a:xfrm>
                <a:off x="3294379" y="2351436"/>
                <a:ext cx="1335702" cy="1150351"/>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Plan</a:t>
                </a:r>
              </a:p>
            </p:txBody>
          </p:sp>
        </p:grpSp>
        <p:grpSp>
          <p:nvGrpSpPr>
            <p:cNvPr id="6" name="Group 7"/>
            <p:cNvGrpSpPr>
              <a:grpSpLocks/>
            </p:cNvGrpSpPr>
            <p:nvPr/>
          </p:nvGrpSpPr>
          <p:grpSpPr bwMode="auto">
            <a:xfrm rot="840000">
              <a:off x="5821101" y="3297073"/>
              <a:ext cx="1702133" cy="1675659"/>
              <a:chOff x="1570467" y="1390423"/>
              <a:chExt cx="1625918" cy="1624881"/>
            </a:xfrm>
          </p:grpSpPr>
          <p:sp>
            <p:nvSpPr>
              <p:cNvPr id="14" name=" 3"/>
              <p:cNvSpPr/>
              <p:nvPr/>
            </p:nvSpPr>
            <p:spPr>
              <a:xfrm>
                <a:off x="1570467" y="1390423"/>
                <a:ext cx="1625918" cy="1624881"/>
              </a:xfrm>
              <a:prstGeom prst="gear6">
                <a:avLst/>
              </a:prstGeom>
              <a:solidFill>
                <a:srgbClr val="800080">
                  <a:shade val="80000"/>
                  <a:hueOff val="0"/>
                  <a:satOff val="-41712"/>
                  <a:lumOff val="20838"/>
                  <a:alphaOff val="0"/>
                </a:srgbClr>
              </a:solidFill>
              <a:ln w="25400" cap="flat" cmpd="sng" algn="ctr">
                <a:solidFill>
                  <a:srgbClr val="000099"/>
                </a:solidFill>
                <a:prstDash val="solid"/>
              </a:ln>
              <a:effectLst/>
            </p:spPr>
          </p:sp>
          <p:sp>
            <p:nvSpPr>
              <p:cNvPr id="15" name=" 4"/>
              <p:cNvSpPr/>
              <p:nvPr/>
            </p:nvSpPr>
            <p:spPr>
              <a:xfrm>
                <a:off x="1946824" y="1713075"/>
                <a:ext cx="806441" cy="802157"/>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Do</a:t>
                </a:r>
              </a:p>
            </p:txBody>
          </p:sp>
        </p:grpSp>
      </p:grpSp>
    </p:spTree>
    <p:extLst>
      <p:ext uri="{BB962C8B-B14F-4D97-AF65-F5344CB8AC3E}">
        <p14:creationId xmlns:p14="http://schemas.microsoft.com/office/powerpoint/2010/main" val="224492281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2800" b="1" dirty="0"/>
              <a:t>The Plan, Do, Study, Act Cycle, cont.</a:t>
            </a:r>
          </a:p>
        </p:txBody>
      </p:sp>
      <p:sp>
        <p:nvSpPr>
          <p:cNvPr id="8" name="Slide Number Placeholder 7"/>
          <p:cNvSpPr>
            <a:spLocks noGrp="1"/>
          </p:cNvSpPr>
          <p:nvPr>
            <p:ph type="sldNum" sz="quarter" idx="12"/>
          </p:nvPr>
        </p:nvSpPr>
        <p:spPr/>
        <p:txBody>
          <a:bodyPr/>
          <a:lstStyle/>
          <a:p>
            <a:pPr>
              <a:defRPr/>
            </a:pPr>
            <a:fld id="{5CC3B0D7-7300-45F8-8CD5-C666C53D9185}" type="slidenum">
              <a:rPr lang="en-US" smtClean="0"/>
              <a:pPr>
                <a:defRPr/>
              </a:pPr>
              <a:t>58</a:t>
            </a:fld>
            <a:endParaRPr lang="en-US" dirty="0"/>
          </a:p>
        </p:txBody>
      </p:sp>
      <p:graphicFrame>
        <p:nvGraphicFramePr>
          <p:cNvPr id="15" name="Diagram 14"/>
          <p:cNvGraphicFramePr/>
          <p:nvPr/>
        </p:nvGraphicFramePr>
        <p:xfrm>
          <a:off x="533400" y="381000"/>
          <a:ext cx="7543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4"/>
          <p:cNvGrpSpPr>
            <a:grpSpLocks/>
          </p:cNvGrpSpPr>
          <p:nvPr/>
        </p:nvGrpSpPr>
        <p:grpSpPr bwMode="auto">
          <a:xfrm rot="696694">
            <a:off x="6172200" y="4572000"/>
            <a:ext cx="2590800" cy="2438400"/>
            <a:chOff x="4303142" y="1600200"/>
            <a:chExt cx="3215554" cy="3988196"/>
          </a:xfrm>
        </p:grpSpPr>
        <p:grpSp>
          <p:nvGrpSpPr>
            <p:cNvPr id="5" name="Group 4"/>
            <p:cNvGrpSpPr>
              <a:grpSpLocks/>
            </p:cNvGrpSpPr>
            <p:nvPr/>
          </p:nvGrpSpPr>
          <p:grpSpPr bwMode="auto">
            <a:xfrm>
              <a:off x="5181177" y="1600200"/>
              <a:ext cx="2007770" cy="1904530"/>
              <a:chOff x="2844328" y="1828800"/>
              <a:chExt cx="2236503" cy="2234648"/>
            </a:xfrm>
          </p:grpSpPr>
          <p:sp>
            <p:nvSpPr>
              <p:cNvPr id="33" name=" 3"/>
              <p:cNvSpPr/>
              <p:nvPr/>
            </p:nvSpPr>
            <p:spPr>
              <a:xfrm>
                <a:off x="2844328" y="1828800"/>
                <a:ext cx="2236503" cy="2234648"/>
              </a:xfrm>
              <a:prstGeom prst="gear9">
                <a:avLst/>
              </a:prstGeom>
              <a:solidFill>
                <a:srgbClr val="33CCCC"/>
              </a:solidFill>
              <a:ln w="25400" cap="flat" cmpd="sng" algn="ctr">
                <a:solidFill>
                  <a:srgbClr val="000099"/>
                </a:solidFill>
                <a:prstDash val="solid"/>
              </a:ln>
              <a:effectLst/>
            </p:spPr>
          </p:sp>
          <p:sp>
            <p:nvSpPr>
              <p:cNvPr id="34" name=" 4"/>
              <p:cNvSpPr/>
              <p:nvPr/>
            </p:nvSpPr>
            <p:spPr>
              <a:xfrm>
                <a:off x="3294237" y="2351509"/>
                <a:ext cx="1336685" cy="1150512"/>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Plan</a:t>
                </a:r>
              </a:p>
            </p:txBody>
          </p:sp>
        </p:grpSp>
        <p:grpSp>
          <p:nvGrpSpPr>
            <p:cNvPr id="6" name="Group 7"/>
            <p:cNvGrpSpPr>
              <a:grpSpLocks/>
            </p:cNvGrpSpPr>
            <p:nvPr/>
          </p:nvGrpSpPr>
          <p:grpSpPr bwMode="auto">
            <a:xfrm rot="840000">
              <a:off x="5817265" y="3200656"/>
              <a:ext cx="1701434" cy="1675891"/>
              <a:chOff x="1544667" y="1300684"/>
              <a:chExt cx="1625250" cy="1625106"/>
            </a:xfrm>
          </p:grpSpPr>
          <p:sp>
            <p:nvSpPr>
              <p:cNvPr id="31" name=" 3"/>
              <p:cNvSpPr/>
              <p:nvPr/>
            </p:nvSpPr>
            <p:spPr>
              <a:xfrm>
                <a:off x="1544667" y="1300684"/>
                <a:ext cx="1625250" cy="1625106"/>
              </a:xfrm>
              <a:prstGeom prst="gear6">
                <a:avLst/>
              </a:prstGeom>
              <a:solidFill>
                <a:srgbClr val="800080">
                  <a:shade val="80000"/>
                  <a:hueOff val="0"/>
                  <a:satOff val="-41712"/>
                  <a:lumOff val="20838"/>
                  <a:alphaOff val="0"/>
                </a:srgbClr>
              </a:solidFill>
              <a:ln w="25400" cap="flat" cmpd="sng" algn="ctr">
                <a:solidFill>
                  <a:srgbClr val="000099"/>
                </a:solidFill>
                <a:prstDash val="solid"/>
              </a:ln>
              <a:effectLst/>
            </p:spPr>
          </p:sp>
          <p:sp>
            <p:nvSpPr>
              <p:cNvPr id="32" name=" 4"/>
              <p:cNvSpPr/>
              <p:nvPr/>
            </p:nvSpPr>
            <p:spPr>
              <a:xfrm>
                <a:off x="1954707" y="1712104"/>
                <a:ext cx="805170" cy="802267"/>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Do</a:t>
                </a:r>
              </a:p>
            </p:txBody>
          </p:sp>
        </p:grpSp>
        <p:grpSp>
          <p:nvGrpSpPr>
            <p:cNvPr id="7" name="Group 10"/>
            <p:cNvGrpSpPr>
              <a:grpSpLocks/>
            </p:cNvGrpSpPr>
            <p:nvPr/>
          </p:nvGrpSpPr>
          <p:grpSpPr bwMode="auto">
            <a:xfrm>
              <a:off x="4303141" y="3542443"/>
              <a:ext cx="1793140" cy="2045953"/>
              <a:chOff x="2544976" y="211418"/>
              <a:chExt cx="1441568" cy="1781881"/>
            </a:xfrm>
          </p:grpSpPr>
          <p:sp>
            <p:nvSpPr>
              <p:cNvPr id="29" name=" 3"/>
              <p:cNvSpPr/>
              <p:nvPr/>
            </p:nvSpPr>
            <p:spPr>
              <a:xfrm rot="20700000">
                <a:off x="2544976" y="211418"/>
                <a:ext cx="1441568" cy="1781881"/>
              </a:xfrm>
              <a:prstGeom prst="gear6">
                <a:avLst/>
              </a:prstGeom>
              <a:solidFill>
                <a:srgbClr val="000099">
                  <a:lumMod val="40000"/>
                  <a:lumOff val="60000"/>
                </a:srgbClr>
              </a:solidFill>
              <a:ln w="25400" cap="flat" cmpd="sng" algn="ctr">
                <a:solidFill>
                  <a:srgbClr val="000082">
                    <a:lumMod val="60000"/>
                    <a:lumOff val="40000"/>
                  </a:srgbClr>
                </a:solidFill>
                <a:prstDash val="solid"/>
              </a:ln>
              <a:effectLst/>
            </p:spPr>
          </p:sp>
          <p:sp>
            <p:nvSpPr>
              <p:cNvPr id="30" name=" 4"/>
              <p:cNvSpPr/>
              <p:nvPr/>
            </p:nvSpPr>
            <p:spPr>
              <a:xfrm>
                <a:off x="2803800" y="527558"/>
                <a:ext cx="894117" cy="895046"/>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Study</a:t>
                </a:r>
              </a:p>
            </p:txBody>
          </p:sp>
        </p:grpSp>
      </p:grpSp>
    </p:spTree>
    <p:extLst>
      <p:ext uri="{BB962C8B-B14F-4D97-AF65-F5344CB8AC3E}">
        <p14:creationId xmlns:p14="http://schemas.microsoft.com/office/powerpoint/2010/main" val="3572189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Autofit/>
          </a:bodyPr>
          <a:lstStyle/>
          <a:p>
            <a:r>
              <a:rPr lang="en-US" sz="2800" b="1" dirty="0"/>
              <a:t>The Plan, Do, Study, Act Cycle, cont.</a:t>
            </a:r>
          </a:p>
        </p:txBody>
      </p:sp>
      <p:sp>
        <p:nvSpPr>
          <p:cNvPr id="9" name="Slide Number Placeholder 8"/>
          <p:cNvSpPr>
            <a:spLocks noGrp="1"/>
          </p:cNvSpPr>
          <p:nvPr>
            <p:ph type="sldNum" sz="quarter" idx="12"/>
          </p:nvPr>
        </p:nvSpPr>
        <p:spPr/>
        <p:txBody>
          <a:bodyPr/>
          <a:lstStyle/>
          <a:p>
            <a:pPr>
              <a:defRPr/>
            </a:pPr>
            <a:fld id="{5CC3B0D7-7300-45F8-8CD5-C666C53D9185}" type="slidenum">
              <a:rPr lang="en-US" smtClean="0"/>
              <a:pPr>
                <a:defRPr/>
              </a:pPr>
              <a:t>59</a:t>
            </a:fld>
            <a:endParaRPr lang="en-US" dirty="0"/>
          </a:p>
        </p:txBody>
      </p:sp>
      <p:graphicFrame>
        <p:nvGraphicFramePr>
          <p:cNvPr id="18" name="Diagram 17"/>
          <p:cNvGraphicFramePr/>
          <p:nvPr/>
        </p:nvGraphicFramePr>
        <p:xfrm>
          <a:off x="609600" y="457200"/>
          <a:ext cx="7543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4"/>
          <p:cNvGrpSpPr>
            <a:grpSpLocks/>
          </p:cNvGrpSpPr>
          <p:nvPr/>
        </p:nvGrpSpPr>
        <p:grpSpPr bwMode="auto">
          <a:xfrm>
            <a:off x="5715000" y="4114800"/>
            <a:ext cx="3276600" cy="3048000"/>
            <a:chOff x="3429000" y="1600200"/>
            <a:chExt cx="4089696" cy="3988196"/>
          </a:xfrm>
        </p:grpSpPr>
        <p:grpSp>
          <p:nvGrpSpPr>
            <p:cNvPr id="5" name="Group 1"/>
            <p:cNvGrpSpPr/>
            <p:nvPr/>
          </p:nvGrpSpPr>
          <p:grpSpPr>
            <a:xfrm>
              <a:off x="3429000" y="1981200"/>
              <a:ext cx="1905000" cy="1905000"/>
              <a:chOff x="2844800" y="1828800"/>
              <a:chExt cx="2235200" cy="2235200"/>
            </a:xfrm>
            <a:solidFill>
              <a:srgbClr val="BBE0E3">
                <a:lumMod val="90000"/>
              </a:srgbClr>
            </a:solidFill>
          </p:grpSpPr>
          <p:sp>
            <p:nvSpPr>
              <p:cNvPr id="29" name=" 3"/>
              <p:cNvSpPr/>
              <p:nvPr/>
            </p:nvSpPr>
            <p:spPr>
              <a:xfrm>
                <a:off x="2844800" y="1828800"/>
                <a:ext cx="2235200" cy="2235200"/>
              </a:xfrm>
              <a:prstGeom prst="gear9">
                <a:avLst/>
              </a:prstGeom>
              <a:solidFill>
                <a:srgbClr val="730073">
                  <a:lumMod val="40000"/>
                  <a:lumOff val="60000"/>
                </a:srgbClr>
              </a:solidFill>
              <a:ln w="25400" cap="flat" cmpd="sng" algn="ctr">
                <a:solidFill>
                  <a:srgbClr val="800080"/>
                </a:solidFill>
                <a:prstDash val="solid"/>
              </a:ln>
              <a:effectLst/>
            </p:spPr>
          </p:sp>
          <p:sp>
            <p:nvSpPr>
              <p:cNvPr id="30" name=" 4"/>
              <p:cNvSpPr/>
              <p:nvPr/>
            </p:nvSpPr>
            <p:spPr>
              <a:xfrm>
                <a:off x="3294173" y="2352387"/>
                <a:ext cx="1336454" cy="1148937"/>
              </a:xfrm>
              <a:prstGeom prst="rect">
                <a:avLst/>
              </a:prstGeom>
              <a:solidFill>
                <a:srgbClr val="730073">
                  <a:lumMod val="40000"/>
                  <a:lumOff val="60000"/>
                </a:srgbClr>
              </a:solid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Act</a:t>
                </a:r>
              </a:p>
            </p:txBody>
          </p:sp>
        </p:grpSp>
        <p:grpSp>
          <p:nvGrpSpPr>
            <p:cNvPr id="6" name="Group 4"/>
            <p:cNvGrpSpPr>
              <a:grpSpLocks/>
            </p:cNvGrpSpPr>
            <p:nvPr/>
          </p:nvGrpSpPr>
          <p:grpSpPr bwMode="auto">
            <a:xfrm>
              <a:off x="5181170" y="1600200"/>
              <a:ext cx="2007776" cy="1904530"/>
              <a:chOff x="2844321" y="1828800"/>
              <a:chExt cx="2236510" cy="2234648"/>
            </a:xfrm>
          </p:grpSpPr>
          <p:sp>
            <p:nvSpPr>
              <p:cNvPr id="27" name=" 3"/>
              <p:cNvSpPr/>
              <p:nvPr/>
            </p:nvSpPr>
            <p:spPr>
              <a:xfrm>
                <a:off x="2844321" y="1828800"/>
                <a:ext cx="2236510" cy="2234648"/>
              </a:xfrm>
              <a:prstGeom prst="gear9">
                <a:avLst/>
              </a:prstGeom>
              <a:solidFill>
                <a:srgbClr val="33CCCC"/>
              </a:solidFill>
              <a:ln w="25400" cap="flat" cmpd="sng" algn="ctr">
                <a:solidFill>
                  <a:srgbClr val="000099"/>
                </a:solidFill>
                <a:prstDash val="solid"/>
              </a:ln>
              <a:effectLst/>
            </p:spPr>
          </p:sp>
          <p:sp>
            <p:nvSpPr>
              <p:cNvPr id="28" name=" 4"/>
              <p:cNvSpPr/>
              <p:nvPr/>
            </p:nvSpPr>
            <p:spPr>
              <a:xfrm>
                <a:off x="3294232" y="2351509"/>
                <a:ext cx="1336689" cy="1150512"/>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Plan</a:t>
                </a:r>
              </a:p>
            </p:txBody>
          </p:sp>
        </p:grpSp>
        <p:grpSp>
          <p:nvGrpSpPr>
            <p:cNvPr id="7" name="Group 7"/>
            <p:cNvGrpSpPr>
              <a:grpSpLocks/>
            </p:cNvGrpSpPr>
            <p:nvPr/>
          </p:nvGrpSpPr>
          <p:grpSpPr bwMode="auto">
            <a:xfrm rot="840000">
              <a:off x="5817259" y="3200656"/>
              <a:ext cx="1701439" cy="1675891"/>
              <a:chOff x="1544662" y="1300685"/>
              <a:chExt cx="1625255" cy="1625106"/>
            </a:xfrm>
          </p:grpSpPr>
          <p:sp>
            <p:nvSpPr>
              <p:cNvPr id="25" name=" 3"/>
              <p:cNvSpPr/>
              <p:nvPr/>
            </p:nvSpPr>
            <p:spPr>
              <a:xfrm>
                <a:off x="1544662" y="1300685"/>
                <a:ext cx="1625255" cy="1625106"/>
              </a:xfrm>
              <a:prstGeom prst="gear6">
                <a:avLst/>
              </a:prstGeom>
              <a:solidFill>
                <a:srgbClr val="800080">
                  <a:shade val="80000"/>
                  <a:hueOff val="0"/>
                  <a:satOff val="-41712"/>
                  <a:lumOff val="20838"/>
                  <a:alphaOff val="0"/>
                </a:srgbClr>
              </a:solidFill>
              <a:ln w="25400" cap="flat" cmpd="sng" algn="ctr">
                <a:solidFill>
                  <a:srgbClr val="000099"/>
                </a:solidFill>
                <a:prstDash val="solid"/>
              </a:ln>
              <a:effectLst/>
            </p:spPr>
          </p:sp>
          <p:sp>
            <p:nvSpPr>
              <p:cNvPr id="26" name=" 4"/>
              <p:cNvSpPr/>
              <p:nvPr/>
            </p:nvSpPr>
            <p:spPr>
              <a:xfrm>
                <a:off x="1954703" y="1712104"/>
                <a:ext cx="805172" cy="802267"/>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Do</a:t>
                </a:r>
              </a:p>
            </p:txBody>
          </p:sp>
        </p:grpSp>
        <p:grpSp>
          <p:nvGrpSpPr>
            <p:cNvPr id="8" name="Group 10"/>
            <p:cNvGrpSpPr>
              <a:grpSpLocks/>
            </p:cNvGrpSpPr>
            <p:nvPr/>
          </p:nvGrpSpPr>
          <p:grpSpPr bwMode="auto">
            <a:xfrm>
              <a:off x="4303133" y="3542443"/>
              <a:ext cx="1793145" cy="2045953"/>
              <a:chOff x="2544969" y="211418"/>
              <a:chExt cx="1441572" cy="1781881"/>
            </a:xfrm>
          </p:grpSpPr>
          <p:sp>
            <p:nvSpPr>
              <p:cNvPr id="23" name=" 3"/>
              <p:cNvSpPr/>
              <p:nvPr/>
            </p:nvSpPr>
            <p:spPr>
              <a:xfrm rot="20700000">
                <a:off x="2544969" y="211418"/>
                <a:ext cx="1441572" cy="1781881"/>
              </a:xfrm>
              <a:prstGeom prst="gear6">
                <a:avLst/>
              </a:prstGeom>
              <a:solidFill>
                <a:srgbClr val="000099">
                  <a:lumMod val="40000"/>
                  <a:lumOff val="60000"/>
                </a:srgbClr>
              </a:solidFill>
              <a:ln w="25400" cap="flat" cmpd="sng" algn="ctr">
                <a:solidFill>
                  <a:srgbClr val="000082">
                    <a:lumMod val="60000"/>
                    <a:lumOff val="40000"/>
                  </a:srgbClr>
                </a:solidFill>
                <a:prstDash val="solid"/>
              </a:ln>
              <a:effectLst/>
            </p:spPr>
          </p:sp>
          <p:sp>
            <p:nvSpPr>
              <p:cNvPr id="24" name=" 4"/>
              <p:cNvSpPr/>
              <p:nvPr/>
            </p:nvSpPr>
            <p:spPr>
              <a:xfrm>
                <a:off x="2803794" y="527558"/>
                <a:ext cx="894119" cy="895046"/>
              </a:xfrm>
              <a:prstGeom prst="rect">
                <a:avLst/>
              </a:prstGeom>
              <a:noFill/>
              <a:ln>
                <a:noFill/>
              </a:ln>
              <a:effectLst/>
            </p:spPr>
            <p:txBody>
              <a:bodyPr lIns="31750" tIns="31750" rIns="31750" bIns="31750" spcCol="1270" anchor="ctr"/>
              <a:lstStyle/>
              <a:p>
                <a:pPr marL="0" marR="0" lvl="0" indent="0" algn="ctr" defTabSz="1111250" eaLnBrk="1" fontAlgn="auto" latinLnBrk="0" hangingPunct="1">
                  <a:lnSpc>
                    <a:spcPct val="90000"/>
                  </a:lnSpc>
                  <a:spcBef>
                    <a:spcPts val="0"/>
                  </a:spcBef>
                  <a:spcAft>
                    <a:spcPct val="35000"/>
                  </a:spcAft>
                  <a:buClrTx/>
                  <a:buSzTx/>
                  <a:buFontTx/>
                  <a:buNone/>
                  <a:tabLst/>
                  <a:defRPr/>
                </a:pPr>
                <a:r>
                  <a:rPr kumimoji="0" lang="en-US" sz="2500" b="0" i="0" u="none" strike="noStrike" kern="0" cap="none" spc="0" normalizeH="0" baseline="0" noProof="0" dirty="0">
                    <a:ln>
                      <a:noFill/>
                    </a:ln>
                    <a:solidFill>
                      <a:sysClr val="windowText" lastClr="000000"/>
                    </a:solidFill>
                    <a:effectLst/>
                    <a:uLnTx/>
                    <a:uFillTx/>
                    <a:latin typeface="Eras Md BT"/>
                    <a:ea typeface="+mn-ea"/>
                    <a:cs typeface="+mn-cs"/>
                  </a:rPr>
                  <a:t>Study</a:t>
                </a:r>
              </a:p>
            </p:txBody>
          </p:sp>
        </p:grpSp>
      </p:grpSp>
    </p:spTree>
    <p:extLst>
      <p:ext uri="{BB962C8B-B14F-4D97-AF65-F5344CB8AC3E}">
        <p14:creationId xmlns:p14="http://schemas.microsoft.com/office/powerpoint/2010/main" val="2652980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Collaborative Outcomes</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269781455"/>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8"/>
          </p:nvPr>
        </p:nvSpPr>
        <p:spPr/>
        <p:txBody>
          <a:bodyPr/>
          <a:lstStyle/>
          <a:p>
            <a:pPr>
              <a:defRPr/>
            </a:pPr>
            <a:fld id="{843AEAB8-6ECC-457F-BB74-CCAAA86EA6EF}" type="slidenum">
              <a:rPr lang="en-US" smtClean="0"/>
              <a:pPr>
                <a:defRPr/>
              </a:pPr>
              <a:t>6</a:t>
            </a:fld>
            <a:endParaRPr lang="en-US" dirty="0"/>
          </a:p>
        </p:txBody>
      </p:sp>
    </p:spTree>
    <p:extLst>
      <p:ext uri="{BB962C8B-B14F-4D97-AF65-F5344CB8AC3E}">
        <p14:creationId xmlns:p14="http://schemas.microsoft.com/office/powerpoint/2010/main" val="1945072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endParaRPr lang="en-US" sz="2800" b="1" dirty="0"/>
          </a:p>
        </p:txBody>
      </p:sp>
      <p:sp>
        <p:nvSpPr>
          <p:cNvPr id="3" name="Text Placeholder 2"/>
          <p:cNvSpPr>
            <a:spLocks noGrp="1"/>
          </p:cNvSpPr>
          <p:nvPr>
            <p:ph type="body" sz="quarter" idx="13"/>
          </p:nvPr>
        </p:nvSpPr>
        <p:spPr/>
        <p:txBody>
          <a:bodyPr/>
          <a:lstStyle/>
          <a:p>
            <a:r>
              <a:rPr lang="en-US" dirty="0"/>
              <a:t>System-Wide Buy-In to CQI</a:t>
            </a:r>
          </a:p>
        </p:txBody>
      </p:sp>
      <p:sp>
        <p:nvSpPr>
          <p:cNvPr id="5" name="Content Placeholder 4"/>
          <p:cNvSpPr>
            <a:spLocks noGrp="1"/>
          </p:cNvSpPr>
          <p:nvPr>
            <p:ph sz="quarter" idx="15"/>
          </p:nvPr>
        </p:nvSpPr>
        <p:spPr/>
        <p:txBody>
          <a:bodyPr/>
          <a:lstStyle/>
          <a:p>
            <a:endParaRPr lang="en-US"/>
          </a:p>
        </p:txBody>
      </p:sp>
      <p:sp>
        <p:nvSpPr>
          <p:cNvPr id="4" name="Slide Number Placeholder 3"/>
          <p:cNvSpPr>
            <a:spLocks noGrp="1"/>
          </p:cNvSpPr>
          <p:nvPr>
            <p:ph type="sldNum" sz="quarter" idx="18"/>
          </p:nvPr>
        </p:nvSpPr>
        <p:spPr>
          <a:xfrm>
            <a:off x="6504432" y="6473952"/>
            <a:ext cx="990600" cy="304800"/>
          </a:xfrm>
        </p:spPr>
        <p:txBody>
          <a:bodyPr/>
          <a:lstStyle/>
          <a:p>
            <a:pPr>
              <a:defRPr/>
            </a:pPr>
            <a:fld id="{5CC3B0D7-7300-45F8-8CD5-C666C53D9185}" type="slidenum">
              <a:rPr lang="en-US" smtClean="0"/>
              <a:pPr>
                <a:defRPr/>
              </a:pPr>
              <a:t>60</a:t>
            </a:fld>
            <a:endParaRPr lang="en-US" dirty="0"/>
          </a:p>
        </p:txBody>
      </p:sp>
      <p:graphicFrame>
        <p:nvGraphicFramePr>
          <p:cNvPr id="12" name="Diagram 11"/>
          <p:cNvGraphicFramePr/>
          <p:nvPr>
            <p:extLst>
              <p:ext uri="{D42A27DB-BD31-4B8C-83A1-F6EECF244321}">
                <p14:modId xmlns:p14="http://schemas.microsoft.com/office/powerpoint/2010/main" val="2815635861"/>
              </p:ext>
            </p:extLst>
          </p:nvPr>
        </p:nvGraphicFramePr>
        <p:xfrm>
          <a:off x="152400" y="838200"/>
          <a:ext cx="8534400" cy="579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6"/>
          <p:cNvGrpSpPr>
            <a:grpSpLocks/>
          </p:cNvGrpSpPr>
          <p:nvPr/>
        </p:nvGrpSpPr>
        <p:grpSpPr bwMode="auto">
          <a:xfrm>
            <a:off x="6705600" y="4724400"/>
            <a:ext cx="1981200" cy="1828800"/>
            <a:chOff x="6781800" y="3429000"/>
            <a:chExt cx="2093282" cy="2026031"/>
          </a:xfrm>
        </p:grpSpPr>
        <p:sp>
          <p:nvSpPr>
            <p:cNvPr id="9" name=" 3"/>
            <p:cNvSpPr/>
            <p:nvPr/>
          </p:nvSpPr>
          <p:spPr>
            <a:xfrm>
              <a:off x="6781800" y="3429000"/>
              <a:ext cx="2093282" cy="2026031"/>
            </a:xfrm>
            <a:prstGeom prst="gear9">
              <a:avLst/>
            </a:prstGeom>
            <a:solidFill>
              <a:srgbClr val="33CCCC"/>
            </a:solidFill>
            <a:ln w="25400" cap="flat" cmpd="sng" algn="ctr">
              <a:solidFill>
                <a:srgbClr val="000099"/>
              </a:solidFill>
              <a:prstDash val="solid"/>
            </a:ln>
            <a:effectLst/>
          </p:spPr>
        </p:sp>
        <p:sp>
          <p:nvSpPr>
            <p:cNvPr id="10" name="TextBox 5"/>
            <p:cNvSpPr txBox="1">
              <a:spLocks noChangeArrowheads="1"/>
            </p:cNvSpPr>
            <p:nvPr/>
          </p:nvSpPr>
          <p:spPr bwMode="auto">
            <a:xfrm>
              <a:off x="6978045" y="4051034"/>
              <a:ext cx="1752601" cy="818326"/>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System wide</a:t>
              </a:r>
            </a:p>
          </p:txBody>
        </p:sp>
      </p:grpSp>
    </p:spTree>
    <p:extLst>
      <p:ext uri="{BB962C8B-B14F-4D97-AF65-F5344CB8AC3E}">
        <p14:creationId xmlns:p14="http://schemas.microsoft.com/office/powerpoint/2010/main" val="362784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p:nvPr/>
        </p:nvGrpSpPr>
        <p:grpSpPr>
          <a:xfrm>
            <a:off x="533400" y="1"/>
            <a:ext cx="8001000" cy="6125776"/>
            <a:chOff x="100234" y="-4145"/>
            <a:chExt cx="8615467" cy="6596228"/>
          </a:xfrm>
        </p:grpSpPr>
        <p:grpSp>
          <p:nvGrpSpPr>
            <p:cNvPr id="3" name="Group 10"/>
            <p:cNvGrpSpPr/>
            <p:nvPr/>
          </p:nvGrpSpPr>
          <p:grpSpPr>
            <a:xfrm rot="20880000">
              <a:off x="100234" y="2873556"/>
              <a:ext cx="2199626" cy="2023298"/>
              <a:chOff x="7162800" y="0"/>
              <a:chExt cx="1981200" cy="1905000"/>
            </a:xfrm>
            <a:solidFill>
              <a:srgbClr val="FF9999"/>
            </a:solidFill>
          </p:grpSpPr>
          <p:sp>
            <p:nvSpPr>
              <p:cNvPr id="41" name=" 3"/>
              <p:cNvSpPr/>
              <p:nvPr/>
            </p:nvSpPr>
            <p:spPr>
              <a:xfrm>
                <a:off x="7162800" y="0"/>
                <a:ext cx="1981200" cy="1905000"/>
              </a:xfrm>
              <a:prstGeom prst="gear9">
                <a:avLst/>
              </a:prstGeom>
              <a:grpFill/>
              <a:ln w="25400" cap="flat" cmpd="sng" algn="ctr">
                <a:solidFill>
                  <a:srgbClr val="000099"/>
                </a:solidFill>
                <a:prstDash val="solid"/>
              </a:ln>
              <a:effectLst/>
            </p:spPr>
          </p:sp>
          <p:sp>
            <p:nvSpPr>
              <p:cNvPr id="42" name="TextBox 41"/>
              <p:cNvSpPr txBox="1"/>
              <p:nvPr/>
            </p:nvSpPr>
            <p:spPr>
              <a:xfrm>
                <a:off x="7354529" y="571500"/>
                <a:ext cx="1600200" cy="641201"/>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Informally Evaluate</a:t>
                </a:r>
              </a:p>
            </p:txBody>
          </p:sp>
        </p:grpSp>
        <p:grpSp>
          <p:nvGrpSpPr>
            <p:cNvPr id="4" name="Group 13"/>
            <p:cNvGrpSpPr/>
            <p:nvPr/>
          </p:nvGrpSpPr>
          <p:grpSpPr>
            <a:xfrm rot="21540000">
              <a:off x="1607100" y="4208140"/>
              <a:ext cx="1981200" cy="1938404"/>
              <a:chOff x="7162800" y="0"/>
              <a:chExt cx="1981200" cy="1905000"/>
            </a:xfrm>
            <a:solidFill>
              <a:srgbClr val="FFFF66"/>
            </a:solidFill>
          </p:grpSpPr>
          <p:sp>
            <p:nvSpPr>
              <p:cNvPr id="44" name=" 3"/>
              <p:cNvSpPr/>
              <p:nvPr/>
            </p:nvSpPr>
            <p:spPr>
              <a:xfrm>
                <a:off x="7162800" y="0"/>
                <a:ext cx="1981200" cy="1905000"/>
              </a:xfrm>
              <a:prstGeom prst="gear9">
                <a:avLst/>
              </a:prstGeom>
              <a:grpFill/>
              <a:ln w="25400" cap="flat" cmpd="sng" algn="ctr">
                <a:solidFill>
                  <a:srgbClr val="000099"/>
                </a:solidFill>
                <a:prstDash val="solid"/>
              </a:ln>
              <a:effectLst/>
            </p:spPr>
          </p:sp>
          <p:sp>
            <p:nvSpPr>
              <p:cNvPr id="45" name="TextBox 44"/>
              <p:cNvSpPr txBox="1"/>
              <p:nvPr/>
            </p:nvSpPr>
            <p:spPr>
              <a:xfrm>
                <a:off x="7354374" y="620971"/>
                <a:ext cx="1600200" cy="620517"/>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Formally Evaluate</a:t>
                </a:r>
              </a:p>
            </p:txBody>
          </p:sp>
        </p:grpSp>
        <p:grpSp>
          <p:nvGrpSpPr>
            <p:cNvPr id="5" name="Group 28"/>
            <p:cNvGrpSpPr/>
            <p:nvPr/>
          </p:nvGrpSpPr>
          <p:grpSpPr>
            <a:xfrm rot="21060000">
              <a:off x="3489609" y="4410437"/>
              <a:ext cx="1981200" cy="1905000"/>
              <a:chOff x="7162800" y="0"/>
              <a:chExt cx="1981200" cy="1905000"/>
            </a:xfrm>
            <a:solidFill>
              <a:srgbClr val="FF9999"/>
            </a:solidFill>
          </p:grpSpPr>
          <p:sp>
            <p:nvSpPr>
              <p:cNvPr id="62" name=" 3"/>
              <p:cNvSpPr/>
              <p:nvPr/>
            </p:nvSpPr>
            <p:spPr>
              <a:xfrm>
                <a:off x="7162800" y="0"/>
                <a:ext cx="1981200" cy="1905000"/>
              </a:xfrm>
              <a:prstGeom prst="gear9">
                <a:avLst/>
              </a:prstGeom>
              <a:solidFill>
                <a:srgbClr val="000099">
                  <a:lumMod val="20000"/>
                  <a:lumOff val="80000"/>
                </a:srgbClr>
              </a:solidFill>
              <a:ln w="25400" cap="flat" cmpd="sng" algn="ctr">
                <a:solidFill>
                  <a:srgbClr val="000099"/>
                </a:solidFill>
                <a:prstDash val="solid"/>
              </a:ln>
              <a:effectLst/>
            </p:spPr>
          </p:sp>
          <p:sp>
            <p:nvSpPr>
              <p:cNvPr id="63" name="TextBox 62"/>
              <p:cNvSpPr txBox="1"/>
              <p:nvPr/>
            </p:nvSpPr>
            <p:spPr>
              <a:xfrm rot="2160000">
                <a:off x="7391400" y="381000"/>
                <a:ext cx="1600200" cy="1107996"/>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Safe Environ-</a:t>
                </a:r>
                <a:r>
                  <a:rPr kumimoji="0" lang="en-US" sz="2200" b="0" i="0" u="none" strike="noStrike" kern="0" cap="none" spc="0" normalizeH="0" baseline="0" noProof="0" dirty="0" err="1">
                    <a:ln>
                      <a:noFill/>
                    </a:ln>
                    <a:solidFill>
                      <a:sysClr val="windowText" lastClr="000000"/>
                    </a:solidFill>
                    <a:effectLst/>
                    <a:uLnTx/>
                    <a:uFillTx/>
                    <a:latin typeface="Verdana" pitchFamily="34" charset="0"/>
                  </a:rPr>
                  <a:t>ment</a:t>
                </a:r>
                <a:endParaRPr kumimoji="0" lang="en-US" sz="2200" b="0" i="0" u="none" strike="noStrike" kern="0" cap="none" spc="0" normalizeH="0" baseline="0" noProof="0" dirty="0">
                  <a:ln>
                    <a:noFill/>
                  </a:ln>
                  <a:solidFill>
                    <a:sysClr val="windowText" lastClr="000000"/>
                  </a:solidFill>
                  <a:effectLst/>
                  <a:uLnTx/>
                  <a:uFillTx/>
                  <a:latin typeface="Verdana" pitchFamily="34" charset="0"/>
                </a:endParaRPr>
              </a:p>
            </p:txBody>
          </p:sp>
        </p:grpSp>
        <p:grpSp>
          <p:nvGrpSpPr>
            <p:cNvPr id="6" name="Group 6"/>
            <p:cNvGrpSpPr/>
            <p:nvPr/>
          </p:nvGrpSpPr>
          <p:grpSpPr>
            <a:xfrm rot="19920000">
              <a:off x="753055" y="239023"/>
              <a:ext cx="2631851" cy="2565809"/>
              <a:chOff x="7162800" y="-107510"/>
              <a:chExt cx="1981200" cy="1905000"/>
            </a:xfrm>
            <a:solidFill>
              <a:srgbClr val="800080">
                <a:lumMod val="20000"/>
                <a:lumOff val="80000"/>
              </a:srgbClr>
            </a:solidFill>
          </p:grpSpPr>
          <p:sp>
            <p:nvSpPr>
              <p:cNvPr id="71" name=" 3"/>
              <p:cNvSpPr/>
              <p:nvPr/>
            </p:nvSpPr>
            <p:spPr>
              <a:xfrm>
                <a:off x="7162800" y="-107510"/>
                <a:ext cx="1981200" cy="1905000"/>
              </a:xfrm>
              <a:prstGeom prst="gear9">
                <a:avLst/>
              </a:prstGeom>
              <a:grpFill/>
              <a:ln w="25400" cap="flat" cmpd="sng" algn="ctr">
                <a:solidFill>
                  <a:srgbClr val="000099"/>
                </a:solidFill>
                <a:prstDash val="solid"/>
              </a:ln>
              <a:effectLst/>
            </p:spPr>
          </p:sp>
          <p:sp>
            <p:nvSpPr>
              <p:cNvPr id="72" name="TextBox 71"/>
              <p:cNvSpPr txBox="1"/>
              <p:nvPr/>
            </p:nvSpPr>
            <p:spPr>
              <a:xfrm>
                <a:off x="7352860" y="319894"/>
                <a:ext cx="1676400" cy="1020468"/>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Data-Driven Decisions to Improve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Services</a:t>
                </a:r>
              </a:p>
            </p:txBody>
          </p:sp>
        </p:grpSp>
        <p:grpSp>
          <p:nvGrpSpPr>
            <p:cNvPr id="7" name="Group 19"/>
            <p:cNvGrpSpPr/>
            <p:nvPr/>
          </p:nvGrpSpPr>
          <p:grpSpPr>
            <a:xfrm rot="60000">
              <a:off x="5327870" y="3796436"/>
              <a:ext cx="1981200" cy="1905000"/>
              <a:chOff x="7162800" y="0"/>
              <a:chExt cx="1981200" cy="1905000"/>
            </a:xfrm>
            <a:solidFill>
              <a:srgbClr val="730073">
                <a:lumMod val="40000"/>
                <a:lumOff val="60000"/>
              </a:srgbClr>
            </a:solidFill>
          </p:grpSpPr>
          <p:sp>
            <p:nvSpPr>
              <p:cNvPr id="74" name=" 3"/>
              <p:cNvSpPr/>
              <p:nvPr/>
            </p:nvSpPr>
            <p:spPr>
              <a:xfrm>
                <a:off x="7162800" y="0"/>
                <a:ext cx="1981200" cy="1905000"/>
              </a:xfrm>
              <a:prstGeom prst="gear9">
                <a:avLst/>
              </a:prstGeom>
              <a:grpFill/>
              <a:ln w="25400" cap="flat" cmpd="sng" algn="ctr">
                <a:solidFill>
                  <a:srgbClr val="000099"/>
                </a:solidFill>
                <a:prstDash val="solid"/>
              </a:ln>
              <a:effectLst/>
            </p:spPr>
          </p:sp>
          <p:sp>
            <p:nvSpPr>
              <p:cNvPr id="75" name="TextBox 74"/>
              <p:cNvSpPr txBox="1"/>
              <p:nvPr/>
            </p:nvSpPr>
            <p:spPr>
              <a:xfrm rot="360000">
                <a:off x="7239000" y="381000"/>
                <a:ext cx="1828800" cy="1107996"/>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Trained, Supported Staff</a:t>
                </a:r>
              </a:p>
            </p:txBody>
          </p:sp>
        </p:grpSp>
        <p:grpSp>
          <p:nvGrpSpPr>
            <p:cNvPr id="8" name="Group 22"/>
            <p:cNvGrpSpPr/>
            <p:nvPr/>
          </p:nvGrpSpPr>
          <p:grpSpPr>
            <a:xfrm>
              <a:off x="6944065" y="4872655"/>
              <a:ext cx="1771636" cy="1719428"/>
              <a:chOff x="7450994" y="145240"/>
              <a:chExt cx="1568171" cy="1665273"/>
            </a:xfrm>
            <a:solidFill>
              <a:srgbClr val="66FFFF"/>
            </a:solidFill>
          </p:grpSpPr>
          <p:sp>
            <p:nvSpPr>
              <p:cNvPr id="77" name=" 3"/>
              <p:cNvSpPr/>
              <p:nvPr/>
            </p:nvSpPr>
            <p:spPr>
              <a:xfrm rot="720000">
                <a:off x="7450994" y="145240"/>
                <a:ext cx="1568171" cy="1665273"/>
              </a:xfrm>
              <a:prstGeom prst="gear9">
                <a:avLst/>
              </a:prstGeom>
              <a:grpFill/>
              <a:ln w="25400" cap="flat" cmpd="sng" algn="ctr">
                <a:solidFill>
                  <a:srgbClr val="000099"/>
                </a:solidFill>
                <a:prstDash val="solid"/>
              </a:ln>
              <a:effectLst/>
            </p:spPr>
          </p:sp>
          <p:sp>
            <p:nvSpPr>
              <p:cNvPr id="78" name="TextBox 77"/>
              <p:cNvSpPr txBox="1"/>
              <p:nvPr/>
            </p:nvSpPr>
            <p:spPr>
              <a:xfrm>
                <a:off x="7462981" y="591207"/>
                <a:ext cx="1447800" cy="663311"/>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Manual &amp; fidelity</a:t>
                </a:r>
              </a:p>
            </p:txBody>
          </p:sp>
        </p:grpSp>
        <p:grpSp>
          <p:nvGrpSpPr>
            <p:cNvPr id="9" name="Group 25"/>
            <p:cNvGrpSpPr/>
            <p:nvPr/>
          </p:nvGrpSpPr>
          <p:grpSpPr>
            <a:xfrm rot="1920000">
              <a:off x="3200400" y="-4145"/>
              <a:ext cx="2286000" cy="2286000"/>
              <a:chOff x="7162800" y="0"/>
              <a:chExt cx="1981200" cy="1905000"/>
            </a:xfrm>
            <a:solidFill>
              <a:srgbClr val="FEFCBC"/>
            </a:solidFill>
          </p:grpSpPr>
          <p:sp>
            <p:nvSpPr>
              <p:cNvPr id="80" name=" 3"/>
              <p:cNvSpPr/>
              <p:nvPr/>
            </p:nvSpPr>
            <p:spPr>
              <a:xfrm>
                <a:off x="7162800" y="0"/>
                <a:ext cx="1981200" cy="1905000"/>
              </a:xfrm>
              <a:prstGeom prst="gear9">
                <a:avLst/>
              </a:prstGeom>
              <a:solidFill>
                <a:srgbClr val="CCFF99"/>
              </a:solidFill>
              <a:ln w="25400" cap="flat" cmpd="sng" algn="ctr">
                <a:solidFill>
                  <a:srgbClr val="000099"/>
                </a:solidFill>
                <a:prstDash val="solid"/>
              </a:ln>
              <a:effectLst/>
            </p:spPr>
          </p:sp>
          <p:sp>
            <p:nvSpPr>
              <p:cNvPr id="81" name="TextBox 80"/>
              <p:cNvSpPr txBox="1"/>
              <p:nvPr/>
            </p:nvSpPr>
            <p:spPr>
              <a:xfrm rot="20940000">
                <a:off x="7426960" y="635000"/>
                <a:ext cx="1447800" cy="1107996"/>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EBP or EIP Services</a:t>
                </a:r>
              </a:p>
            </p:txBody>
          </p:sp>
        </p:grpSp>
        <p:grpSp>
          <p:nvGrpSpPr>
            <p:cNvPr id="10" name="Group 28"/>
            <p:cNvGrpSpPr/>
            <p:nvPr/>
          </p:nvGrpSpPr>
          <p:grpSpPr>
            <a:xfrm rot="20100000">
              <a:off x="6634332" y="2458858"/>
              <a:ext cx="1981200" cy="1905000"/>
              <a:chOff x="7162800" y="0"/>
              <a:chExt cx="1981200" cy="1905000"/>
            </a:xfrm>
            <a:solidFill>
              <a:srgbClr val="FEFCBC"/>
            </a:solidFill>
          </p:grpSpPr>
          <p:sp>
            <p:nvSpPr>
              <p:cNvPr id="83" name=" 3"/>
              <p:cNvSpPr/>
              <p:nvPr/>
            </p:nvSpPr>
            <p:spPr>
              <a:xfrm>
                <a:off x="7162800" y="0"/>
                <a:ext cx="1981200" cy="1905000"/>
              </a:xfrm>
              <a:prstGeom prst="gear9">
                <a:avLst/>
              </a:prstGeom>
              <a:grpFill/>
              <a:ln w="25400" cap="flat" cmpd="sng" algn="ctr">
                <a:solidFill>
                  <a:srgbClr val="000099"/>
                </a:solidFill>
                <a:prstDash val="solid"/>
              </a:ln>
              <a:effectLst/>
            </p:spPr>
          </p:sp>
          <p:sp>
            <p:nvSpPr>
              <p:cNvPr id="84" name="TextBox 83"/>
              <p:cNvSpPr txBox="1"/>
              <p:nvPr/>
            </p:nvSpPr>
            <p:spPr>
              <a:xfrm rot="20820000">
                <a:off x="7438025" y="488051"/>
                <a:ext cx="1447800" cy="769441"/>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err="1">
                    <a:ln>
                      <a:noFill/>
                    </a:ln>
                    <a:solidFill>
                      <a:sysClr val="windowText" lastClr="000000"/>
                    </a:solidFill>
                    <a:effectLst/>
                    <a:uLnTx/>
                    <a:uFillTx/>
                    <a:latin typeface="Verdana" pitchFamily="34" charset="0"/>
                  </a:rPr>
                  <a:t>Evalua-tion</a:t>
                </a:r>
                <a:r>
                  <a:rPr kumimoji="0" lang="en-US" sz="2200" b="0" i="0" u="none" strike="noStrike" kern="0" cap="none" spc="0" normalizeH="0" baseline="0" noProof="0" dirty="0">
                    <a:ln>
                      <a:noFill/>
                    </a:ln>
                    <a:solidFill>
                      <a:sysClr val="windowText" lastClr="000000"/>
                    </a:solidFill>
                    <a:effectLst/>
                    <a:uLnTx/>
                    <a:uFillTx/>
                    <a:latin typeface="Verdana" pitchFamily="34" charset="0"/>
                  </a:rPr>
                  <a:t> plan</a:t>
                </a:r>
              </a:p>
            </p:txBody>
          </p:sp>
        </p:grpSp>
        <p:grpSp>
          <p:nvGrpSpPr>
            <p:cNvPr id="11" name="Group 34"/>
            <p:cNvGrpSpPr>
              <a:grpSpLocks/>
            </p:cNvGrpSpPr>
            <p:nvPr/>
          </p:nvGrpSpPr>
          <p:grpSpPr bwMode="auto">
            <a:xfrm rot="-780000">
              <a:off x="4046878" y="1948480"/>
              <a:ext cx="2560637" cy="2266950"/>
              <a:chOff x="7159805" y="2955832"/>
              <a:chExt cx="2093282" cy="2026031"/>
            </a:xfrm>
          </p:grpSpPr>
          <p:sp>
            <p:nvSpPr>
              <p:cNvPr id="86" name=" 3"/>
              <p:cNvSpPr/>
              <p:nvPr/>
            </p:nvSpPr>
            <p:spPr>
              <a:xfrm rot="21540000">
                <a:off x="7159805" y="2955832"/>
                <a:ext cx="2093282" cy="2026031"/>
              </a:xfrm>
              <a:prstGeom prst="gear9">
                <a:avLst/>
              </a:prstGeom>
              <a:solidFill>
                <a:srgbClr val="33CCCC"/>
              </a:solidFill>
              <a:ln w="25400" cap="flat" cmpd="sng" algn="ctr">
                <a:solidFill>
                  <a:srgbClr val="000099"/>
                </a:solidFill>
                <a:prstDash val="solid"/>
              </a:ln>
              <a:effectLst/>
            </p:spPr>
          </p:sp>
          <p:sp>
            <p:nvSpPr>
              <p:cNvPr id="87" name="TextBox 36"/>
              <p:cNvSpPr txBox="1">
                <a:spLocks noChangeArrowheads="1"/>
              </p:cNvSpPr>
              <p:nvPr/>
            </p:nvSpPr>
            <p:spPr bwMode="auto">
              <a:xfrm>
                <a:off x="7493685" y="3491172"/>
                <a:ext cx="1450345" cy="95031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CQI is System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wide</a:t>
                </a:r>
              </a:p>
            </p:txBody>
          </p:sp>
        </p:grpSp>
        <p:grpSp>
          <p:nvGrpSpPr>
            <p:cNvPr id="12" name="Group 3"/>
            <p:cNvGrpSpPr>
              <a:grpSpLocks/>
            </p:cNvGrpSpPr>
            <p:nvPr/>
          </p:nvGrpSpPr>
          <p:grpSpPr bwMode="auto">
            <a:xfrm>
              <a:off x="1981540" y="2281855"/>
              <a:ext cx="2286000" cy="2057400"/>
              <a:chOff x="381000" y="4953000"/>
              <a:chExt cx="1981200" cy="1905000"/>
            </a:xfrm>
          </p:grpSpPr>
          <p:sp>
            <p:nvSpPr>
              <p:cNvPr id="89" name=" 3"/>
              <p:cNvSpPr/>
              <p:nvPr/>
            </p:nvSpPr>
            <p:spPr>
              <a:xfrm>
                <a:off x="381000" y="4953000"/>
                <a:ext cx="1981200" cy="1905000"/>
              </a:xfrm>
              <a:prstGeom prst="gear9">
                <a:avLst/>
              </a:prstGeom>
              <a:solidFill>
                <a:srgbClr val="BBE0E3"/>
              </a:solidFill>
              <a:ln w="25400" cap="flat" cmpd="sng" algn="ctr">
                <a:solidFill>
                  <a:srgbClr val="000099"/>
                </a:solidFill>
                <a:prstDash val="solid"/>
              </a:ln>
              <a:effectLst/>
            </p:spPr>
          </p:sp>
          <p:sp>
            <p:nvSpPr>
              <p:cNvPr id="90" name="TextBox 5"/>
              <p:cNvSpPr txBox="1">
                <a:spLocks noChangeArrowheads="1"/>
              </p:cNvSpPr>
              <p:nvPr/>
            </p:nvSpPr>
            <p:spPr bwMode="auto">
              <a:xfrm>
                <a:off x="474840" y="5461337"/>
                <a:ext cx="1887360" cy="1107996"/>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ysClr val="windowText" lastClr="000000"/>
                    </a:solidFill>
                    <a:effectLst/>
                    <a:uLnTx/>
                    <a:uFillTx/>
                    <a:latin typeface="Verdana" pitchFamily="34" charset="0"/>
                  </a:rPr>
                  <a:t>Consumer needs &amp; desires</a:t>
                </a:r>
              </a:p>
            </p:txBody>
          </p:sp>
        </p:grpSp>
        <p:grpSp>
          <p:nvGrpSpPr>
            <p:cNvPr id="13" name="Group 6"/>
            <p:cNvGrpSpPr/>
            <p:nvPr/>
          </p:nvGrpSpPr>
          <p:grpSpPr>
            <a:xfrm>
              <a:off x="5496265" y="300655"/>
              <a:ext cx="2362200" cy="2057400"/>
              <a:chOff x="7162800" y="0"/>
              <a:chExt cx="1981200" cy="1905000"/>
            </a:xfrm>
            <a:solidFill>
              <a:srgbClr val="E48CFC"/>
            </a:solidFill>
          </p:grpSpPr>
          <p:sp>
            <p:nvSpPr>
              <p:cNvPr id="92" name=" 3"/>
              <p:cNvSpPr/>
              <p:nvPr/>
            </p:nvSpPr>
            <p:spPr>
              <a:xfrm>
                <a:off x="7162800" y="0"/>
                <a:ext cx="1981200" cy="1905000"/>
              </a:xfrm>
              <a:prstGeom prst="gear9">
                <a:avLst/>
              </a:prstGeom>
              <a:grpFill/>
              <a:ln w="25400" cap="flat" cmpd="sng" algn="ctr">
                <a:solidFill>
                  <a:srgbClr val="000099"/>
                </a:solidFill>
                <a:prstDash val="solid"/>
              </a:ln>
              <a:effectLst/>
            </p:spPr>
          </p:sp>
          <p:sp>
            <p:nvSpPr>
              <p:cNvPr id="93" name="TextBox 92"/>
              <p:cNvSpPr txBox="1"/>
              <p:nvPr/>
            </p:nvSpPr>
            <p:spPr>
              <a:xfrm>
                <a:off x="7543800" y="609600"/>
                <a:ext cx="1277760" cy="769441"/>
              </a:xfrm>
              <a:prstGeom prst="rect">
                <a:avLst/>
              </a:prstGeom>
              <a:grp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ysClr val="windowText" lastClr="000000"/>
                    </a:solidFill>
                    <a:effectLst/>
                    <a:uLnTx/>
                    <a:uFillTx/>
                    <a:latin typeface="Verdana" pitchFamily="34" charset="0"/>
                  </a:rPr>
                  <a:t>Logic Model</a:t>
                </a:r>
              </a:p>
            </p:txBody>
          </p:sp>
        </p:grpSp>
      </p:grpSp>
      <p:sp>
        <p:nvSpPr>
          <p:cNvPr id="16" name="Title 15"/>
          <p:cNvSpPr>
            <a:spLocks noGrp="1"/>
          </p:cNvSpPr>
          <p:nvPr>
            <p:ph type="title"/>
          </p:nvPr>
        </p:nvSpPr>
        <p:spPr/>
        <p:txBody>
          <a:bodyPr>
            <a:normAutofit fontScale="90000"/>
          </a:bodyPr>
          <a:lstStyle/>
          <a:p>
            <a:endParaRPr lang="en-US"/>
          </a:p>
        </p:txBody>
      </p:sp>
      <p:sp>
        <p:nvSpPr>
          <p:cNvPr id="14" name="Slide Number Placeholder 13"/>
          <p:cNvSpPr>
            <a:spLocks noGrp="1"/>
          </p:cNvSpPr>
          <p:nvPr>
            <p:ph type="sldNum" sz="quarter" idx="11"/>
          </p:nvPr>
        </p:nvSpPr>
        <p:spPr/>
        <p:txBody>
          <a:bodyPr/>
          <a:lstStyle/>
          <a:p>
            <a:pPr>
              <a:defRPr/>
            </a:pPr>
            <a:fld id="{5CC3B0D7-7300-45F8-8CD5-C666C53D9185}" type="slidenum">
              <a:rPr lang="en-US" smtClean="0"/>
              <a:pPr>
                <a:defRPr/>
              </a:pPr>
              <a:t>61</a:t>
            </a:fld>
            <a:endParaRPr lang="en-US" dirty="0"/>
          </a:p>
        </p:txBody>
      </p:sp>
    </p:spTree>
    <p:extLst>
      <p:ext uri="{BB962C8B-B14F-4D97-AF65-F5344CB8AC3E}">
        <p14:creationId xmlns:p14="http://schemas.microsoft.com/office/powerpoint/2010/main" val="2054709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2"/>
          </p:nvPr>
        </p:nvSpPr>
        <p:spPr/>
        <p:txBody>
          <a:bodyPr/>
          <a:lstStyle/>
          <a:p>
            <a:pPr>
              <a:defRPr/>
            </a:pPr>
            <a:fld id="{5070A36B-E517-417A-BB2B-322F96DDE865}" type="slidenum">
              <a:rPr lang="en-US" smtClean="0">
                <a:solidFill>
                  <a:srgbClr val="000099"/>
                </a:solidFill>
              </a:rPr>
              <a:pPr>
                <a:defRPr/>
              </a:pPr>
              <a:t>62</a:t>
            </a:fld>
            <a:endParaRPr lang="en-US">
              <a:solidFill>
                <a:srgbClr val="000099"/>
              </a:solidFill>
            </a:endParaRPr>
          </a:p>
        </p:txBody>
      </p:sp>
      <p:pic>
        <p:nvPicPr>
          <p:cNvPr id="271362" name="Picture 2" descr="http://sa-health.wikidot.com/local--files/pdsa-cycle/pdsa_03a.jpg"/>
          <p:cNvPicPr>
            <a:picLocks noChangeAspect="1" noChangeArrowheads="1"/>
          </p:cNvPicPr>
          <p:nvPr/>
        </p:nvPicPr>
        <p:blipFill>
          <a:blip r:embed="rId3" cstate="print"/>
          <a:srcRect/>
          <a:stretch>
            <a:fillRect/>
          </a:stretch>
        </p:blipFill>
        <p:spPr bwMode="auto">
          <a:xfrm>
            <a:off x="1219200" y="304800"/>
            <a:ext cx="6096000" cy="6172200"/>
          </a:xfrm>
          <a:prstGeom prst="rect">
            <a:avLst/>
          </a:prstGeom>
          <a:noFill/>
        </p:spPr>
      </p:pic>
      <p:sp>
        <p:nvSpPr>
          <p:cNvPr id="5" name="TextBox 4"/>
          <p:cNvSpPr txBox="1"/>
          <p:nvPr/>
        </p:nvSpPr>
        <p:spPr>
          <a:xfrm>
            <a:off x="3505200" y="2819400"/>
            <a:ext cx="1524000" cy="1107996"/>
          </a:xfrm>
          <a:prstGeom prst="rect">
            <a:avLst/>
          </a:prstGeom>
          <a:noFill/>
        </p:spPr>
        <p:txBody>
          <a:bodyPr wrap="square" rtlCol="0">
            <a:spAutoFit/>
          </a:bodyPr>
          <a:lstStyle/>
          <a:p>
            <a:pPr algn="ctr"/>
            <a:r>
              <a:rPr lang="en-US" sz="6600" b="1" dirty="0">
                <a:solidFill>
                  <a:schemeClr val="accent5">
                    <a:lumMod val="75000"/>
                  </a:schemeClr>
                </a:solidFill>
              </a:rPr>
              <a:t>“it”</a:t>
            </a:r>
          </a:p>
        </p:txBody>
      </p:sp>
    </p:spTree>
    <p:extLst>
      <p:ext uri="{BB962C8B-B14F-4D97-AF65-F5344CB8AC3E}">
        <p14:creationId xmlns:p14="http://schemas.microsoft.com/office/powerpoint/2010/main" val="285131397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526162"/>
              </p:ext>
            </p:extLst>
          </p:nvPr>
        </p:nvGraphicFramePr>
        <p:xfrm>
          <a:off x="304800" y="457200"/>
          <a:ext cx="8153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endParaRPr lang="en-US"/>
          </a:p>
        </p:txBody>
      </p:sp>
      <p:sp>
        <p:nvSpPr>
          <p:cNvPr id="2" name="Slide Number Placeholder 1"/>
          <p:cNvSpPr>
            <a:spLocks noGrp="1"/>
          </p:cNvSpPr>
          <p:nvPr>
            <p:ph type="sldNum" sz="quarter" idx="11"/>
          </p:nvPr>
        </p:nvSpPr>
        <p:spPr/>
        <p:txBody>
          <a:bodyPr/>
          <a:lstStyle/>
          <a:p>
            <a:fld id="{1616450D-0610-45F7-A841-354AEA518056}" type="slidenum">
              <a:rPr lang="en-US" smtClean="0"/>
              <a:pPr/>
              <a:t>63</a:t>
            </a:fld>
            <a:endParaRPr lang="en-US"/>
          </a:p>
        </p:txBody>
      </p:sp>
    </p:spTree>
    <p:extLst>
      <p:ext uri="{BB962C8B-B14F-4D97-AF65-F5344CB8AC3E}">
        <p14:creationId xmlns:p14="http://schemas.microsoft.com/office/powerpoint/2010/main" val="746420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b="1" dirty="0"/>
              <a:t>Tell us about it…</a:t>
            </a:r>
          </a:p>
        </p:txBody>
      </p:sp>
      <p:sp>
        <p:nvSpPr>
          <p:cNvPr id="2" name="Slide Number Placeholder 1"/>
          <p:cNvSpPr>
            <a:spLocks noGrp="1"/>
          </p:cNvSpPr>
          <p:nvPr>
            <p:ph type="sldNum" sz="quarter" idx="11"/>
          </p:nvPr>
        </p:nvSpPr>
        <p:spPr/>
        <p:txBody>
          <a:bodyPr/>
          <a:lstStyle/>
          <a:p>
            <a:pPr>
              <a:defRPr/>
            </a:pPr>
            <a:fld id="{AD971CBF-456D-41DA-BFB9-D3181C5EE3BE}" type="slidenum">
              <a:rPr lang="en-US" smtClean="0">
                <a:solidFill>
                  <a:srgbClr val="000099"/>
                </a:solidFill>
              </a:rPr>
              <a:pPr>
                <a:defRPr/>
              </a:pPr>
              <a:t>64</a:t>
            </a:fld>
            <a:endParaRPr lang="en-US">
              <a:solidFill>
                <a:srgbClr val="000099"/>
              </a:solidFill>
            </a:endParaRPr>
          </a:p>
        </p:txBody>
      </p:sp>
      <p:graphicFrame>
        <p:nvGraphicFramePr>
          <p:cNvPr id="5" name="Diagram 4"/>
          <p:cNvGraphicFramePr/>
          <p:nvPr>
            <p:extLst>
              <p:ext uri="{D42A27DB-BD31-4B8C-83A1-F6EECF244321}">
                <p14:modId xmlns:p14="http://schemas.microsoft.com/office/powerpoint/2010/main" val="2949010036"/>
              </p:ext>
            </p:extLst>
          </p:nvPr>
        </p:nvGraphicFramePr>
        <p:xfrm>
          <a:off x="304800" y="914400"/>
          <a:ext cx="7086600" cy="5324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C:\Users\mjcaruso\AppData\Local\Microsoft\Windows\Temporary Internet Files\Content.IE5\9SEVU0D6\MC900287088[1].wmf"/>
          <p:cNvPicPr>
            <a:picLocks noChangeAspect="1" noChangeArrowheads="1"/>
          </p:cNvPicPr>
          <p:nvPr/>
        </p:nvPicPr>
        <p:blipFill>
          <a:blip r:embed="rId8" cstate="print"/>
          <a:srcRect/>
          <a:stretch>
            <a:fillRect/>
          </a:stretch>
        </p:blipFill>
        <p:spPr bwMode="auto">
          <a:xfrm>
            <a:off x="5791200" y="457200"/>
            <a:ext cx="2877493" cy="3007259"/>
          </a:xfrm>
          <a:prstGeom prst="rect">
            <a:avLst/>
          </a:prstGeom>
          <a:noFill/>
        </p:spPr>
      </p:pic>
    </p:spTree>
    <p:extLst>
      <p:ext uri="{BB962C8B-B14F-4D97-AF65-F5344CB8AC3E}">
        <p14:creationId xmlns:p14="http://schemas.microsoft.com/office/powerpoint/2010/main" val="36247538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US" sz="2800" b="1" dirty="0"/>
          </a:p>
        </p:txBody>
      </p:sp>
      <p:sp>
        <p:nvSpPr>
          <p:cNvPr id="3" name="Text Placeholder 2"/>
          <p:cNvSpPr>
            <a:spLocks noGrp="1"/>
          </p:cNvSpPr>
          <p:nvPr>
            <p:ph type="body" sz="quarter" idx="13"/>
          </p:nvPr>
        </p:nvSpPr>
        <p:spPr/>
        <p:txBody>
          <a:bodyPr/>
          <a:lstStyle/>
          <a:p>
            <a:r>
              <a:rPr lang="en-US" dirty="0"/>
              <a:t>Logic Models and CQI</a:t>
            </a:r>
          </a:p>
        </p:txBody>
      </p:sp>
      <p:sp>
        <p:nvSpPr>
          <p:cNvPr id="6" name="Content Placeholder 5"/>
          <p:cNvSpPr>
            <a:spLocks noGrp="1"/>
          </p:cNvSpPr>
          <p:nvPr>
            <p:ph sz="quarter" idx="15"/>
          </p:nvPr>
        </p:nvSpPr>
        <p:spPr/>
        <p:txBody>
          <a:bodyPr/>
          <a:lstStyle/>
          <a:p>
            <a:endParaRPr lang="en-US"/>
          </a:p>
        </p:txBody>
      </p:sp>
      <p:sp>
        <p:nvSpPr>
          <p:cNvPr id="4" name="Slide Number Placeholder 3"/>
          <p:cNvSpPr>
            <a:spLocks noGrp="1"/>
          </p:cNvSpPr>
          <p:nvPr>
            <p:ph type="sldNum" sz="quarter" idx="18"/>
          </p:nvPr>
        </p:nvSpPr>
        <p:spPr>
          <a:xfrm>
            <a:off x="6504432" y="6473952"/>
            <a:ext cx="990600" cy="304800"/>
          </a:xfrm>
        </p:spPr>
        <p:txBody>
          <a:bodyPr/>
          <a:lstStyle/>
          <a:p>
            <a:pPr>
              <a:defRPr/>
            </a:pPr>
            <a:fld id="{5CC3B0D7-7300-45F8-8CD5-C666C53D9185}" type="slidenum">
              <a:rPr lang="en-US" smtClean="0"/>
              <a:pPr>
                <a:defRPr/>
              </a:pPr>
              <a:t>65</a:t>
            </a:fld>
            <a:endParaRPr lang="en-US" dirty="0"/>
          </a:p>
        </p:txBody>
      </p:sp>
      <p:graphicFrame>
        <p:nvGraphicFramePr>
          <p:cNvPr id="5" name="Diagram 4"/>
          <p:cNvGraphicFramePr/>
          <p:nvPr>
            <p:extLst>
              <p:ext uri="{D42A27DB-BD31-4B8C-83A1-F6EECF244321}">
                <p14:modId xmlns:p14="http://schemas.microsoft.com/office/powerpoint/2010/main" val="3616746017"/>
              </p:ext>
            </p:extLst>
          </p:nvPr>
        </p:nvGraphicFramePr>
        <p:xfrm>
          <a:off x="609600" y="838200"/>
          <a:ext cx="7696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34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11D4FF3-C50F-4A25-9B58-F1193D04D14C}"/>
                                            </p:graphicEl>
                                          </p:spTgt>
                                        </p:tgtEl>
                                        <p:attrNameLst>
                                          <p:attrName>style.visibility</p:attrName>
                                        </p:attrNameLst>
                                      </p:cBhvr>
                                      <p:to>
                                        <p:strVal val="visible"/>
                                      </p:to>
                                    </p:set>
                                    <p:animEffect transition="in" filter="fade">
                                      <p:cBhvr>
                                        <p:cTn id="7" dur="2000"/>
                                        <p:tgtEl>
                                          <p:spTgt spid="5">
                                            <p:graphicEl>
                                              <a:dgm id="{211D4FF3-C50F-4A25-9B58-F1193D04D14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702FD1CD-53CF-4565-BBFC-181D69322E0A}"/>
                                            </p:graphicEl>
                                          </p:spTgt>
                                        </p:tgtEl>
                                        <p:attrNameLst>
                                          <p:attrName>style.visibility</p:attrName>
                                        </p:attrNameLst>
                                      </p:cBhvr>
                                      <p:to>
                                        <p:strVal val="visible"/>
                                      </p:to>
                                    </p:set>
                                    <p:animEffect transition="in" filter="fade">
                                      <p:cBhvr>
                                        <p:cTn id="12" dur="2000"/>
                                        <p:tgtEl>
                                          <p:spTgt spid="5">
                                            <p:graphicEl>
                                              <a:dgm id="{702FD1CD-53CF-4565-BBFC-181D69322E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56436665"/>
              </p:ext>
            </p:extLst>
          </p:nvPr>
        </p:nvGraphicFramePr>
        <p:xfrm>
          <a:off x="762000" y="1524000"/>
          <a:ext cx="73533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Callout 9"/>
          <p:cNvSpPr/>
          <p:nvPr/>
        </p:nvSpPr>
        <p:spPr>
          <a:xfrm>
            <a:off x="4191000" y="152400"/>
            <a:ext cx="4648200" cy="1828800"/>
          </a:xfrm>
          <a:prstGeom prst="wedgeEllipseCallout">
            <a:avLst>
              <a:gd name="adj1" fmla="val -85040"/>
              <a:gd name="adj2" fmla="val -798"/>
            </a:avLst>
          </a:prstGeom>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3200" b="1" dirty="0">
                <a:solidFill>
                  <a:srgbClr val="FFFFFF"/>
                </a:solidFill>
              </a:rPr>
              <a:t> </a:t>
            </a:r>
            <a:r>
              <a:rPr lang="en-US" sz="4400" b="1" dirty="0">
                <a:solidFill>
                  <a:srgbClr val="800080"/>
                </a:solidFill>
                <a:latin typeface="Comic Sans MS" pitchFamily="66" charset="0"/>
              </a:rPr>
              <a:t>A Program Map? </a:t>
            </a:r>
            <a:endParaRPr lang="en-US" sz="4400" dirty="0">
              <a:solidFill>
                <a:srgbClr val="800080"/>
              </a:solidFill>
            </a:endParaRPr>
          </a:p>
        </p:txBody>
      </p:sp>
      <p:pic>
        <p:nvPicPr>
          <p:cNvPr id="128004" name="Picture 3"/>
          <p:cNvPicPr>
            <a:picLocks noGrp="1" noChangeAspect="1" noChangeArrowheads="1"/>
          </p:cNvPicPr>
          <p:nvPr>
            <p:ph idx="4294967295"/>
          </p:nvPr>
        </p:nvPicPr>
        <p:blipFill>
          <a:blip r:embed="rId8" cstate="print"/>
          <a:srcRect/>
          <a:stretch>
            <a:fillRect/>
          </a:stretch>
        </p:blipFill>
        <p:spPr>
          <a:xfrm flipH="1">
            <a:off x="533400" y="0"/>
            <a:ext cx="2438400" cy="3163888"/>
          </a:xfrm>
        </p:spPr>
      </p:pic>
      <p:sp>
        <p:nvSpPr>
          <p:cNvPr id="2" name="Slide Number Placeholder 1"/>
          <p:cNvSpPr>
            <a:spLocks noGrp="1"/>
          </p:cNvSpPr>
          <p:nvPr>
            <p:ph type="sldNum" sz="quarter" idx="12"/>
          </p:nvPr>
        </p:nvSpPr>
        <p:spPr/>
        <p:txBody>
          <a:bodyPr/>
          <a:lstStyle/>
          <a:p>
            <a:pPr>
              <a:defRPr/>
            </a:pPr>
            <a:fld id="{AD971CBF-456D-41DA-BFB9-D3181C5EE3BE}" type="slidenum">
              <a:rPr lang="en-US" smtClean="0">
                <a:solidFill>
                  <a:srgbClr val="000099"/>
                </a:solidFill>
              </a:rPr>
              <a:pPr>
                <a:defRPr/>
              </a:pPr>
              <a:t>66</a:t>
            </a:fld>
            <a:endParaRPr lang="en-US">
              <a:solidFill>
                <a:srgbClr val="000099"/>
              </a:solidFill>
            </a:endParaRPr>
          </a:p>
        </p:txBody>
      </p:sp>
    </p:spTree>
    <p:extLst>
      <p:ext uri="{BB962C8B-B14F-4D97-AF65-F5344CB8AC3E}">
        <p14:creationId xmlns:p14="http://schemas.microsoft.com/office/powerpoint/2010/main" val="408197230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518610586"/>
              </p:ext>
            </p:extLst>
          </p:nvPr>
        </p:nvGraphicFramePr>
        <p:xfrm>
          <a:off x="304800" y="3505200"/>
          <a:ext cx="82296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ular Callout 10"/>
          <p:cNvSpPr/>
          <p:nvPr/>
        </p:nvSpPr>
        <p:spPr>
          <a:xfrm>
            <a:off x="457200" y="457200"/>
            <a:ext cx="3581400" cy="2514600"/>
          </a:xfrm>
          <a:prstGeom prst="wedgeRoundRectCallout">
            <a:avLst>
              <a:gd name="adj1" fmla="val 71085"/>
              <a:gd name="adj2" fmla="val -19105"/>
              <a:gd name="adj3" fmla="val 16667"/>
            </a:avLst>
          </a:prstGeom>
          <a:ln/>
        </p:spPr>
        <p:style>
          <a:lnRef idx="2">
            <a:schemeClr val="accent2"/>
          </a:lnRef>
          <a:fillRef idx="1">
            <a:schemeClr val="lt1"/>
          </a:fillRef>
          <a:effectRef idx="0">
            <a:schemeClr val="accent2"/>
          </a:effectRef>
          <a:fontRef idx="minor">
            <a:schemeClr val="dk1"/>
          </a:fontRef>
        </p:style>
        <p:txBody>
          <a:bodyPr anchor="ctr"/>
          <a:lstStyle/>
          <a:p>
            <a:pPr algn="ctr" fontAlgn="base">
              <a:spcBef>
                <a:spcPct val="0"/>
              </a:spcBef>
              <a:spcAft>
                <a:spcPct val="0"/>
              </a:spcAft>
              <a:defRPr/>
            </a:pPr>
            <a:r>
              <a:rPr lang="en-US" sz="4000" b="1" dirty="0">
                <a:solidFill>
                  <a:schemeClr val="accent4"/>
                </a:solidFill>
                <a:latin typeface="Comic Sans MS" pitchFamily="66" charset="0"/>
              </a:rPr>
              <a:t>A tool for planning evaluations?</a:t>
            </a:r>
            <a:endParaRPr lang="en-US" sz="4000" b="1" dirty="0">
              <a:solidFill>
                <a:schemeClr val="accent4"/>
              </a:solidFill>
            </a:endParaRPr>
          </a:p>
        </p:txBody>
      </p:sp>
      <p:grpSp>
        <p:nvGrpSpPr>
          <p:cNvPr id="2" name="Group 22"/>
          <p:cNvGrpSpPr>
            <a:grpSpLocks noChangeAspect="1"/>
          </p:cNvGrpSpPr>
          <p:nvPr/>
        </p:nvGrpSpPr>
        <p:grpSpPr bwMode="auto">
          <a:xfrm>
            <a:off x="5334000" y="457200"/>
            <a:ext cx="3124200" cy="2486025"/>
            <a:chOff x="0" y="336"/>
            <a:chExt cx="1968" cy="1566"/>
          </a:xfrm>
        </p:grpSpPr>
        <p:sp>
          <p:nvSpPr>
            <p:cNvPr id="129031" name="AutoShape 21"/>
            <p:cNvSpPr>
              <a:spLocks noChangeAspect="1" noChangeArrowheads="1" noTextEdit="1"/>
            </p:cNvSpPr>
            <p:nvPr/>
          </p:nvSpPr>
          <p:spPr bwMode="auto">
            <a:xfrm>
              <a:off x="0" y="336"/>
              <a:ext cx="1968" cy="1566"/>
            </a:xfrm>
            <a:prstGeom prst="rect">
              <a:avLst/>
            </a:prstGeom>
            <a:noFill/>
            <a:ln w="9525">
              <a:noFill/>
              <a:miter lim="800000"/>
              <a:headEnd/>
              <a:tailEnd/>
            </a:ln>
          </p:spPr>
          <p:txBody>
            <a:bodyPr/>
            <a:lstStyle/>
            <a:p>
              <a:pPr fontAlgn="base">
                <a:spcBef>
                  <a:spcPct val="0"/>
                </a:spcBef>
                <a:spcAft>
                  <a:spcPct val="0"/>
                </a:spcAft>
              </a:pPr>
              <a:endParaRPr lang="en-US" sz="3200">
                <a:solidFill>
                  <a:srgbClr val="000099"/>
                </a:solidFill>
                <a:latin typeface="Arial" pitchFamily="34" charset="0"/>
              </a:endParaRPr>
            </a:p>
          </p:txBody>
        </p:sp>
        <p:sp>
          <p:nvSpPr>
            <p:cNvPr id="129032" name="Freeform 23"/>
            <p:cNvSpPr>
              <a:spLocks/>
            </p:cNvSpPr>
            <p:nvPr/>
          </p:nvSpPr>
          <p:spPr bwMode="auto">
            <a:xfrm>
              <a:off x="97" y="679"/>
              <a:ext cx="1468" cy="1223"/>
            </a:xfrm>
            <a:custGeom>
              <a:avLst/>
              <a:gdLst>
                <a:gd name="T0" fmla="*/ 49 w 1468"/>
                <a:gd name="T1" fmla="*/ 139 h 1223"/>
                <a:gd name="T2" fmla="*/ 0 w 1468"/>
                <a:gd name="T3" fmla="*/ 1105 h 1223"/>
                <a:gd name="T4" fmla="*/ 1468 w 1468"/>
                <a:gd name="T5" fmla="*/ 1223 h 1223"/>
                <a:gd name="T6" fmla="*/ 1359 w 1468"/>
                <a:gd name="T7" fmla="*/ 0 h 1223"/>
                <a:gd name="T8" fmla="*/ 49 w 1468"/>
                <a:gd name="T9" fmla="*/ 139 h 1223"/>
                <a:gd name="T10" fmla="*/ 0 60000 65536"/>
                <a:gd name="T11" fmla="*/ 0 60000 65536"/>
                <a:gd name="T12" fmla="*/ 0 60000 65536"/>
                <a:gd name="T13" fmla="*/ 0 60000 65536"/>
                <a:gd name="T14" fmla="*/ 0 60000 65536"/>
                <a:gd name="T15" fmla="*/ 0 w 1468"/>
                <a:gd name="T16" fmla="*/ 0 h 1223"/>
                <a:gd name="T17" fmla="*/ 1468 w 1468"/>
                <a:gd name="T18" fmla="*/ 1223 h 1223"/>
              </a:gdLst>
              <a:ahLst/>
              <a:cxnLst>
                <a:cxn ang="T10">
                  <a:pos x="T0" y="T1"/>
                </a:cxn>
                <a:cxn ang="T11">
                  <a:pos x="T2" y="T3"/>
                </a:cxn>
                <a:cxn ang="T12">
                  <a:pos x="T4" y="T5"/>
                </a:cxn>
                <a:cxn ang="T13">
                  <a:pos x="T6" y="T7"/>
                </a:cxn>
                <a:cxn ang="T14">
                  <a:pos x="T8" y="T9"/>
                </a:cxn>
              </a:cxnLst>
              <a:rect l="T15" t="T16" r="T17" b="T18"/>
              <a:pathLst>
                <a:path w="1468" h="1223">
                  <a:moveTo>
                    <a:pt x="49" y="139"/>
                  </a:moveTo>
                  <a:lnTo>
                    <a:pt x="0" y="1105"/>
                  </a:lnTo>
                  <a:lnTo>
                    <a:pt x="1468" y="1223"/>
                  </a:lnTo>
                  <a:lnTo>
                    <a:pt x="1359" y="0"/>
                  </a:lnTo>
                  <a:lnTo>
                    <a:pt x="49" y="139"/>
                  </a:lnTo>
                  <a:close/>
                </a:path>
              </a:pathLst>
            </a:custGeom>
            <a:solidFill>
              <a:srgbClr val="9EFF3F"/>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33" name="Freeform 24"/>
            <p:cNvSpPr>
              <a:spLocks/>
            </p:cNvSpPr>
            <p:nvPr/>
          </p:nvSpPr>
          <p:spPr bwMode="auto">
            <a:xfrm>
              <a:off x="1680" y="1392"/>
              <a:ext cx="282" cy="142"/>
            </a:xfrm>
            <a:custGeom>
              <a:avLst/>
              <a:gdLst>
                <a:gd name="T0" fmla="*/ 136 w 282"/>
                <a:gd name="T1" fmla="*/ 142 h 142"/>
                <a:gd name="T2" fmla="*/ 138 w 282"/>
                <a:gd name="T3" fmla="*/ 142 h 142"/>
                <a:gd name="T4" fmla="*/ 142 w 282"/>
                <a:gd name="T5" fmla="*/ 142 h 142"/>
                <a:gd name="T6" fmla="*/ 144 w 282"/>
                <a:gd name="T7" fmla="*/ 142 h 142"/>
                <a:gd name="T8" fmla="*/ 146 w 282"/>
                <a:gd name="T9" fmla="*/ 142 h 142"/>
                <a:gd name="T10" fmla="*/ 152 w 282"/>
                <a:gd name="T11" fmla="*/ 142 h 142"/>
                <a:gd name="T12" fmla="*/ 164 w 282"/>
                <a:gd name="T13" fmla="*/ 138 h 142"/>
                <a:gd name="T14" fmla="*/ 180 w 282"/>
                <a:gd name="T15" fmla="*/ 130 h 142"/>
                <a:gd name="T16" fmla="*/ 197 w 282"/>
                <a:gd name="T17" fmla="*/ 116 h 142"/>
                <a:gd name="T18" fmla="*/ 205 w 282"/>
                <a:gd name="T19" fmla="*/ 110 h 142"/>
                <a:gd name="T20" fmla="*/ 213 w 282"/>
                <a:gd name="T21" fmla="*/ 104 h 142"/>
                <a:gd name="T22" fmla="*/ 221 w 282"/>
                <a:gd name="T23" fmla="*/ 100 h 142"/>
                <a:gd name="T24" fmla="*/ 229 w 282"/>
                <a:gd name="T25" fmla="*/ 96 h 142"/>
                <a:gd name="T26" fmla="*/ 239 w 282"/>
                <a:gd name="T27" fmla="*/ 93 h 142"/>
                <a:gd name="T28" fmla="*/ 249 w 282"/>
                <a:gd name="T29" fmla="*/ 93 h 142"/>
                <a:gd name="T30" fmla="*/ 264 w 282"/>
                <a:gd name="T31" fmla="*/ 93 h 142"/>
                <a:gd name="T32" fmla="*/ 282 w 282"/>
                <a:gd name="T33" fmla="*/ 98 h 142"/>
                <a:gd name="T34" fmla="*/ 280 w 282"/>
                <a:gd name="T35" fmla="*/ 96 h 142"/>
                <a:gd name="T36" fmla="*/ 276 w 282"/>
                <a:gd name="T37" fmla="*/ 87 h 142"/>
                <a:gd name="T38" fmla="*/ 270 w 282"/>
                <a:gd name="T39" fmla="*/ 75 h 142"/>
                <a:gd name="T40" fmla="*/ 260 w 282"/>
                <a:gd name="T41" fmla="*/ 61 h 142"/>
                <a:gd name="T42" fmla="*/ 245 w 282"/>
                <a:gd name="T43" fmla="*/ 46 h 142"/>
                <a:gd name="T44" fmla="*/ 231 w 282"/>
                <a:gd name="T45" fmla="*/ 32 h 142"/>
                <a:gd name="T46" fmla="*/ 213 w 282"/>
                <a:gd name="T47" fmla="*/ 18 h 142"/>
                <a:gd name="T48" fmla="*/ 191 w 282"/>
                <a:gd name="T49" fmla="*/ 8 h 142"/>
                <a:gd name="T50" fmla="*/ 180 w 282"/>
                <a:gd name="T51" fmla="*/ 4 h 142"/>
                <a:gd name="T52" fmla="*/ 170 w 282"/>
                <a:gd name="T53" fmla="*/ 0 h 142"/>
                <a:gd name="T54" fmla="*/ 158 w 282"/>
                <a:gd name="T55" fmla="*/ 0 h 142"/>
                <a:gd name="T56" fmla="*/ 146 w 282"/>
                <a:gd name="T57" fmla="*/ 0 h 142"/>
                <a:gd name="T58" fmla="*/ 144 w 282"/>
                <a:gd name="T59" fmla="*/ 0 h 142"/>
                <a:gd name="T60" fmla="*/ 142 w 282"/>
                <a:gd name="T61" fmla="*/ 0 h 142"/>
                <a:gd name="T62" fmla="*/ 138 w 282"/>
                <a:gd name="T63" fmla="*/ 0 h 142"/>
                <a:gd name="T64" fmla="*/ 136 w 282"/>
                <a:gd name="T65" fmla="*/ 2 h 142"/>
                <a:gd name="T66" fmla="*/ 130 w 282"/>
                <a:gd name="T67" fmla="*/ 2 h 142"/>
                <a:gd name="T68" fmla="*/ 118 w 282"/>
                <a:gd name="T69" fmla="*/ 6 h 142"/>
                <a:gd name="T70" fmla="*/ 101 w 282"/>
                <a:gd name="T71" fmla="*/ 12 h 142"/>
                <a:gd name="T72" fmla="*/ 83 w 282"/>
                <a:gd name="T73" fmla="*/ 26 h 142"/>
                <a:gd name="T74" fmla="*/ 75 w 282"/>
                <a:gd name="T75" fmla="*/ 32 h 142"/>
                <a:gd name="T76" fmla="*/ 69 w 282"/>
                <a:gd name="T77" fmla="*/ 38 h 142"/>
                <a:gd name="T78" fmla="*/ 61 w 282"/>
                <a:gd name="T79" fmla="*/ 42 h 142"/>
                <a:gd name="T80" fmla="*/ 53 w 282"/>
                <a:gd name="T81" fmla="*/ 46 h 142"/>
                <a:gd name="T82" fmla="*/ 43 w 282"/>
                <a:gd name="T83" fmla="*/ 49 h 142"/>
                <a:gd name="T84" fmla="*/ 32 w 282"/>
                <a:gd name="T85" fmla="*/ 49 h 142"/>
                <a:gd name="T86" fmla="*/ 18 w 282"/>
                <a:gd name="T87" fmla="*/ 49 h 142"/>
                <a:gd name="T88" fmla="*/ 0 w 282"/>
                <a:gd name="T89" fmla="*/ 44 h 142"/>
                <a:gd name="T90" fmla="*/ 2 w 282"/>
                <a:gd name="T91" fmla="*/ 46 h 142"/>
                <a:gd name="T92" fmla="*/ 6 w 282"/>
                <a:gd name="T93" fmla="*/ 55 h 142"/>
                <a:gd name="T94" fmla="*/ 12 w 282"/>
                <a:gd name="T95" fmla="*/ 67 h 142"/>
                <a:gd name="T96" fmla="*/ 22 w 282"/>
                <a:gd name="T97" fmla="*/ 81 h 142"/>
                <a:gd name="T98" fmla="*/ 37 w 282"/>
                <a:gd name="T99" fmla="*/ 96 h 142"/>
                <a:gd name="T100" fmla="*/ 51 w 282"/>
                <a:gd name="T101" fmla="*/ 110 h 142"/>
                <a:gd name="T102" fmla="*/ 69 w 282"/>
                <a:gd name="T103" fmla="*/ 124 h 142"/>
                <a:gd name="T104" fmla="*/ 91 w 282"/>
                <a:gd name="T105" fmla="*/ 134 h 142"/>
                <a:gd name="T106" fmla="*/ 101 w 282"/>
                <a:gd name="T107" fmla="*/ 138 h 142"/>
                <a:gd name="T108" fmla="*/ 112 w 282"/>
                <a:gd name="T109" fmla="*/ 140 h 142"/>
                <a:gd name="T110" fmla="*/ 124 w 282"/>
                <a:gd name="T111" fmla="*/ 142 h 142"/>
                <a:gd name="T112" fmla="*/ 136 w 282"/>
                <a:gd name="T113" fmla="*/ 142 h 1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2"/>
                <a:gd name="T172" fmla="*/ 0 h 142"/>
                <a:gd name="T173" fmla="*/ 282 w 282"/>
                <a:gd name="T174" fmla="*/ 142 h 1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2" h="142">
                  <a:moveTo>
                    <a:pt x="136" y="142"/>
                  </a:moveTo>
                  <a:lnTo>
                    <a:pt x="138" y="142"/>
                  </a:lnTo>
                  <a:lnTo>
                    <a:pt x="142" y="142"/>
                  </a:lnTo>
                  <a:lnTo>
                    <a:pt x="144" y="142"/>
                  </a:lnTo>
                  <a:lnTo>
                    <a:pt x="146" y="142"/>
                  </a:lnTo>
                  <a:lnTo>
                    <a:pt x="152" y="142"/>
                  </a:lnTo>
                  <a:lnTo>
                    <a:pt x="164" y="138"/>
                  </a:lnTo>
                  <a:lnTo>
                    <a:pt x="180" y="130"/>
                  </a:lnTo>
                  <a:lnTo>
                    <a:pt x="197" y="116"/>
                  </a:lnTo>
                  <a:lnTo>
                    <a:pt x="205" y="110"/>
                  </a:lnTo>
                  <a:lnTo>
                    <a:pt x="213" y="104"/>
                  </a:lnTo>
                  <a:lnTo>
                    <a:pt x="221" y="100"/>
                  </a:lnTo>
                  <a:lnTo>
                    <a:pt x="229" y="96"/>
                  </a:lnTo>
                  <a:lnTo>
                    <a:pt x="239" y="93"/>
                  </a:lnTo>
                  <a:lnTo>
                    <a:pt x="249" y="93"/>
                  </a:lnTo>
                  <a:lnTo>
                    <a:pt x="264" y="93"/>
                  </a:lnTo>
                  <a:lnTo>
                    <a:pt x="282" y="98"/>
                  </a:lnTo>
                  <a:lnTo>
                    <a:pt x="280" y="96"/>
                  </a:lnTo>
                  <a:lnTo>
                    <a:pt x="276" y="87"/>
                  </a:lnTo>
                  <a:lnTo>
                    <a:pt x="270" y="75"/>
                  </a:lnTo>
                  <a:lnTo>
                    <a:pt x="260" y="61"/>
                  </a:lnTo>
                  <a:lnTo>
                    <a:pt x="245" y="46"/>
                  </a:lnTo>
                  <a:lnTo>
                    <a:pt x="231" y="32"/>
                  </a:lnTo>
                  <a:lnTo>
                    <a:pt x="213" y="18"/>
                  </a:lnTo>
                  <a:lnTo>
                    <a:pt x="191" y="8"/>
                  </a:lnTo>
                  <a:lnTo>
                    <a:pt x="180" y="4"/>
                  </a:lnTo>
                  <a:lnTo>
                    <a:pt x="170" y="0"/>
                  </a:lnTo>
                  <a:lnTo>
                    <a:pt x="158" y="0"/>
                  </a:lnTo>
                  <a:lnTo>
                    <a:pt x="146" y="0"/>
                  </a:lnTo>
                  <a:lnTo>
                    <a:pt x="144" y="0"/>
                  </a:lnTo>
                  <a:lnTo>
                    <a:pt x="142" y="0"/>
                  </a:lnTo>
                  <a:lnTo>
                    <a:pt x="138" y="0"/>
                  </a:lnTo>
                  <a:lnTo>
                    <a:pt x="136" y="2"/>
                  </a:lnTo>
                  <a:lnTo>
                    <a:pt x="130" y="2"/>
                  </a:lnTo>
                  <a:lnTo>
                    <a:pt x="118" y="6"/>
                  </a:lnTo>
                  <a:lnTo>
                    <a:pt x="101" y="12"/>
                  </a:lnTo>
                  <a:lnTo>
                    <a:pt x="83" y="26"/>
                  </a:lnTo>
                  <a:lnTo>
                    <a:pt x="75" y="32"/>
                  </a:lnTo>
                  <a:lnTo>
                    <a:pt x="69" y="38"/>
                  </a:lnTo>
                  <a:lnTo>
                    <a:pt x="61" y="42"/>
                  </a:lnTo>
                  <a:lnTo>
                    <a:pt x="53" y="46"/>
                  </a:lnTo>
                  <a:lnTo>
                    <a:pt x="43" y="49"/>
                  </a:lnTo>
                  <a:lnTo>
                    <a:pt x="32" y="49"/>
                  </a:lnTo>
                  <a:lnTo>
                    <a:pt x="18" y="49"/>
                  </a:lnTo>
                  <a:lnTo>
                    <a:pt x="0" y="44"/>
                  </a:lnTo>
                  <a:lnTo>
                    <a:pt x="2" y="46"/>
                  </a:lnTo>
                  <a:lnTo>
                    <a:pt x="6" y="55"/>
                  </a:lnTo>
                  <a:lnTo>
                    <a:pt x="12" y="67"/>
                  </a:lnTo>
                  <a:lnTo>
                    <a:pt x="22" y="81"/>
                  </a:lnTo>
                  <a:lnTo>
                    <a:pt x="37" y="96"/>
                  </a:lnTo>
                  <a:lnTo>
                    <a:pt x="51" y="110"/>
                  </a:lnTo>
                  <a:lnTo>
                    <a:pt x="69" y="124"/>
                  </a:lnTo>
                  <a:lnTo>
                    <a:pt x="91" y="134"/>
                  </a:lnTo>
                  <a:lnTo>
                    <a:pt x="101" y="138"/>
                  </a:lnTo>
                  <a:lnTo>
                    <a:pt x="112" y="140"/>
                  </a:lnTo>
                  <a:lnTo>
                    <a:pt x="124" y="142"/>
                  </a:lnTo>
                  <a:lnTo>
                    <a:pt x="136" y="142"/>
                  </a:lnTo>
                  <a:close/>
                </a:path>
              </a:pathLst>
            </a:custGeom>
            <a:solidFill>
              <a:srgbClr val="FF431D"/>
            </a:solidFill>
            <a:ln w="9525">
              <a:solidFill>
                <a:srgbClr val="FFFF00"/>
              </a:solid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83993" name="Freeform 25"/>
            <p:cNvSpPr>
              <a:spLocks/>
            </p:cNvSpPr>
            <p:nvPr/>
          </p:nvSpPr>
          <p:spPr bwMode="auto">
            <a:xfrm>
              <a:off x="0" y="336"/>
              <a:ext cx="1721" cy="1415"/>
            </a:xfrm>
            <a:custGeom>
              <a:avLst/>
              <a:gdLst/>
              <a:ahLst/>
              <a:cxnLst>
                <a:cxn ang="0">
                  <a:pos x="1557" y="1184"/>
                </a:cxn>
                <a:cxn ang="0">
                  <a:pos x="1588" y="1158"/>
                </a:cxn>
                <a:cxn ang="0">
                  <a:pos x="1614" y="1131"/>
                </a:cxn>
                <a:cxn ang="0">
                  <a:pos x="1604" y="1062"/>
                </a:cxn>
                <a:cxn ang="0">
                  <a:pos x="1575" y="1035"/>
                </a:cxn>
                <a:cxn ang="0">
                  <a:pos x="1541" y="1007"/>
                </a:cxn>
                <a:cxn ang="0">
                  <a:pos x="1227" y="794"/>
                </a:cxn>
                <a:cxn ang="0">
                  <a:pos x="1174" y="835"/>
                </a:cxn>
                <a:cxn ang="0">
                  <a:pos x="1146" y="827"/>
                </a:cxn>
                <a:cxn ang="0">
                  <a:pos x="1115" y="821"/>
                </a:cxn>
                <a:cxn ang="0">
                  <a:pos x="1154" y="799"/>
                </a:cxn>
                <a:cxn ang="0">
                  <a:pos x="1190" y="770"/>
                </a:cxn>
                <a:cxn ang="0">
                  <a:pos x="1241" y="717"/>
                </a:cxn>
                <a:cxn ang="0">
                  <a:pos x="1308" y="607"/>
                </a:cxn>
                <a:cxn ang="0">
                  <a:pos x="1338" y="482"/>
                </a:cxn>
                <a:cxn ang="0">
                  <a:pos x="1332" y="353"/>
                </a:cxn>
                <a:cxn ang="0">
                  <a:pos x="1290" y="233"/>
                </a:cxn>
                <a:cxn ang="0">
                  <a:pos x="1213" y="129"/>
                </a:cxn>
                <a:cxn ang="0">
                  <a:pos x="1109" y="51"/>
                </a:cxn>
                <a:cxn ang="0">
                  <a:pos x="989" y="8"/>
                </a:cxn>
                <a:cxn ang="0">
                  <a:pos x="860" y="2"/>
                </a:cxn>
                <a:cxn ang="0">
                  <a:pos x="734" y="35"/>
                </a:cxn>
                <a:cxn ang="0">
                  <a:pos x="627" y="100"/>
                </a:cxn>
                <a:cxn ang="0">
                  <a:pos x="543" y="194"/>
                </a:cxn>
                <a:cxn ang="0">
                  <a:pos x="489" y="308"/>
                </a:cxn>
                <a:cxn ang="0">
                  <a:pos x="468" y="439"/>
                </a:cxn>
                <a:cxn ang="0">
                  <a:pos x="470" y="488"/>
                </a:cxn>
                <a:cxn ang="0">
                  <a:pos x="401" y="553"/>
                </a:cxn>
                <a:cxn ang="0">
                  <a:pos x="326" y="658"/>
                </a:cxn>
                <a:cxn ang="0">
                  <a:pos x="300" y="786"/>
                </a:cxn>
                <a:cxn ang="0">
                  <a:pos x="312" y="817"/>
                </a:cxn>
                <a:cxn ang="0">
                  <a:pos x="359" y="825"/>
                </a:cxn>
                <a:cxn ang="0">
                  <a:pos x="383" y="786"/>
                </a:cxn>
                <a:cxn ang="0">
                  <a:pos x="399" y="698"/>
                </a:cxn>
                <a:cxn ang="0">
                  <a:pos x="448" y="625"/>
                </a:cxn>
                <a:cxn ang="0">
                  <a:pos x="501" y="609"/>
                </a:cxn>
                <a:cxn ang="0">
                  <a:pos x="535" y="674"/>
                </a:cxn>
                <a:cxn ang="0">
                  <a:pos x="580" y="731"/>
                </a:cxn>
                <a:cxn ang="0">
                  <a:pos x="610" y="764"/>
                </a:cxn>
                <a:cxn ang="0">
                  <a:pos x="633" y="782"/>
                </a:cxn>
                <a:cxn ang="0">
                  <a:pos x="657" y="801"/>
                </a:cxn>
                <a:cxn ang="0">
                  <a:pos x="515" y="823"/>
                </a:cxn>
                <a:cxn ang="0">
                  <a:pos x="381" y="862"/>
                </a:cxn>
                <a:cxn ang="0">
                  <a:pos x="258" y="911"/>
                </a:cxn>
                <a:cxn ang="0">
                  <a:pos x="148" y="974"/>
                </a:cxn>
                <a:cxn ang="0">
                  <a:pos x="55" y="1048"/>
                </a:cxn>
                <a:cxn ang="0">
                  <a:pos x="28" y="1133"/>
                </a:cxn>
                <a:cxn ang="0">
                  <a:pos x="138" y="1225"/>
                </a:cxn>
                <a:cxn ang="0">
                  <a:pos x="268" y="1299"/>
                </a:cxn>
                <a:cxn ang="0">
                  <a:pos x="420" y="1358"/>
                </a:cxn>
                <a:cxn ang="0">
                  <a:pos x="584" y="1397"/>
                </a:cxn>
                <a:cxn ang="0">
                  <a:pos x="760" y="1413"/>
                </a:cxn>
                <a:cxn ang="0">
                  <a:pos x="872" y="1415"/>
                </a:cxn>
                <a:cxn ang="0">
                  <a:pos x="945" y="1409"/>
                </a:cxn>
                <a:cxn ang="0">
                  <a:pos x="1018" y="1401"/>
                </a:cxn>
                <a:cxn ang="0">
                  <a:pos x="1089" y="1391"/>
                </a:cxn>
                <a:cxn ang="0">
                  <a:pos x="1158" y="1376"/>
                </a:cxn>
                <a:cxn ang="0">
                  <a:pos x="1227" y="1397"/>
                </a:cxn>
              </a:cxnLst>
              <a:rect l="0" t="0" r="r" b="b"/>
              <a:pathLst>
                <a:path w="1721" h="1415">
                  <a:moveTo>
                    <a:pt x="1535" y="1201"/>
                  </a:moveTo>
                  <a:lnTo>
                    <a:pt x="1547" y="1193"/>
                  </a:lnTo>
                  <a:lnTo>
                    <a:pt x="1557" y="1184"/>
                  </a:lnTo>
                  <a:lnTo>
                    <a:pt x="1567" y="1176"/>
                  </a:lnTo>
                  <a:lnTo>
                    <a:pt x="1578" y="1166"/>
                  </a:lnTo>
                  <a:lnTo>
                    <a:pt x="1588" y="1158"/>
                  </a:lnTo>
                  <a:lnTo>
                    <a:pt x="1596" y="1150"/>
                  </a:lnTo>
                  <a:lnTo>
                    <a:pt x="1606" y="1140"/>
                  </a:lnTo>
                  <a:lnTo>
                    <a:pt x="1614" y="1131"/>
                  </a:lnTo>
                  <a:lnTo>
                    <a:pt x="1642" y="1103"/>
                  </a:lnTo>
                  <a:lnTo>
                    <a:pt x="1614" y="1072"/>
                  </a:lnTo>
                  <a:lnTo>
                    <a:pt x="1604" y="1062"/>
                  </a:lnTo>
                  <a:lnTo>
                    <a:pt x="1596" y="1054"/>
                  </a:lnTo>
                  <a:lnTo>
                    <a:pt x="1586" y="1044"/>
                  </a:lnTo>
                  <a:lnTo>
                    <a:pt x="1575" y="1035"/>
                  </a:lnTo>
                  <a:lnTo>
                    <a:pt x="1563" y="1025"/>
                  </a:lnTo>
                  <a:lnTo>
                    <a:pt x="1553" y="1017"/>
                  </a:lnTo>
                  <a:lnTo>
                    <a:pt x="1541" y="1007"/>
                  </a:lnTo>
                  <a:lnTo>
                    <a:pt x="1529" y="999"/>
                  </a:lnTo>
                  <a:lnTo>
                    <a:pt x="1721" y="794"/>
                  </a:lnTo>
                  <a:lnTo>
                    <a:pt x="1227" y="794"/>
                  </a:lnTo>
                  <a:lnTo>
                    <a:pt x="1194" y="841"/>
                  </a:lnTo>
                  <a:lnTo>
                    <a:pt x="1184" y="839"/>
                  </a:lnTo>
                  <a:lnTo>
                    <a:pt x="1174" y="835"/>
                  </a:lnTo>
                  <a:lnTo>
                    <a:pt x="1164" y="833"/>
                  </a:lnTo>
                  <a:lnTo>
                    <a:pt x="1156" y="831"/>
                  </a:lnTo>
                  <a:lnTo>
                    <a:pt x="1146" y="827"/>
                  </a:lnTo>
                  <a:lnTo>
                    <a:pt x="1135" y="825"/>
                  </a:lnTo>
                  <a:lnTo>
                    <a:pt x="1125" y="823"/>
                  </a:lnTo>
                  <a:lnTo>
                    <a:pt x="1115" y="821"/>
                  </a:lnTo>
                  <a:lnTo>
                    <a:pt x="1127" y="813"/>
                  </a:lnTo>
                  <a:lnTo>
                    <a:pt x="1142" y="807"/>
                  </a:lnTo>
                  <a:lnTo>
                    <a:pt x="1154" y="799"/>
                  </a:lnTo>
                  <a:lnTo>
                    <a:pt x="1166" y="788"/>
                  </a:lnTo>
                  <a:lnTo>
                    <a:pt x="1178" y="780"/>
                  </a:lnTo>
                  <a:lnTo>
                    <a:pt x="1190" y="770"/>
                  </a:lnTo>
                  <a:lnTo>
                    <a:pt x="1200" y="760"/>
                  </a:lnTo>
                  <a:lnTo>
                    <a:pt x="1213" y="749"/>
                  </a:lnTo>
                  <a:lnTo>
                    <a:pt x="1241" y="717"/>
                  </a:lnTo>
                  <a:lnTo>
                    <a:pt x="1267" y="682"/>
                  </a:lnTo>
                  <a:lnTo>
                    <a:pt x="1290" y="645"/>
                  </a:lnTo>
                  <a:lnTo>
                    <a:pt x="1308" y="607"/>
                  </a:lnTo>
                  <a:lnTo>
                    <a:pt x="1322" y="566"/>
                  </a:lnTo>
                  <a:lnTo>
                    <a:pt x="1332" y="525"/>
                  </a:lnTo>
                  <a:lnTo>
                    <a:pt x="1338" y="482"/>
                  </a:lnTo>
                  <a:lnTo>
                    <a:pt x="1340" y="439"/>
                  </a:lnTo>
                  <a:lnTo>
                    <a:pt x="1338" y="396"/>
                  </a:lnTo>
                  <a:lnTo>
                    <a:pt x="1332" y="353"/>
                  </a:lnTo>
                  <a:lnTo>
                    <a:pt x="1322" y="312"/>
                  </a:lnTo>
                  <a:lnTo>
                    <a:pt x="1308" y="272"/>
                  </a:lnTo>
                  <a:lnTo>
                    <a:pt x="1290" y="233"/>
                  </a:lnTo>
                  <a:lnTo>
                    <a:pt x="1267" y="196"/>
                  </a:lnTo>
                  <a:lnTo>
                    <a:pt x="1241" y="161"/>
                  </a:lnTo>
                  <a:lnTo>
                    <a:pt x="1213" y="129"/>
                  </a:lnTo>
                  <a:lnTo>
                    <a:pt x="1180" y="100"/>
                  </a:lnTo>
                  <a:lnTo>
                    <a:pt x="1146" y="74"/>
                  </a:lnTo>
                  <a:lnTo>
                    <a:pt x="1109" y="51"/>
                  </a:lnTo>
                  <a:lnTo>
                    <a:pt x="1071" y="33"/>
                  </a:lnTo>
                  <a:lnTo>
                    <a:pt x="1032" y="18"/>
                  </a:lnTo>
                  <a:lnTo>
                    <a:pt x="989" y="8"/>
                  </a:lnTo>
                  <a:lnTo>
                    <a:pt x="949" y="2"/>
                  </a:lnTo>
                  <a:lnTo>
                    <a:pt x="904" y="0"/>
                  </a:lnTo>
                  <a:lnTo>
                    <a:pt x="860" y="2"/>
                  </a:lnTo>
                  <a:lnTo>
                    <a:pt x="817" y="8"/>
                  </a:lnTo>
                  <a:lnTo>
                    <a:pt x="775" y="20"/>
                  </a:lnTo>
                  <a:lnTo>
                    <a:pt x="734" y="35"/>
                  </a:lnTo>
                  <a:lnTo>
                    <a:pt x="695" y="53"/>
                  </a:lnTo>
                  <a:lnTo>
                    <a:pt x="661" y="76"/>
                  </a:lnTo>
                  <a:lnTo>
                    <a:pt x="627" y="100"/>
                  </a:lnTo>
                  <a:lnTo>
                    <a:pt x="596" y="129"/>
                  </a:lnTo>
                  <a:lnTo>
                    <a:pt x="568" y="161"/>
                  </a:lnTo>
                  <a:lnTo>
                    <a:pt x="543" y="194"/>
                  </a:lnTo>
                  <a:lnTo>
                    <a:pt x="521" y="231"/>
                  </a:lnTo>
                  <a:lnTo>
                    <a:pt x="503" y="270"/>
                  </a:lnTo>
                  <a:lnTo>
                    <a:pt x="489" y="308"/>
                  </a:lnTo>
                  <a:lnTo>
                    <a:pt x="476" y="351"/>
                  </a:lnTo>
                  <a:lnTo>
                    <a:pt x="470" y="394"/>
                  </a:lnTo>
                  <a:lnTo>
                    <a:pt x="468" y="439"/>
                  </a:lnTo>
                  <a:lnTo>
                    <a:pt x="468" y="455"/>
                  </a:lnTo>
                  <a:lnTo>
                    <a:pt x="470" y="472"/>
                  </a:lnTo>
                  <a:lnTo>
                    <a:pt x="470" y="488"/>
                  </a:lnTo>
                  <a:lnTo>
                    <a:pt x="472" y="504"/>
                  </a:lnTo>
                  <a:lnTo>
                    <a:pt x="434" y="527"/>
                  </a:lnTo>
                  <a:lnTo>
                    <a:pt x="401" y="553"/>
                  </a:lnTo>
                  <a:lnTo>
                    <a:pt x="371" y="586"/>
                  </a:lnTo>
                  <a:lnTo>
                    <a:pt x="347" y="621"/>
                  </a:lnTo>
                  <a:lnTo>
                    <a:pt x="326" y="658"/>
                  </a:lnTo>
                  <a:lnTo>
                    <a:pt x="312" y="698"/>
                  </a:lnTo>
                  <a:lnTo>
                    <a:pt x="304" y="741"/>
                  </a:lnTo>
                  <a:lnTo>
                    <a:pt x="300" y="786"/>
                  </a:lnTo>
                  <a:lnTo>
                    <a:pt x="300" y="786"/>
                  </a:lnTo>
                  <a:lnTo>
                    <a:pt x="304" y="803"/>
                  </a:lnTo>
                  <a:lnTo>
                    <a:pt x="312" y="817"/>
                  </a:lnTo>
                  <a:lnTo>
                    <a:pt x="326" y="825"/>
                  </a:lnTo>
                  <a:lnTo>
                    <a:pt x="343" y="829"/>
                  </a:lnTo>
                  <a:lnTo>
                    <a:pt x="359" y="825"/>
                  </a:lnTo>
                  <a:lnTo>
                    <a:pt x="371" y="817"/>
                  </a:lnTo>
                  <a:lnTo>
                    <a:pt x="379" y="803"/>
                  </a:lnTo>
                  <a:lnTo>
                    <a:pt x="383" y="786"/>
                  </a:lnTo>
                  <a:lnTo>
                    <a:pt x="385" y="756"/>
                  </a:lnTo>
                  <a:lnTo>
                    <a:pt x="391" y="727"/>
                  </a:lnTo>
                  <a:lnTo>
                    <a:pt x="399" y="698"/>
                  </a:lnTo>
                  <a:lnTo>
                    <a:pt x="414" y="672"/>
                  </a:lnTo>
                  <a:lnTo>
                    <a:pt x="428" y="647"/>
                  </a:lnTo>
                  <a:lnTo>
                    <a:pt x="448" y="625"/>
                  </a:lnTo>
                  <a:lnTo>
                    <a:pt x="468" y="605"/>
                  </a:lnTo>
                  <a:lnTo>
                    <a:pt x="493" y="586"/>
                  </a:lnTo>
                  <a:lnTo>
                    <a:pt x="501" y="609"/>
                  </a:lnTo>
                  <a:lnTo>
                    <a:pt x="511" y="631"/>
                  </a:lnTo>
                  <a:lnTo>
                    <a:pt x="523" y="651"/>
                  </a:lnTo>
                  <a:lnTo>
                    <a:pt x="535" y="674"/>
                  </a:lnTo>
                  <a:lnTo>
                    <a:pt x="549" y="692"/>
                  </a:lnTo>
                  <a:lnTo>
                    <a:pt x="564" y="713"/>
                  </a:lnTo>
                  <a:lnTo>
                    <a:pt x="580" y="731"/>
                  </a:lnTo>
                  <a:lnTo>
                    <a:pt x="596" y="749"/>
                  </a:lnTo>
                  <a:lnTo>
                    <a:pt x="602" y="756"/>
                  </a:lnTo>
                  <a:lnTo>
                    <a:pt x="610" y="764"/>
                  </a:lnTo>
                  <a:lnTo>
                    <a:pt x="618" y="770"/>
                  </a:lnTo>
                  <a:lnTo>
                    <a:pt x="627" y="776"/>
                  </a:lnTo>
                  <a:lnTo>
                    <a:pt x="633" y="782"/>
                  </a:lnTo>
                  <a:lnTo>
                    <a:pt x="641" y="788"/>
                  </a:lnTo>
                  <a:lnTo>
                    <a:pt x="649" y="794"/>
                  </a:lnTo>
                  <a:lnTo>
                    <a:pt x="657" y="801"/>
                  </a:lnTo>
                  <a:lnTo>
                    <a:pt x="608" y="807"/>
                  </a:lnTo>
                  <a:lnTo>
                    <a:pt x="562" y="815"/>
                  </a:lnTo>
                  <a:lnTo>
                    <a:pt x="515" y="823"/>
                  </a:lnTo>
                  <a:lnTo>
                    <a:pt x="468" y="835"/>
                  </a:lnTo>
                  <a:lnTo>
                    <a:pt x="424" y="848"/>
                  </a:lnTo>
                  <a:lnTo>
                    <a:pt x="381" y="862"/>
                  </a:lnTo>
                  <a:lnTo>
                    <a:pt x="339" y="876"/>
                  </a:lnTo>
                  <a:lnTo>
                    <a:pt x="298" y="892"/>
                  </a:lnTo>
                  <a:lnTo>
                    <a:pt x="258" y="911"/>
                  </a:lnTo>
                  <a:lnTo>
                    <a:pt x="219" y="931"/>
                  </a:lnTo>
                  <a:lnTo>
                    <a:pt x="182" y="952"/>
                  </a:lnTo>
                  <a:lnTo>
                    <a:pt x="148" y="974"/>
                  </a:lnTo>
                  <a:lnTo>
                    <a:pt x="116" y="997"/>
                  </a:lnTo>
                  <a:lnTo>
                    <a:pt x="83" y="1021"/>
                  </a:lnTo>
                  <a:lnTo>
                    <a:pt x="55" y="1048"/>
                  </a:lnTo>
                  <a:lnTo>
                    <a:pt x="26" y="1074"/>
                  </a:lnTo>
                  <a:lnTo>
                    <a:pt x="0" y="1105"/>
                  </a:lnTo>
                  <a:lnTo>
                    <a:pt x="28" y="1133"/>
                  </a:lnTo>
                  <a:lnTo>
                    <a:pt x="61" y="1166"/>
                  </a:lnTo>
                  <a:lnTo>
                    <a:pt x="97" y="1197"/>
                  </a:lnTo>
                  <a:lnTo>
                    <a:pt x="138" y="1225"/>
                  </a:lnTo>
                  <a:lnTo>
                    <a:pt x="178" y="1252"/>
                  </a:lnTo>
                  <a:lnTo>
                    <a:pt x="223" y="1276"/>
                  </a:lnTo>
                  <a:lnTo>
                    <a:pt x="268" y="1299"/>
                  </a:lnTo>
                  <a:lnTo>
                    <a:pt x="316" y="1321"/>
                  </a:lnTo>
                  <a:lnTo>
                    <a:pt x="367" y="1340"/>
                  </a:lnTo>
                  <a:lnTo>
                    <a:pt x="420" y="1358"/>
                  </a:lnTo>
                  <a:lnTo>
                    <a:pt x="472" y="1372"/>
                  </a:lnTo>
                  <a:lnTo>
                    <a:pt x="527" y="1385"/>
                  </a:lnTo>
                  <a:lnTo>
                    <a:pt x="584" y="1397"/>
                  </a:lnTo>
                  <a:lnTo>
                    <a:pt x="643" y="1405"/>
                  </a:lnTo>
                  <a:lnTo>
                    <a:pt x="702" y="1411"/>
                  </a:lnTo>
                  <a:lnTo>
                    <a:pt x="760" y="1413"/>
                  </a:lnTo>
                  <a:lnTo>
                    <a:pt x="821" y="1415"/>
                  </a:lnTo>
                  <a:lnTo>
                    <a:pt x="848" y="1415"/>
                  </a:lnTo>
                  <a:lnTo>
                    <a:pt x="872" y="1415"/>
                  </a:lnTo>
                  <a:lnTo>
                    <a:pt x="896" y="1413"/>
                  </a:lnTo>
                  <a:lnTo>
                    <a:pt x="921" y="1411"/>
                  </a:lnTo>
                  <a:lnTo>
                    <a:pt x="945" y="1409"/>
                  </a:lnTo>
                  <a:lnTo>
                    <a:pt x="969" y="1407"/>
                  </a:lnTo>
                  <a:lnTo>
                    <a:pt x="994" y="1405"/>
                  </a:lnTo>
                  <a:lnTo>
                    <a:pt x="1018" y="1401"/>
                  </a:lnTo>
                  <a:lnTo>
                    <a:pt x="1042" y="1399"/>
                  </a:lnTo>
                  <a:lnTo>
                    <a:pt x="1065" y="1395"/>
                  </a:lnTo>
                  <a:lnTo>
                    <a:pt x="1089" y="1391"/>
                  </a:lnTo>
                  <a:lnTo>
                    <a:pt x="1111" y="1387"/>
                  </a:lnTo>
                  <a:lnTo>
                    <a:pt x="1133" y="1381"/>
                  </a:lnTo>
                  <a:lnTo>
                    <a:pt x="1158" y="1376"/>
                  </a:lnTo>
                  <a:lnTo>
                    <a:pt x="1180" y="1370"/>
                  </a:lnTo>
                  <a:lnTo>
                    <a:pt x="1202" y="1364"/>
                  </a:lnTo>
                  <a:lnTo>
                    <a:pt x="1227" y="1397"/>
                  </a:lnTo>
                  <a:lnTo>
                    <a:pt x="1721" y="1397"/>
                  </a:lnTo>
                  <a:lnTo>
                    <a:pt x="1535" y="1201"/>
                  </a:lnTo>
                  <a:close/>
                </a:path>
              </a:pathLst>
            </a:custGeom>
            <a:ln>
              <a:headEnd/>
              <a:tailEnd/>
            </a:ln>
          </p:spPr>
          <p:style>
            <a:lnRef idx="2">
              <a:schemeClr val="accent2"/>
            </a:lnRef>
            <a:fillRef idx="1">
              <a:schemeClr val="lt1"/>
            </a:fillRef>
            <a:effectRef idx="0">
              <a:schemeClr val="accent2"/>
            </a:effectRef>
            <a:fontRef idx="minor">
              <a:schemeClr val="dk1"/>
            </a:fontRef>
          </p:style>
          <p:txBody>
            <a:bodyPr/>
            <a:lstStyle/>
            <a:p>
              <a:pPr fontAlgn="base">
                <a:spcBef>
                  <a:spcPct val="0"/>
                </a:spcBef>
                <a:spcAft>
                  <a:spcPct val="0"/>
                </a:spcAft>
                <a:defRPr/>
              </a:pPr>
              <a:endParaRPr lang="en-US" sz="3200">
                <a:solidFill>
                  <a:srgbClr val="000099"/>
                </a:solidFill>
              </a:endParaRPr>
            </a:p>
          </p:txBody>
        </p:sp>
        <p:sp>
          <p:nvSpPr>
            <p:cNvPr id="129035" name="Freeform 26"/>
            <p:cNvSpPr>
              <a:spLocks/>
            </p:cNvSpPr>
            <p:nvPr/>
          </p:nvSpPr>
          <p:spPr bwMode="auto">
            <a:xfrm>
              <a:off x="118" y="1212"/>
              <a:ext cx="719" cy="453"/>
            </a:xfrm>
            <a:custGeom>
              <a:avLst/>
              <a:gdLst>
                <a:gd name="T0" fmla="*/ 644 w 719"/>
                <a:gd name="T1" fmla="*/ 453 h 453"/>
                <a:gd name="T2" fmla="*/ 596 w 719"/>
                <a:gd name="T3" fmla="*/ 451 h 453"/>
                <a:gd name="T4" fmla="*/ 547 w 719"/>
                <a:gd name="T5" fmla="*/ 447 h 453"/>
                <a:gd name="T6" fmla="*/ 500 w 719"/>
                <a:gd name="T7" fmla="*/ 441 h 453"/>
                <a:gd name="T8" fmla="*/ 454 w 719"/>
                <a:gd name="T9" fmla="*/ 433 h 453"/>
                <a:gd name="T10" fmla="*/ 409 w 719"/>
                <a:gd name="T11" fmla="*/ 423 h 453"/>
                <a:gd name="T12" fmla="*/ 365 w 719"/>
                <a:gd name="T13" fmla="*/ 413 h 453"/>
                <a:gd name="T14" fmla="*/ 322 w 719"/>
                <a:gd name="T15" fmla="*/ 400 h 453"/>
                <a:gd name="T16" fmla="*/ 279 w 719"/>
                <a:gd name="T17" fmla="*/ 386 h 453"/>
                <a:gd name="T18" fmla="*/ 239 w 719"/>
                <a:gd name="T19" fmla="*/ 372 h 453"/>
                <a:gd name="T20" fmla="*/ 200 w 719"/>
                <a:gd name="T21" fmla="*/ 355 h 453"/>
                <a:gd name="T22" fmla="*/ 164 w 719"/>
                <a:gd name="T23" fmla="*/ 337 h 453"/>
                <a:gd name="T24" fmla="*/ 127 w 719"/>
                <a:gd name="T25" fmla="*/ 319 h 453"/>
                <a:gd name="T26" fmla="*/ 93 w 719"/>
                <a:gd name="T27" fmla="*/ 298 h 453"/>
                <a:gd name="T28" fmla="*/ 60 w 719"/>
                <a:gd name="T29" fmla="*/ 276 h 453"/>
                <a:gd name="T30" fmla="*/ 28 w 719"/>
                <a:gd name="T31" fmla="*/ 253 h 453"/>
                <a:gd name="T32" fmla="*/ 0 w 719"/>
                <a:gd name="T33" fmla="*/ 229 h 453"/>
                <a:gd name="T34" fmla="*/ 28 w 719"/>
                <a:gd name="T35" fmla="*/ 204 h 453"/>
                <a:gd name="T36" fmla="*/ 60 w 719"/>
                <a:gd name="T37" fmla="*/ 180 h 453"/>
                <a:gd name="T38" fmla="*/ 93 w 719"/>
                <a:gd name="T39" fmla="*/ 157 h 453"/>
                <a:gd name="T40" fmla="*/ 127 w 719"/>
                <a:gd name="T41" fmla="*/ 137 h 453"/>
                <a:gd name="T42" fmla="*/ 166 w 719"/>
                <a:gd name="T43" fmla="*/ 117 h 453"/>
                <a:gd name="T44" fmla="*/ 202 w 719"/>
                <a:gd name="T45" fmla="*/ 98 h 453"/>
                <a:gd name="T46" fmla="*/ 243 w 719"/>
                <a:gd name="T47" fmla="*/ 82 h 453"/>
                <a:gd name="T48" fmla="*/ 286 w 719"/>
                <a:gd name="T49" fmla="*/ 67 h 453"/>
                <a:gd name="T50" fmla="*/ 328 w 719"/>
                <a:gd name="T51" fmla="*/ 53 h 453"/>
                <a:gd name="T52" fmla="*/ 371 w 719"/>
                <a:gd name="T53" fmla="*/ 41 h 453"/>
                <a:gd name="T54" fmla="*/ 417 w 719"/>
                <a:gd name="T55" fmla="*/ 31 h 453"/>
                <a:gd name="T56" fmla="*/ 464 w 719"/>
                <a:gd name="T57" fmla="*/ 21 h 453"/>
                <a:gd name="T58" fmla="*/ 511 w 719"/>
                <a:gd name="T59" fmla="*/ 12 h 453"/>
                <a:gd name="T60" fmla="*/ 559 w 719"/>
                <a:gd name="T61" fmla="*/ 6 h 453"/>
                <a:gd name="T62" fmla="*/ 608 w 719"/>
                <a:gd name="T63" fmla="*/ 2 h 453"/>
                <a:gd name="T64" fmla="*/ 657 w 719"/>
                <a:gd name="T65" fmla="*/ 0 h 453"/>
                <a:gd name="T66" fmla="*/ 671 w 719"/>
                <a:gd name="T67" fmla="*/ 23 h 453"/>
                <a:gd name="T68" fmla="*/ 683 w 719"/>
                <a:gd name="T69" fmla="*/ 47 h 453"/>
                <a:gd name="T70" fmla="*/ 695 w 719"/>
                <a:gd name="T71" fmla="*/ 72 h 453"/>
                <a:gd name="T72" fmla="*/ 703 w 719"/>
                <a:gd name="T73" fmla="*/ 100 h 453"/>
                <a:gd name="T74" fmla="*/ 709 w 719"/>
                <a:gd name="T75" fmla="*/ 129 h 453"/>
                <a:gd name="T76" fmla="*/ 715 w 719"/>
                <a:gd name="T77" fmla="*/ 157 h 453"/>
                <a:gd name="T78" fmla="*/ 717 w 719"/>
                <a:gd name="T79" fmla="*/ 188 h 453"/>
                <a:gd name="T80" fmla="*/ 719 w 719"/>
                <a:gd name="T81" fmla="*/ 219 h 453"/>
                <a:gd name="T82" fmla="*/ 717 w 719"/>
                <a:gd name="T83" fmla="*/ 253 h 453"/>
                <a:gd name="T84" fmla="*/ 713 w 719"/>
                <a:gd name="T85" fmla="*/ 288 h 453"/>
                <a:gd name="T86" fmla="*/ 707 w 719"/>
                <a:gd name="T87" fmla="*/ 319 h 453"/>
                <a:gd name="T88" fmla="*/ 699 w 719"/>
                <a:gd name="T89" fmla="*/ 351 h 453"/>
                <a:gd name="T90" fmla="*/ 689 w 719"/>
                <a:gd name="T91" fmla="*/ 380 h 453"/>
                <a:gd name="T92" fmla="*/ 675 w 719"/>
                <a:gd name="T93" fmla="*/ 406 h 453"/>
                <a:gd name="T94" fmla="*/ 661 w 719"/>
                <a:gd name="T95" fmla="*/ 431 h 453"/>
                <a:gd name="T96" fmla="*/ 644 w 719"/>
                <a:gd name="T97" fmla="*/ 453 h 45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19"/>
                <a:gd name="T148" fmla="*/ 0 h 453"/>
                <a:gd name="T149" fmla="*/ 719 w 719"/>
                <a:gd name="T150" fmla="*/ 453 h 45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19" h="453">
                  <a:moveTo>
                    <a:pt x="644" y="453"/>
                  </a:moveTo>
                  <a:lnTo>
                    <a:pt x="596" y="451"/>
                  </a:lnTo>
                  <a:lnTo>
                    <a:pt x="547" y="447"/>
                  </a:lnTo>
                  <a:lnTo>
                    <a:pt x="500" y="441"/>
                  </a:lnTo>
                  <a:lnTo>
                    <a:pt x="454" y="433"/>
                  </a:lnTo>
                  <a:lnTo>
                    <a:pt x="409" y="423"/>
                  </a:lnTo>
                  <a:lnTo>
                    <a:pt x="365" y="413"/>
                  </a:lnTo>
                  <a:lnTo>
                    <a:pt x="322" y="400"/>
                  </a:lnTo>
                  <a:lnTo>
                    <a:pt x="279" y="386"/>
                  </a:lnTo>
                  <a:lnTo>
                    <a:pt x="239" y="372"/>
                  </a:lnTo>
                  <a:lnTo>
                    <a:pt x="200" y="355"/>
                  </a:lnTo>
                  <a:lnTo>
                    <a:pt x="164" y="337"/>
                  </a:lnTo>
                  <a:lnTo>
                    <a:pt x="127" y="319"/>
                  </a:lnTo>
                  <a:lnTo>
                    <a:pt x="93" y="298"/>
                  </a:lnTo>
                  <a:lnTo>
                    <a:pt x="60" y="276"/>
                  </a:lnTo>
                  <a:lnTo>
                    <a:pt x="28" y="253"/>
                  </a:lnTo>
                  <a:lnTo>
                    <a:pt x="0" y="229"/>
                  </a:lnTo>
                  <a:lnTo>
                    <a:pt x="28" y="204"/>
                  </a:lnTo>
                  <a:lnTo>
                    <a:pt x="60" y="180"/>
                  </a:lnTo>
                  <a:lnTo>
                    <a:pt x="93" y="157"/>
                  </a:lnTo>
                  <a:lnTo>
                    <a:pt x="127" y="137"/>
                  </a:lnTo>
                  <a:lnTo>
                    <a:pt x="166" y="117"/>
                  </a:lnTo>
                  <a:lnTo>
                    <a:pt x="202" y="98"/>
                  </a:lnTo>
                  <a:lnTo>
                    <a:pt x="243" y="82"/>
                  </a:lnTo>
                  <a:lnTo>
                    <a:pt x="286" y="67"/>
                  </a:lnTo>
                  <a:lnTo>
                    <a:pt x="328" y="53"/>
                  </a:lnTo>
                  <a:lnTo>
                    <a:pt x="371" y="41"/>
                  </a:lnTo>
                  <a:lnTo>
                    <a:pt x="417" y="31"/>
                  </a:lnTo>
                  <a:lnTo>
                    <a:pt x="464" y="21"/>
                  </a:lnTo>
                  <a:lnTo>
                    <a:pt x="511" y="12"/>
                  </a:lnTo>
                  <a:lnTo>
                    <a:pt x="559" y="6"/>
                  </a:lnTo>
                  <a:lnTo>
                    <a:pt x="608" y="2"/>
                  </a:lnTo>
                  <a:lnTo>
                    <a:pt x="657" y="0"/>
                  </a:lnTo>
                  <a:lnTo>
                    <a:pt x="671" y="23"/>
                  </a:lnTo>
                  <a:lnTo>
                    <a:pt x="683" y="47"/>
                  </a:lnTo>
                  <a:lnTo>
                    <a:pt x="695" y="72"/>
                  </a:lnTo>
                  <a:lnTo>
                    <a:pt x="703" y="100"/>
                  </a:lnTo>
                  <a:lnTo>
                    <a:pt x="709" y="129"/>
                  </a:lnTo>
                  <a:lnTo>
                    <a:pt x="715" y="157"/>
                  </a:lnTo>
                  <a:lnTo>
                    <a:pt x="717" y="188"/>
                  </a:lnTo>
                  <a:lnTo>
                    <a:pt x="719" y="219"/>
                  </a:lnTo>
                  <a:lnTo>
                    <a:pt x="717" y="253"/>
                  </a:lnTo>
                  <a:lnTo>
                    <a:pt x="713" y="288"/>
                  </a:lnTo>
                  <a:lnTo>
                    <a:pt x="707" y="319"/>
                  </a:lnTo>
                  <a:lnTo>
                    <a:pt x="699" y="351"/>
                  </a:lnTo>
                  <a:lnTo>
                    <a:pt x="689" y="380"/>
                  </a:lnTo>
                  <a:lnTo>
                    <a:pt x="675" y="406"/>
                  </a:lnTo>
                  <a:lnTo>
                    <a:pt x="661" y="431"/>
                  </a:lnTo>
                  <a:lnTo>
                    <a:pt x="644" y="453"/>
                  </a:lnTo>
                  <a:close/>
                </a:path>
              </a:pathLst>
            </a:custGeom>
            <a:solidFill>
              <a:srgbClr val="9EFF3F"/>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36" name="Freeform 28"/>
            <p:cNvSpPr>
              <a:spLocks/>
            </p:cNvSpPr>
            <p:nvPr/>
          </p:nvSpPr>
          <p:spPr bwMode="auto">
            <a:xfrm>
              <a:off x="864" y="1212"/>
              <a:ext cx="663" cy="453"/>
            </a:xfrm>
            <a:custGeom>
              <a:avLst/>
              <a:gdLst>
                <a:gd name="T0" fmla="*/ 342 w 663"/>
                <a:gd name="T1" fmla="*/ 398 h 453"/>
                <a:gd name="T2" fmla="*/ 302 w 663"/>
                <a:gd name="T3" fmla="*/ 411 h 453"/>
                <a:gd name="T4" fmla="*/ 261 w 663"/>
                <a:gd name="T5" fmla="*/ 421 h 453"/>
                <a:gd name="T6" fmla="*/ 219 w 663"/>
                <a:gd name="T7" fmla="*/ 429 h 453"/>
                <a:gd name="T8" fmla="*/ 176 w 663"/>
                <a:gd name="T9" fmla="*/ 437 h 453"/>
                <a:gd name="T10" fmla="*/ 134 w 663"/>
                <a:gd name="T11" fmla="*/ 443 h 453"/>
                <a:gd name="T12" fmla="*/ 89 w 663"/>
                <a:gd name="T13" fmla="*/ 449 h 453"/>
                <a:gd name="T14" fmla="*/ 44 w 663"/>
                <a:gd name="T15" fmla="*/ 451 h 453"/>
                <a:gd name="T16" fmla="*/ 0 w 663"/>
                <a:gd name="T17" fmla="*/ 453 h 453"/>
                <a:gd name="T18" fmla="*/ 42 w 663"/>
                <a:gd name="T19" fmla="*/ 345 h 453"/>
                <a:gd name="T20" fmla="*/ 57 w 663"/>
                <a:gd name="T21" fmla="*/ 219 h 453"/>
                <a:gd name="T22" fmla="*/ 44 w 663"/>
                <a:gd name="T23" fmla="*/ 102 h 453"/>
                <a:gd name="T24" fmla="*/ 8 w 663"/>
                <a:gd name="T25" fmla="*/ 0 h 453"/>
                <a:gd name="T26" fmla="*/ 44 w 663"/>
                <a:gd name="T27" fmla="*/ 2 h 453"/>
                <a:gd name="T28" fmla="*/ 79 w 663"/>
                <a:gd name="T29" fmla="*/ 4 h 453"/>
                <a:gd name="T30" fmla="*/ 113 w 663"/>
                <a:gd name="T31" fmla="*/ 8 h 453"/>
                <a:gd name="T32" fmla="*/ 148 w 663"/>
                <a:gd name="T33" fmla="*/ 12 h 453"/>
                <a:gd name="T34" fmla="*/ 148 w 663"/>
                <a:gd name="T35" fmla="*/ 12 h 453"/>
                <a:gd name="T36" fmla="*/ 148 w 663"/>
                <a:gd name="T37" fmla="*/ 14 h 453"/>
                <a:gd name="T38" fmla="*/ 142 w 663"/>
                <a:gd name="T39" fmla="*/ 243 h 453"/>
                <a:gd name="T40" fmla="*/ 117 w 663"/>
                <a:gd name="T41" fmla="*/ 264 h 453"/>
                <a:gd name="T42" fmla="*/ 113 w 663"/>
                <a:gd name="T43" fmla="*/ 296 h 453"/>
                <a:gd name="T44" fmla="*/ 134 w 663"/>
                <a:gd name="T45" fmla="*/ 321 h 453"/>
                <a:gd name="T46" fmla="*/ 166 w 663"/>
                <a:gd name="T47" fmla="*/ 325 h 453"/>
                <a:gd name="T48" fmla="*/ 261 w 663"/>
                <a:gd name="T49" fmla="*/ 35 h 453"/>
                <a:gd name="T50" fmla="*/ 280 w 663"/>
                <a:gd name="T51" fmla="*/ 39 h 453"/>
                <a:gd name="T52" fmla="*/ 298 w 663"/>
                <a:gd name="T53" fmla="*/ 43 h 453"/>
                <a:gd name="T54" fmla="*/ 316 w 663"/>
                <a:gd name="T55" fmla="*/ 49 h 453"/>
                <a:gd name="T56" fmla="*/ 334 w 663"/>
                <a:gd name="T57" fmla="*/ 53 h 453"/>
                <a:gd name="T58" fmla="*/ 405 w 663"/>
                <a:gd name="T59" fmla="*/ 4 h 453"/>
                <a:gd name="T60" fmla="*/ 535 w 663"/>
                <a:gd name="T61" fmla="*/ 137 h 453"/>
                <a:gd name="T62" fmla="*/ 590 w 663"/>
                <a:gd name="T63" fmla="*/ 172 h 453"/>
                <a:gd name="T64" fmla="*/ 610 w 663"/>
                <a:gd name="T65" fmla="*/ 188 h 453"/>
                <a:gd name="T66" fmla="*/ 630 w 663"/>
                <a:gd name="T67" fmla="*/ 202 h 453"/>
                <a:gd name="T68" fmla="*/ 649 w 663"/>
                <a:gd name="T69" fmla="*/ 219 h 453"/>
                <a:gd name="T70" fmla="*/ 651 w 663"/>
                <a:gd name="T71" fmla="*/ 235 h 453"/>
                <a:gd name="T72" fmla="*/ 632 w 663"/>
                <a:gd name="T73" fmla="*/ 249 h 453"/>
                <a:gd name="T74" fmla="*/ 614 w 663"/>
                <a:gd name="T75" fmla="*/ 264 h 453"/>
                <a:gd name="T76" fmla="*/ 596 w 663"/>
                <a:gd name="T77" fmla="*/ 278 h 453"/>
                <a:gd name="T78" fmla="*/ 543 w 663"/>
                <a:gd name="T79" fmla="*/ 313 h 453"/>
                <a:gd name="T80" fmla="*/ 405 w 663"/>
                <a:gd name="T81" fmla="*/ 437 h 4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3"/>
                <a:gd name="T124" fmla="*/ 0 h 453"/>
                <a:gd name="T125" fmla="*/ 663 w 663"/>
                <a:gd name="T126" fmla="*/ 453 h 4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3" h="453">
                  <a:moveTo>
                    <a:pt x="371" y="390"/>
                  </a:moveTo>
                  <a:lnTo>
                    <a:pt x="342" y="398"/>
                  </a:lnTo>
                  <a:lnTo>
                    <a:pt x="322" y="404"/>
                  </a:lnTo>
                  <a:lnTo>
                    <a:pt x="302" y="411"/>
                  </a:lnTo>
                  <a:lnTo>
                    <a:pt x="282" y="415"/>
                  </a:lnTo>
                  <a:lnTo>
                    <a:pt x="261" y="421"/>
                  </a:lnTo>
                  <a:lnTo>
                    <a:pt x="239" y="425"/>
                  </a:lnTo>
                  <a:lnTo>
                    <a:pt x="219" y="429"/>
                  </a:lnTo>
                  <a:lnTo>
                    <a:pt x="198" y="433"/>
                  </a:lnTo>
                  <a:lnTo>
                    <a:pt x="176" y="437"/>
                  </a:lnTo>
                  <a:lnTo>
                    <a:pt x="156" y="441"/>
                  </a:lnTo>
                  <a:lnTo>
                    <a:pt x="134" y="443"/>
                  </a:lnTo>
                  <a:lnTo>
                    <a:pt x="111" y="447"/>
                  </a:lnTo>
                  <a:lnTo>
                    <a:pt x="89" y="449"/>
                  </a:lnTo>
                  <a:lnTo>
                    <a:pt x="67" y="451"/>
                  </a:lnTo>
                  <a:lnTo>
                    <a:pt x="44" y="451"/>
                  </a:lnTo>
                  <a:lnTo>
                    <a:pt x="22" y="453"/>
                  </a:lnTo>
                  <a:lnTo>
                    <a:pt x="0" y="453"/>
                  </a:lnTo>
                  <a:lnTo>
                    <a:pt x="24" y="402"/>
                  </a:lnTo>
                  <a:lnTo>
                    <a:pt x="42" y="345"/>
                  </a:lnTo>
                  <a:lnTo>
                    <a:pt x="52" y="284"/>
                  </a:lnTo>
                  <a:lnTo>
                    <a:pt x="57" y="219"/>
                  </a:lnTo>
                  <a:lnTo>
                    <a:pt x="52" y="159"/>
                  </a:lnTo>
                  <a:lnTo>
                    <a:pt x="44" y="102"/>
                  </a:lnTo>
                  <a:lnTo>
                    <a:pt x="28" y="49"/>
                  </a:lnTo>
                  <a:lnTo>
                    <a:pt x="8" y="0"/>
                  </a:lnTo>
                  <a:lnTo>
                    <a:pt x="26" y="0"/>
                  </a:lnTo>
                  <a:lnTo>
                    <a:pt x="44" y="2"/>
                  </a:lnTo>
                  <a:lnTo>
                    <a:pt x="61" y="4"/>
                  </a:lnTo>
                  <a:lnTo>
                    <a:pt x="79" y="4"/>
                  </a:lnTo>
                  <a:lnTo>
                    <a:pt x="95" y="6"/>
                  </a:lnTo>
                  <a:lnTo>
                    <a:pt x="113" y="8"/>
                  </a:lnTo>
                  <a:lnTo>
                    <a:pt x="130" y="10"/>
                  </a:lnTo>
                  <a:lnTo>
                    <a:pt x="148" y="12"/>
                  </a:lnTo>
                  <a:lnTo>
                    <a:pt x="148" y="14"/>
                  </a:lnTo>
                  <a:lnTo>
                    <a:pt x="274" y="204"/>
                  </a:lnTo>
                  <a:lnTo>
                    <a:pt x="142" y="243"/>
                  </a:lnTo>
                  <a:lnTo>
                    <a:pt x="128" y="251"/>
                  </a:lnTo>
                  <a:lnTo>
                    <a:pt x="117" y="264"/>
                  </a:lnTo>
                  <a:lnTo>
                    <a:pt x="111" y="280"/>
                  </a:lnTo>
                  <a:lnTo>
                    <a:pt x="113" y="296"/>
                  </a:lnTo>
                  <a:lnTo>
                    <a:pt x="121" y="311"/>
                  </a:lnTo>
                  <a:lnTo>
                    <a:pt x="134" y="321"/>
                  </a:lnTo>
                  <a:lnTo>
                    <a:pt x="150" y="327"/>
                  </a:lnTo>
                  <a:lnTo>
                    <a:pt x="166" y="325"/>
                  </a:lnTo>
                  <a:lnTo>
                    <a:pt x="407" y="251"/>
                  </a:lnTo>
                  <a:lnTo>
                    <a:pt x="261" y="35"/>
                  </a:lnTo>
                  <a:lnTo>
                    <a:pt x="271" y="37"/>
                  </a:lnTo>
                  <a:lnTo>
                    <a:pt x="280" y="39"/>
                  </a:lnTo>
                  <a:lnTo>
                    <a:pt x="290" y="41"/>
                  </a:lnTo>
                  <a:lnTo>
                    <a:pt x="298" y="43"/>
                  </a:lnTo>
                  <a:lnTo>
                    <a:pt x="308" y="45"/>
                  </a:lnTo>
                  <a:lnTo>
                    <a:pt x="316" y="49"/>
                  </a:lnTo>
                  <a:lnTo>
                    <a:pt x="326" y="51"/>
                  </a:lnTo>
                  <a:lnTo>
                    <a:pt x="334" y="53"/>
                  </a:lnTo>
                  <a:lnTo>
                    <a:pt x="363" y="61"/>
                  </a:lnTo>
                  <a:lnTo>
                    <a:pt x="405" y="4"/>
                  </a:lnTo>
                  <a:lnTo>
                    <a:pt x="663" y="4"/>
                  </a:lnTo>
                  <a:lnTo>
                    <a:pt x="535" y="137"/>
                  </a:lnTo>
                  <a:lnTo>
                    <a:pt x="578" y="166"/>
                  </a:lnTo>
                  <a:lnTo>
                    <a:pt x="590" y="172"/>
                  </a:lnTo>
                  <a:lnTo>
                    <a:pt x="600" y="180"/>
                  </a:lnTo>
                  <a:lnTo>
                    <a:pt x="610" y="188"/>
                  </a:lnTo>
                  <a:lnTo>
                    <a:pt x="620" y="194"/>
                  </a:lnTo>
                  <a:lnTo>
                    <a:pt x="630" y="202"/>
                  </a:lnTo>
                  <a:lnTo>
                    <a:pt x="641" y="210"/>
                  </a:lnTo>
                  <a:lnTo>
                    <a:pt x="649" y="219"/>
                  </a:lnTo>
                  <a:lnTo>
                    <a:pt x="659" y="227"/>
                  </a:lnTo>
                  <a:lnTo>
                    <a:pt x="651" y="235"/>
                  </a:lnTo>
                  <a:lnTo>
                    <a:pt x="643" y="241"/>
                  </a:lnTo>
                  <a:lnTo>
                    <a:pt x="632" y="249"/>
                  </a:lnTo>
                  <a:lnTo>
                    <a:pt x="624" y="255"/>
                  </a:lnTo>
                  <a:lnTo>
                    <a:pt x="614" y="264"/>
                  </a:lnTo>
                  <a:lnTo>
                    <a:pt x="606" y="270"/>
                  </a:lnTo>
                  <a:lnTo>
                    <a:pt x="596" y="278"/>
                  </a:lnTo>
                  <a:lnTo>
                    <a:pt x="586" y="284"/>
                  </a:lnTo>
                  <a:lnTo>
                    <a:pt x="543" y="313"/>
                  </a:lnTo>
                  <a:lnTo>
                    <a:pt x="663" y="437"/>
                  </a:lnTo>
                  <a:lnTo>
                    <a:pt x="405" y="437"/>
                  </a:lnTo>
                  <a:lnTo>
                    <a:pt x="371" y="390"/>
                  </a:lnTo>
                  <a:close/>
                </a:path>
              </a:pathLst>
            </a:custGeom>
            <a:solidFill>
              <a:srgbClr val="9EFF3F"/>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37" name="Freeform 29"/>
            <p:cNvSpPr>
              <a:spLocks/>
            </p:cNvSpPr>
            <p:nvPr/>
          </p:nvSpPr>
          <p:spPr bwMode="auto">
            <a:xfrm>
              <a:off x="823" y="487"/>
              <a:ext cx="252" cy="172"/>
            </a:xfrm>
            <a:custGeom>
              <a:avLst/>
              <a:gdLst>
                <a:gd name="T0" fmla="*/ 18 w 252"/>
                <a:gd name="T1" fmla="*/ 80 h 172"/>
                <a:gd name="T2" fmla="*/ 8 w 252"/>
                <a:gd name="T3" fmla="*/ 86 h 172"/>
                <a:gd name="T4" fmla="*/ 2 w 252"/>
                <a:gd name="T5" fmla="*/ 94 h 172"/>
                <a:gd name="T6" fmla="*/ 0 w 252"/>
                <a:gd name="T7" fmla="*/ 104 h 172"/>
                <a:gd name="T8" fmla="*/ 2 w 252"/>
                <a:gd name="T9" fmla="*/ 115 h 172"/>
                <a:gd name="T10" fmla="*/ 6 w 252"/>
                <a:gd name="T11" fmla="*/ 123 h 172"/>
                <a:gd name="T12" fmla="*/ 14 w 252"/>
                <a:gd name="T13" fmla="*/ 129 h 172"/>
                <a:gd name="T14" fmla="*/ 25 w 252"/>
                <a:gd name="T15" fmla="*/ 131 h 172"/>
                <a:gd name="T16" fmla="*/ 35 w 252"/>
                <a:gd name="T17" fmla="*/ 131 h 172"/>
                <a:gd name="T18" fmla="*/ 197 w 252"/>
                <a:gd name="T19" fmla="*/ 76 h 172"/>
                <a:gd name="T20" fmla="*/ 193 w 252"/>
                <a:gd name="T21" fmla="*/ 145 h 172"/>
                <a:gd name="T22" fmla="*/ 195 w 252"/>
                <a:gd name="T23" fmla="*/ 155 h 172"/>
                <a:gd name="T24" fmla="*/ 199 w 252"/>
                <a:gd name="T25" fmla="*/ 164 h 172"/>
                <a:gd name="T26" fmla="*/ 207 w 252"/>
                <a:gd name="T27" fmla="*/ 170 h 172"/>
                <a:gd name="T28" fmla="*/ 217 w 252"/>
                <a:gd name="T29" fmla="*/ 172 h 172"/>
                <a:gd name="T30" fmla="*/ 227 w 252"/>
                <a:gd name="T31" fmla="*/ 172 h 172"/>
                <a:gd name="T32" fmla="*/ 235 w 252"/>
                <a:gd name="T33" fmla="*/ 166 h 172"/>
                <a:gd name="T34" fmla="*/ 242 w 252"/>
                <a:gd name="T35" fmla="*/ 157 h 172"/>
                <a:gd name="T36" fmla="*/ 246 w 252"/>
                <a:gd name="T37" fmla="*/ 147 h 172"/>
                <a:gd name="T38" fmla="*/ 252 w 252"/>
                <a:gd name="T39" fmla="*/ 0 h 172"/>
                <a:gd name="T40" fmla="*/ 18 w 252"/>
                <a:gd name="T41" fmla="*/ 80 h 1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2"/>
                <a:gd name="T64" fmla="*/ 0 h 172"/>
                <a:gd name="T65" fmla="*/ 252 w 252"/>
                <a:gd name="T66" fmla="*/ 172 h 1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2" h="172">
                  <a:moveTo>
                    <a:pt x="18" y="80"/>
                  </a:moveTo>
                  <a:lnTo>
                    <a:pt x="8" y="86"/>
                  </a:lnTo>
                  <a:lnTo>
                    <a:pt x="2" y="94"/>
                  </a:lnTo>
                  <a:lnTo>
                    <a:pt x="0" y="104"/>
                  </a:lnTo>
                  <a:lnTo>
                    <a:pt x="2" y="115"/>
                  </a:lnTo>
                  <a:lnTo>
                    <a:pt x="6" y="123"/>
                  </a:lnTo>
                  <a:lnTo>
                    <a:pt x="14" y="129"/>
                  </a:lnTo>
                  <a:lnTo>
                    <a:pt x="25" y="131"/>
                  </a:lnTo>
                  <a:lnTo>
                    <a:pt x="35" y="131"/>
                  </a:lnTo>
                  <a:lnTo>
                    <a:pt x="197" y="76"/>
                  </a:lnTo>
                  <a:lnTo>
                    <a:pt x="193" y="145"/>
                  </a:lnTo>
                  <a:lnTo>
                    <a:pt x="195" y="155"/>
                  </a:lnTo>
                  <a:lnTo>
                    <a:pt x="199" y="164"/>
                  </a:lnTo>
                  <a:lnTo>
                    <a:pt x="207" y="170"/>
                  </a:lnTo>
                  <a:lnTo>
                    <a:pt x="217" y="172"/>
                  </a:lnTo>
                  <a:lnTo>
                    <a:pt x="227" y="172"/>
                  </a:lnTo>
                  <a:lnTo>
                    <a:pt x="235" y="166"/>
                  </a:lnTo>
                  <a:lnTo>
                    <a:pt x="242" y="157"/>
                  </a:lnTo>
                  <a:lnTo>
                    <a:pt x="246" y="147"/>
                  </a:lnTo>
                  <a:lnTo>
                    <a:pt x="252" y="0"/>
                  </a:lnTo>
                  <a:lnTo>
                    <a:pt x="18" y="80"/>
                  </a:lnTo>
                  <a:close/>
                </a:path>
              </a:pathLst>
            </a:custGeom>
            <a:solidFill>
              <a:srgbClr val="000000"/>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38" name="Freeform 30"/>
            <p:cNvSpPr>
              <a:spLocks/>
            </p:cNvSpPr>
            <p:nvPr/>
          </p:nvSpPr>
          <p:spPr bwMode="auto">
            <a:xfrm>
              <a:off x="199" y="1049"/>
              <a:ext cx="282" cy="284"/>
            </a:xfrm>
            <a:custGeom>
              <a:avLst/>
              <a:gdLst>
                <a:gd name="T0" fmla="*/ 282 w 282"/>
                <a:gd name="T1" fmla="*/ 141 h 284"/>
                <a:gd name="T2" fmla="*/ 280 w 282"/>
                <a:gd name="T3" fmla="*/ 114 h 284"/>
                <a:gd name="T4" fmla="*/ 269 w 282"/>
                <a:gd name="T5" fmla="*/ 88 h 284"/>
                <a:gd name="T6" fmla="*/ 257 w 282"/>
                <a:gd name="T7" fmla="*/ 63 h 284"/>
                <a:gd name="T8" fmla="*/ 239 w 282"/>
                <a:gd name="T9" fmla="*/ 41 h 284"/>
                <a:gd name="T10" fmla="*/ 229 w 282"/>
                <a:gd name="T11" fmla="*/ 30 h 284"/>
                <a:gd name="T12" fmla="*/ 219 w 282"/>
                <a:gd name="T13" fmla="*/ 22 h 284"/>
                <a:gd name="T14" fmla="*/ 207 w 282"/>
                <a:gd name="T15" fmla="*/ 16 h 284"/>
                <a:gd name="T16" fmla="*/ 194 w 282"/>
                <a:gd name="T17" fmla="*/ 10 h 284"/>
                <a:gd name="T18" fmla="*/ 180 w 282"/>
                <a:gd name="T19" fmla="*/ 6 h 284"/>
                <a:gd name="T20" fmla="*/ 168 w 282"/>
                <a:gd name="T21" fmla="*/ 2 h 284"/>
                <a:gd name="T22" fmla="*/ 154 w 282"/>
                <a:gd name="T23" fmla="*/ 0 h 284"/>
                <a:gd name="T24" fmla="*/ 140 w 282"/>
                <a:gd name="T25" fmla="*/ 0 h 284"/>
                <a:gd name="T26" fmla="*/ 111 w 282"/>
                <a:gd name="T27" fmla="*/ 2 h 284"/>
                <a:gd name="T28" fmla="*/ 85 w 282"/>
                <a:gd name="T29" fmla="*/ 10 h 284"/>
                <a:gd name="T30" fmla="*/ 61 w 282"/>
                <a:gd name="T31" fmla="*/ 24 h 284"/>
                <a:gd name="T32" fmla="*/ 40 w 282"/>
                <a:gd name="T33" fmla="*/ 41 h 284"/>
                <a:gd name="T34" fmla="*/ 24 w 282"/>
                <a:gd name="T35" fmla="*/ 61 h 284"/>
                <a:gd name="T36" fmla="*/ 10 w 282"/>
                <a:gd name="T37" fmla="*/ 86 h 284"/>
                <a:gd name="T38" fmla="*/ 2 w 282"/>
                <a:gd name="T39" fmla="*/ 112 h 284"/>
                <a:gd name="T40" fmla="*/ 0 w 282"/>
                <a:gd name="T41" fmla="*/ 141 h 284"/>
                <a:gd name="T42" fmla="*/ 2 w 282"/>
                <a:gd name="T43" fmla="*/ 169 h 284"/>
                <a:gd name="T44" fmla="*/ 10 w 282"/>
                <a:gd name="T45" fmla="*/ 196 h 284"/>
                <a:gd name="T46" fmla="*/ 22 w 282"/>
                <a:gd name="T47" fmla="*/ 220 h 284"/>
                <a:gd name="T48" fmla="*/ 40 w 282"/>
                <a:gd name="T49" fmla="*/ 241 h 284"/>
                <a:gd name="T50" fmla="*/ 50 w 282"/>
                <a:gd name="T51" fmla="*/ 251 h 284"/>
                <a:gd name="T52" fmla="*/ 63 w 282"/>
                <a:gd name="T53" fmla="*/ 259 h 284"/>
                <a:gd name="T54" fmla="*/ 73 w 282"/>
                <a:gd name="T55" fmla="*/ 265 h 284"/>
                <a:gd name="T56" fmla="*/ 87 w 282"/>
                <a:gd name="T57" fmla="*/ 271 h 284"/>
                <a:gd name="T58" fmla="*/ 99 w 282"/>
                <a:gd name="T59" fmla="*/ 277 h 284"/>
                <a:gd name="T60" fmla="*/ 113 w 282"/>
                <a:gd name="T61" fmla="*/ 282 h 284"/>
                <a:gd name="T62" fmla="*/ 125 w 282"/>
                <a:gd name="T63" fmla="*/ 284 h 284"/>
                <a:gd name="T64" fmla="*/ 140 w 282"/>
                <a:gd name="T65" fmla="*/ 284 h 284"/>
                <a:gd name="T66" fmla="*/ 154 w 282"/>
                <a:gd name="T67" fmla="*/ 284 h 284"/>
                <a:gd name="T68" fmla="*/ 168 w 282"/>
                <a:gd name="T69" fmla="*/ 282 h 284"/>
                <a:gd name="T70" fmla="*/ 180 w 282"/>
                <a:gd name="T71" fmla="*/ 277 h 284"/>
                <a:gd name="T72" fmla="*/ 194 w 282"/>
                <a:gd name="T73" fmla="*/ 271 h 284"/>
                <a:gd name="T74" fmla="*/ 207 w 282"/>
                <a:gd name="T75" fmla="*/ 265 h 284"/>
                <a:gd name="T76" fmla="*/ 219 w 282"/>
                <a:gd name="T77" fmla="*/ 259 h 284"/>
                <a:gd name="T78" fmla="*/ 229 w 282"/>
                <a:gd name="T79" fmla="*/ 251 h 284"/>
                <a:gd name="T80" fmla="*/ 239 w 282"/>
                <a:gd name="T81" fmla="*/ 241 h 284"/>
                <a:gd name="T82" fmla="*/ 257 w 282"/>
                <a:gd name="T83" fmla="*/ 220 h 284"/>
                <a:gd name="T84" fmla="*/ 269 w 282"/>
                <a:gd name="T85" fmla="*/ 196 h 284"/>
                <a:gd name="T86" fmla="*/ 280 w 282"/>
                <a:gd name="T87" fmla="*/ 169 h 284"/>
                <a:gd name="T88" fmla="*/ 282 w 282"/>
                <a:gd name="T89" fmla="*/ 141 h 2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2"/>
                <a:gd name="T136" fmla="*/ 0 h 284"/>
                <a:gd name="T137" fmla="*/ 282 w 282"/>
                <a:gd name="T138" fmla="*/ 284 h 28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2" h="284">
                  <a:moveTo>
                    <a:pt x="282" y="141"/>
                  </a:moveTo>
                  <a:lnTo>
                    <a:pt x="280" y="114"/>
                  </a:lnTo>
                  <a:lnTo>
                    <a:pt x="269" y="88"/>
                  </a:lnTo>
                  <a:lnTo>
                    <a:pt x="257" y="63"/>
                  </a:lnTo>
                  <a:lnTo>
                    <a:pt x="239" y="41"/>
                  </a:lnTo>
                  <a:lnTo>
                    <a:pt x="229" y="30"/>
                  </a:lnTo>
                  <a:lnTo>
                    <a:pt x="219" y="22"/>
                  </a:lnTo>
                  <a:lnTo>
                    <a:pt x="207" y="16"/>
                  </a:lnTo>
                  <a:lnTo>
                    <a:pt x="194" y="10"/>
                  </a:lnTo>
                  <a:lnTo>
                    <a:pt x="180" y="6"/>
                  </a:lnTo>
                  <a:lnTo>
                    <a:pt x="168" y="2"/>
                  </a:lnTo>
                  <a:lnTo>
                    <a:pt x="154" y="0"/>
                  </a:lnTo>
                  <a:lnTo>
                    <a:pt x="140" y="0"/>
                  </a:lnTo>
                  <a:lnTo>
                    <a:pt x="111" y="2"/>
                  </a:lnTo>
                  <a:lnTo>
                    <a:pt x="85" y="10"/>
                  </a:lnTo>
                  <a:lnTo>
                    <a:pt x="61" y="24"/>
                  </a:lnTo>
                  <a:lnTo>
                    <a:pt x="40" y="41"/>
                  </a:lnTo>
                  <a:lnTo>
                    <a:pt x="24" y="61"/>
                  </a:lnTo>
                  <a:lnTo>
                    <a:pt x="10" y="86"/>
                  </a:lnTo>
                  <a:lnTo>
                    <a:pt x="2" y="112"/>
                  </a:lnTo>
                  <a:lnTo>
                    <a:pt x="0" y="141"/>
                  </a:lnTo>
                  <a:lnTo>
                    <a:pt x="2" y="169"/>
                  </a:lnTo>
                  <a:lnTo>
                    <a:pt x="10" y="196"/>
                  </a:lnTo>
                  <a:lnTo>
                    <a:pt x="22" y="220"/>
                  </a:lnTo>
                  <a:lnTo>
                    <a:pt x="40" y="241"/>
                  </a:lnTo>
                  <a:lnTo>
                    <a:pt x="50" y="251"/>
                  </a:lnTo>
                  <a:lnTo>
                    <a:pt x="63" y="259"/>
                  </a:lnTo>
                  <a:lnTo>
                    <a:pt x="73" y="265"/>
                  </a:lnTo>
                  <a:lnTo>
                    <a:pt x="87" y="271"/>
                  </a:lnTo>
                  <a:lnTo>
                    <a:pt x="99" y="277"/>
                  </a:lnTo>
                  <a:lnTo>
                    <a:pt x="113" y="282"/>
                  </a:lnTo>
                  <a:lnTo>
                    <a:pt x="125" y="284"/>
                  </a:lnTo>
                  <a:lnTo>
                    <a:pt x="140" y="284"/>
                  </a:lnTo>
                  <a:lnTo>
                    <a:pt x="154" y="284"/>
                  </a:lnTo>
                  <a:lnTo>
                    <a:pt x="168" y="282"/>
                  </a:lnTo>
                  <a:lnTo>
                    <a:pt x="180" y="277"/>
                  </a:lnTo>
                  <a:lnTo>
                    <a:pt x="194" y="271"/>
                  </a:lnTo>
                  <a:lnTo>
                    <a:pt x="207" y="265"/>
                  </a:lnTo>
                  <a:lnTo>
                    <a:pt x="219" y="259"/>
                  </a:lnTo>
                  <a:lnTo>
                    <a:pt x="229" y="251"/>
                  </a:lnTo>
                  <a:lnTo>
                    <a:pt x="239" y="241"/>
                  </a:lnTo>
                  <a:lnTo>
                    <a:pt x="257" y="220"/>
                  </a:lnTo>
                  <a:lnTo>
                    <a:pt x="269" y="196"/>
                  </a:lnTo>
                  <a:lnTo>
                    <a:pt x="280" y="169"/>
                  </a:lnTo>
                  <a:lnTo>
                    <a:pt x="282" y="141"/>
                  </a:lnTo>
                  <a:close/>
                </a:path>
              </a:pathLst>
            </a:custGeom>
            <a:solidFill>
              <a:srgbClr val="000000"/>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39" name="Freeform 31"/>
            <p:cNvSpPr>
              <a:spLocks/>
            </p:cNvSpPr>
            <p:nvPr/>
          </p:nvSpPr>
          <p:spPr bwMode="auto">
            <a:xfrm>
              <a:off x="282" y="1132"/>
              <a:ext cx="113" cy="115"/>
            </a:xfrm>
            <a:custGeom>
              <a:avLst/>
              <a:gdLst>
                <a:gd name="T0" fmla="*/ 57 w 113"/>
                <a:gd name="T1" fmla="*/ 115 h 115"/>
                <a:gd name="T2" fmla="*/ 46 w 113"/>
                <a:gd name="T3" fmla="*/ 113 h 115"/>
                <a:gd name="T4" fmla="*/ 36 w 113"/>
                <a:gd name="T5" fmla="*/ 111 h 115"/>
                <a:gd name="T6" fmla="*/ 26 w 113"/>
                <a:gd name="T7" fmla="*/ 105 h 115"/>
                <a:gd name="T8" fmla="*/ 18 w 113"/>
                <a:gd name="T9" fmla="*/ 98 h 115"/>
                <a:gd name="T10" fmla="*/ 10 w 113"/>
                <a:gd name="T11" fmla="*/ 90 h 115"/>
                <a:gd name="T12" fmla="*/ 4 w 113"/>
                <a:gd name="T13" fmla="*/ 80 h 115"/>
                <a:gd name="T14" fmla="*/ 2 w 113"/>
                <a:gd name="T15" fmla="*/ 70 h 115"/>
                <a:gd name="T16" fmla="*/ 0 w 113"/>
                <a:gd name="T17" fmla="*/ 58 h 115"/>
                <a:gd name="T18" fmla="*/ 2 w 113"/>
                <a:gd name="T19" fmla="*/ 47 h 115"/>
                <a:gd name="T20" fmla="*/ 4 w 113"/>
                <a:gd name="T21" fmla="*/ 37 h 115"/>
                <a:gd name="T22" fmla="*/ 10 w 113"/>
                <a:gd name="T23" fmla="*/ 27 h 115"/>
                <a:gd name="T24" fmla="*/ 18 w 113"/>
                <a:gd name="T25" fmla="*/ 17 h 115"/>
                <a:gd name="T26" fmla="*/ 26 w 113"/>
                <a:gd name="T27" fmla="*/ 11 h 115"/>
                <a:gd name="T28" fmla="*/ 36 w 113"/>
                <a:gd name="T29" fmla="*/ 5 h 115"/>
                <a:gd name="T30" fmla="*/ 46 w 113"/>
                <a:gd name="T31" fmla="*/ 3 h 115"/>
                <a:gd name="T32" fmla="*/ 57 w 113"/>
                <a:gd name="T33" fmla="*/ 0 h 115"/>
                <a:gd name="T34" fmla="*/ 69 w 113"/>
                <a:gd name="T35" fmla="*/ 3 h 115"/>
                <a:gd name="T36" fmla="*/ 79 w 113"/>
                <a:gd name="T37" fmla="*/ 5 h 115"/>
                <a:gd name="T38" fmla="*/ 89 w 113"/>
                <a:gd name="T39" fmla="*/ 11 h 115"/>
                <a:gd name="T40" fmla="*/ 97 w 113"/>
                <a:gd name="T41" fmla="*/ 17 h 115"/>
                <a:gd name="T42" fmla="*/ 103 w 113"/>
                <a:gd name="T43" fmla="*/ 27 h 115"/>
                <a:gd name="T44" fmla="*/ 109 w 113"/>
                <a:gd name="T45" fmla="*/ 37 h 115"/>
                <a:gd name="T46" fmla="*/ 111 w 113"/>
                <a:gd name="T47" fmla="*/ 47 h 115"/>
                <a:gd name="T48" fmla="*/ 113 w 113"/>
                <a:gd name="T49" fmla="*/ 58 h 115"/>
                <a:gd name="T50" fmla="*/ 109 w 113"/>
                <a:gd name="T51" fmla="*/ 80 h 115"/>
                <a:gd name="T52" fmla="*/ 97 w 113"/>
                <a:gd name="T53" fmla="*/ 98 h 115"/>
                <a:gd name="T54" fmla="*/ 79 w 113"/>
                <a:gd name="T55" fmla="*/ 111 h 115"/>
                <a:gd name="T56" fmla="*/ 57 w 113"/>
                <a:gd name="T57" fmla="*/ 115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3"/>
                <a:gd name="T88" fmla="*/ 0 h 115"/>
                <a:gd name="T89" fmla="*/ 113 w 11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3" h="115">
                  <a:moveTo>
                    <a:pt x="57" y="115"/>
                  </a:moveTo>
                  <a:lnTo>
                    <a:pt x="46" y="113"/>
                  </a:lnTo>
                  <a:lnTo>
                    <a:pt x="36" y="111"/>
                  </a:lnTo>
                  <a:lnTo>
                    <a:pt x="26" y="105"/>
                  </a:lnTo>
                  <a:lnTo>
                    <a:pt x="18" y="98"/>
                  </a:lnTo>
                  <a:lnTo>
                    <a:pt x="10" y="90"/>
                  </a:lnTo>
                  <a:lnTo>
                    <a:pt x="4" y="80"/>
                  </a:lnTo>
                  <a:lnTo>
                    <a:pt x="2" y="70"/>
                  </a:lnTo>
                  <a:lnTo>
                    <a:pt x="0" y="58"/>
                  </a:lnTo>
                  <a:lnTo>
                    <a:pt x="2" y="47"/>
                  </a:lnTo>
                  <a:lnTo>
                    <a:pt x="4" y="37"/>
                  </a:lnTo>
                  <a:lnTo>
                    <a:pt x="10" y="27"/>
                  </a:lnTo>
                  <a:lnTo>
                    <a:pt x="18" y="17"/>
                  </a:lnTo>
                  <a:lnTo>
                    <a:pt x="26" y="11"/>
                  </a:lnTo>
                  <a:lnTo>
                    <a:pt x="36" y="5"/>
                  </a:lnTo>
                  <a:lnTo>
                    <a:pt x="46" y="3"/>
                  </a:lnTo>
                  <a:lnTo>
                    <a:pt x="57" y="0"/>
                  </a:lnTo>
                  <a:lnTo>
                    <a:pt x="69" y="3"/>
                  </a:lnTo>
                  <a:lnTo>
                    <a:pt x="79" y="5"/>
                  </a:lnTo>
                  <a:lnTo>
                    <a:pt x="89" y="11"/>
                  </a:lnTo>
                  <a:lnTo>
                    <a:pt x="97" y="17"/>
                  </a:lnTo>
                  <a:lnTo>
                    <a:pt x="103" y="27"/>
                  </a:lnTo>
                  <a:lnTo>
                    <a:pt x="109" y="37"/>
                  </a:lnTo>
                  <a:lnTo>
                    <a:pt x="111" y="47"/>
                  </a:lnTo>
                  <a:lnTo>
                    <a:pt x="113" y="58"/>
                  </a:lnTo>
                  <a:lnTo>
                    <a:pt x="109" y="80"/>
                  </a:lnTo>
                  <a:lnTo>
                    <a:pt x="97" y="98"/>
                  </a:lnTo>
                  <a:lnTo>
                    <a:pt x="79" y="111"/>
                  </a:lnTo>
                  <a:lnTo>
                    <a:pt x="57" y="115"/>
                  </a:lnTo>
                  <a:close/>
                </a:path>
              </a:pathLst>
            </a:custGeom>
            <a:solidFill>
              <a:srgbClr val="FFFFFF"/>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40" name="Freeform 32"/>
            <p:cNvSpPr>
              <a:spLocks/>
            </p:cNvSpPr>
            <p:nvPr/>
          </p:nvSpPr>
          <p:spPr bwMode="auto">
            <a:xfrm>
              <a:off x="614" y="487"/>
              <a:ext cx="252" cy="247"/>
            </a:xfrm>
            <a:custGeom>
              <a:avLst/>
              <a:gdLst>
                <a:gd name="T0" fmla="*/ 126 w 252"/>
                <a:gd name="T1" fmla="*/ 247 h 247"/>
                <a:gd name="T2" fmla="*/ 138 w 252"/>
                <a:gd name="T3" fmla="*/ 247 h 247"/>
                <a:gd name="T4" fmla="*/ 152 w 252"/>
                <a:gd name="T5" fmla="*/ 245 h 247"/>
                <a:gd name="T6" fmla="*/ 165 w 252"/>
                <a:gd name="T7" fmla="*/ 241 h 247"/>
                <a:gd name="T8" fmla="*/ 175 w 252"/>
                <a:gd name="T9" fmla="*/ 237 h 247"/>
                <a:gd name="T10" fmla="*/ 187 w 252"/>
                <a:gd name="T11" fmla="*/ 233 h 247"/>
                <a:gd name="T12" fmla="*/ 197 w 252"/>
                <a:gd name="T13" fmla="*/ 227 h 247"/>
                <a:gd name="T14" fmla="*/ 207 w 252"/>
                <a:gd name="T15" fmla="*/ 219 h 247"/>
                <a:gd name="T16" fmla="*/ 217 w 252"/>
                <a:gd name="T17" fmla="*/ 210 h 247"/>
                <a:gd name="T18" fmla="*/ 232 w 252"/>
                <a:gd name="T19" fmla="*/ 192 h 247"/>
                <a:gd name="T20" fmla="*/ 244 w 252"/>
                <a:gd name="T21" fmla="*/ 172 h 247"/>
                <a:gd name="T22" fmla="*/ 250 w 252"/>
                <a:gd name="T23" fmla="*/ 149 h 247"/>
                <a:gd name="T24" fmla="*/ 252 w 252"/>
                <a:gd name="T25" fmla="*/ 125 h 247"/>
                <a:gd name="T26" fmla="*/ 250 w 252"/>
                <a:gd name="T27" fmla="*/ 100 h 247"/>
                <a:gd name="T28" fmla="*/ 244 w 252"/>
                <a:gd name="T29" fmla="*/ 78 h 247"/>
                <a:gd name="T30" fmla="*/ 232 w 252"/>
                <a:gd name="T31" fmla="*/ 57 h 247"/>
                <a:gd name="T32" fmla="*/ 217 w 252"/>
                <a:gd name="T33" fmla="*/ 37 h 247"/>
                <a:gd name="T34" fmla="*/ 207 w 252"/>
                <a:gd name="T35" fmla="*/ 29 h 247"/>
                <a:gd name="T36" fmla="*/ 197 w 252"/>
                <a:gd name="T37" fmla="*/ 23 h 247"/>
                <a:gd name="T38" fmla="*/ 187 w 252"/>
                <a:gd name="T39" fmla="*/ 14 h 247"/>
                <a:gd name="T40" fmla="*/ 175 w 252"/>
                <a:gd name="T41" fmla="*/ 10 h 247"/>
                <a:gd name="T42" fmla="*/ 165 w 252"/>
                <a:gd name="T43" fmla="*/ 6 h 247"/>
                <a:gd name="T44" fmla="*/ 152 w 252"/>
                <a:gd name="T45" fmla="*/ 2 h 247"/>
                <a:gd name="T46" fmla="*/ 138 w 252"/>
                <a:gd name="T47" fmla="*/ 0 h 247"/>
                <a:gd name="T48" fmla="*/ 126 w 252"/>
                <a:gd name="T49" fmla="*/ 0 h 247"/>
                <a:gd name="T50" fmla="*/ 102 w 252"/>
                <a:gd name="T51" fmla="*/ 2 h 247"/>
                <a:gd name="T52" fmla="*/ 77 w 252"/>
                <a:gd name="T53" fmla="*/ 10 h 247"/>
                <a:gd name="T54" fmla="*/ 55 w 252"/>
                <a:gd name="T55" fmla="*/ 21 h 247"/>
                <a:gd name="T56" fmla="*/ 37 w 252"/>
                <a:gd name="T57" fmla="*/ 37 h 247"/>
                <a:gd name="T58" fmla="*/ 23 w 252"/>
                <a:gd name="T59" fmla="*/ 55 h 247"/>
                <a:gd name="T60" fmla="*/ 11 w 252"/>
                <a:gd name="T61" fmla="*/ 76 h 247"/>
                <a:gd name="T62" fmla="*/ 2 w 252"/>
                <a:gd name="T63" fmla="*/ 100 h 247"/>
                <a:gd name="T64" fmla="*/ 0 w 252"/>
                <a:gd name="T65" fmla="*/ 125 h 247"/>
                <a:gd name="T66" fmla="*/ 2 w 252"/>
                <a:gd name="T67" fmla="*/ 149 h 247"/>
                <a:gd name="T68" fmla="*/ 8 w 252"/>
                <a:gd name="T69" fmla="*/ 172 h 247"/>
                <a:gd name="T70" fmla="*/ 21 w 252"/>
                <a:gd name="T71" fmla="*/ 192 h 247"/>
                <a:gd name="T72" fmla="*/ 35 w 252"/>
                <a:gd name="T73" fmla="*/ 210 h 247"/>
                <a:gd name="T74" fmla="*/ 45 w 252"/>
                <a:gd name="T75" fmla="*/ 219 h 247"/>
                <a:gd name="T76" fmla="*/ 55 w 252"/>
                <a:gd name="T77" fmla="*/ 227 h 247"/>
                <a:gd name="T78" fmla="*/ 65 w 252"/>
                <a:gd name="T79" fmla="*/ 233 h 247"/>
                <a:gd name="T80" fmla="*/ 77 w 252"/>
                <a:gd name="T81" fmla="*/ 237 h 247"/>
                <a:gd name="T82" fmla="*/ 88 w 252"/>
                <a:gd name="T83" fmla="*/ 241 h 247"/>
                <a:gd name="T84" fmla="*/ 100 w 252"/>
                <a:gd name="T85" fmla="*/ 245 h 247"/>
                <a:gd name="T86" fmla="*/ 114 w 252"/>
                <a:gd name="T87" fmla="*/ 247 h 247"/>
                <a:gd name="T88" fmla="*/ 126 w 252"/>
                <a:gd name="T89" fmla="*/ 247 h 2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2"/>
                <a:gd name="T136" fmla="*/ 0 h 247"/>
                <a:gd name="T137" fmla="*/ 252 w 252"/>
                <a:gd name="T138" fmla="*/ 247 h 2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2" h="247">
                  <a:moveTo>
                    <a:pt x="126" y="247"/>
                  </a:moveTo>
                  <a:lnTo>
                    <a:pt x="138" y="247"/>
                  </a:lnTo>
                  <a:lnTo>
                    <a:pt x="152" y="245"/>
                  </a:lnTo>
                  <a:lnTo>
                    <a:pt x="165" y="241"/>
                  </a:lnTo>
                  <a:lnTo>
                    <a:pt x="175" y="237"/>
                  </a:lnTo>
                  <a:lnTo>
                    <a:pt x="187" y="233"/>
                  </a:lnTo>
                  <a:lnTo>
                    <a:pt x="197" y="227"/>
                  </a:lnTo>
                  <a:lnTo>
                    <a:pt x="207" y="219"/>
                  </a:lnTo>
                  <a:lnTo>
                    <a:pt x="217" y="210"/>
                  </a:lnTo>
                  <a:lnTo>
                    <a:pt x="232" y="192"/>
                  </a:lnTo>
                  <a:lnTo>
                    <a:pt x="244" y="172"/>
                  </a:lnTo>
                  <a:lnTo>
                    <a:pt x="250" y="149"/>
                  </a:lnTo>
                  <a:lnTo>
                    <a:pt x="252" y="125"/>
                  </a:lnTo>
                  <a:lnTo>
                    <a:pt x="250" y="100"/>
                  </a:lnTo>
                  <a:lnTo>
                    <a:pt x="244" y="78"/>
                  </a:lnTo>
                  <a:lnTo>
                    <a:pt x="232" y="57"/>
                  </a:lnTo>
                  <a:lnTo>
                    <a:pt x="217" y="37"/>
                  </a:lnTo>
                  <a:lnTo>
                    <a:pt x="207" y="29"/>
                  </a:lnTo>
                  <a:lnTo>
                    <a:pt x="197" y="23"/>
                  </a:lnTo>
                  <a:lnTo>
                    <a:pt x="187" y="14"/>
                  </a:lnTo>
                  <a:lnTo>
                    <a:pt x="175" y="10"/>
                  </a:lnTo>
                  <a:lnTo>
                    <a:pt x="165" y="6"/>
                  </a:lnTo>
                  <a:lnTo>
                    <a:pt x="152" y="2"/>
                  </a:lnTo>
                  <a:lnTo>
                    <a:pt x="138" y="0"/>
                  </a:lnTo>
                  <a:lnTo>
                    <a:pt x="126" y="0"/>
                  </a:lnTo>
                  <a:lnTo>
                    <a:pt x="102" y="2"/>
                  </a:lnTo>
                  <a:lnTo>
                    <a:pt x="77" y="10"/>
                  </a:lnTo>
                  <a:lnTo>
                    <a:pt x="55" y="21"/>
                  </a:lnTo>
                  <a:lnTo>
                    <a:pt x="37" y="37"/>
                  </a:lnTo>
                  <a:lnTo>
                    <a:pt x="23" y="55"/>
                  </a:lnTo>
                  <a:lnTo>
                    <a:pt x="11" y="76"/>
                  </a:lnTo>
                  <a:lnTo>
                    <a:pt x="2" y="100"/>
                  </a:lnTo>
                  <a:lnTo>
                    <a:pt x="0" y="125"/>
                  </a:lnTo>
                  <a:lnTo>
                    <a:pt x="2" y="149"/>
                  </a:lnTo>
                  <a:lnTo>
                    <a:pt x="8" y="172"/>
                  </a:lnTo>
                  <a:lnTo>
                    <a:pt x="21" y="192"/>
                  </a:lnTo>
                  <a:lnTo>
                    <a:pt x="35" y="210"/>
                  </a:lnTo>
                  <a:lnTo>
                    <a:pt x="45" y="219"/>
                  </a:lnTo>
                  <a:lnTo>
                    <a:pt x="55" y="227"/>
                  </a:lnTo>
                  <a:lnTo>
                    <a:pt x="65" y="233"/>
                  </a:lnTo>
                  <a:lnTo>
                    <a:pt x="77" y="237"/>
                  </a:lnTo>
                  <a:lnTo>
                    <a:pt x="88" y="241"/>
                  </a:lnTo>
                  <a:lnTo>
                    <a:pt x="100" y="245"/>
                  </a:lnTo>
                  <a:lnTo>
                    <a:pt x="114" y="247"/>
                  </a:lnTo>
                  <a:lnTo>
                    <a:pt x="126" y="247"/>
                  </a:lnTo>
                  <a:close/>
                </a:path>
              </a:pathLst>
            </a:custGeom>
            <a:solidFill>
              <a:srgbClr val="000000"/>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41" name="Freeform 33"/>
            <p:cNvSpPr>
              <a:spLocks/>
            </p:cNvSpPr>
            <p:nvPr/>
          </p:nvSpPr>
          <p:spPr bwMode="auto">
            <a:xfrm>
              <a:off x="667" y="540"/>
              <a:ext cx="146" cy="141"/>
            </a:xfrm>
            <a:custGeom>
              <a:avLst/>
              <a:gdLst>
                <a:gd name="T0" fmla="*/ 0 w 146"/>
                <a:gd name="T1" fmla="*/ 72 h 141"/>
                <a:gd name="T2" fmla="*/ 2 w 146"/>
                <a:gd name="T3" fmla="*/ 57 h 141"/>
                <a:gd name="T4" fmla="*/ 4 w 146"/>
                <a:gd name="T5" fmla="*/ 45 h 141"/>
                <a:gd name="T6" fmla="*/ 10 w 146"/>
                <a:gd name="T7" fmla="*/ 33 h 141"/>
                <a:gd name="T8" fmla="*/ 20 w 146"/>
                <a:gd name="T9" fmla="*/ 23 h 141"/>
                <a:gd name="T10" fmla="*/ 33 w 146"/>
                <a:gd name="T11" fmla="*/ 12 h 141"/>
                <a:gd name="T12" fmla="*/ 45 w 146"/>
                <a:gd name="T13" fmla="*/ 6 h 141"/>
                <a:gd name="T14" fmla="*/ 59 w 146"/>
                <a:gd name="T15" fmla="*/ 2 h 141"/>
                <a:gd name="T16" fmla="*/ 73 w 146"/>
                <a:gd name="T17" fmla="*/ 0 h 141"/>
                <a:gd name="T18" fmla="*/ 87 w 146"/>
                <a:gd name="T19" fmla="*/ 2 h 141"/>
                <a:gd name="T20" fmla="*/ 101 w 146"/>
                <a:gd name="T21" fmla="*/ 6 h 141"/>
                <a:gd name="T22" fmla="*/ 114 w 146"/>
                <a:gd name="T23" fmla="*/ 12 h 141"/>
                <a:gd name="T24" fmla="*/ 126 w 146"/>
                <a:gd name="T25" fmla="*/ 23 h 141"/>
                <a:gd name="T26" fmla="*/ 136 w 146"/>
                <a:gd name="T27" fmla="*/ 33 h 141"/>
                <a:gd name="T28" fmla="*/ 142 w 146"/>
                <a:gd name="T29" fmla="*/ 45 h 141"/>
                <a:gd name="T30" fmla="*/ 144 w 146"/>
                <a:gd name="T31" fmla="*/ 57 h 141"/>
                <a:gd name="T32" fmla="*/ 146 w 146"/>
                <a:gd name="T33" fmla="*/ 72 h 141"/>
                <a:gd name="T34" fmla="*/ 144 w 146"/>
                <a:gd name="T35" fmla="*/ 86 h 141"/>
                <a:gd name="T36" fmla="*/ 140 w 146"/>
                <a:gd name="T37" fmla="*/ 98 h 141"/>
                <a:gd name="T38" fmla="*/ 134 w 146"/>
                <a:gd name="T39" fmla="*/ 111 h 141"/>
                <a:gd name="T40" fmla="*/ 126 w 146"/>
                <a:gd name="T41" fmla="*/ 121 h 141"/>
                <a:gd name="T42" fmla="*/ 114 w 146"/>
                <a:gd name="T43" fmla="*/ 129 h 141"/>
                <a:gd name="T44" fmla="*/ 101 w 146"/>
                <a:gd name="T45" fmla="*/ 135 h 141"/>
                <a:gd name="T46" fmla="*/ 87 w 146"/>
                <a:gd name="T47" fmla="*/ 139 h 141"/>
                <a:gd name="T48" fmla="*/ 73 w 146"/>
                <a:gd name="T49" fmla="*/ 141 h 141"/>
                <a:gd name="T50" fmla="*/ 59 w 146"/>
                <a:gd name="T51" fmla="*/ 139 h 141"/>
                <a:gd name="T52" fmla="*/ 45 w 146"/>
                <a:gd name="T53" fmla="*/ 137 h 141"/>
                <a:gd name="T54" fmla="*/ 33 w 146"/>
                <a:gd name="T55" fmla="*/ 131 h 141"/>
                <a:gd name="T56" fmla="*/ 20 w 146"/>
                <a:gd name="T57" fmla="*/ 121 h 141"/>
                <a:gd name="T58" fmla="*/ 10 w 146"/>
                <a:gd name="T59" fmla="*/ 111 h 141"/>
                <a:gd name="T60" fmla="*/ 4 w 146"/>
                <a:gd name="T61" fmla="*/ 98 h 141"/>
                <a:gd name="T62" fmla="*/ 2 w 146"/>
                <a:gd name="T63" fmla="*/ 86 h 141"/>
                <a:gd name="T64" fmla="*/ 0 w 146"/>
                <a:gd name="T65" fmla="*/ 72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141"/>
                <a:gd name="T101" fmla="*/ 146 w 146"/>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141">
                  <a:moveTo>
                    <a:pt x="0" y="72"/>
                  </a:moveTo>
                  <a:lnTo>
                    <a:pt x="2" y="57"/>
                  </a:lnTo>
                  <a:lnTo>
                    <a:pt x="4" y="45"/>
                  </a:lnTo>
                  <a:lnTo>
                    <a:pt x="10" y="33"/>
                  </a:lnTo>
                  <a:lnTo>
                    <a:pt x="20" y="23"/>
                  </a:lnTo>
                  <a:lnTo>
                    <a:pt x="33" y="12"/>
                  </a:lnTo>
                  <a:lnTo>
                    <a:pt x="45" y="6"/>
                  </a:lnTo>
                  <a:lnTo>
                    <a:pt x="59" y="2"/>
                  </a:lnTo>
                  <a:lnTo>
                    <a:pt x="73" y="0"/>
                  </a:lnTo>
                  <a:lnTo>
                    <a:pt x="87" y="2"/>
                  </a:lnTo>
                  <a:lnTo>
                    <a:pt x="101" y="6"/>
                  </a:lnTo>
                  <a:lnTo>
                    <a:pt x="114" y="12"/>
                  </a:lnTo>
                  <a:lnTo>
                    <a:pt x="126" y="23"/>
                  </a:lnTo>
                  <a:lnTo>
                    <a:pt x="136" y="33"/>
                  </a:lnTo>
                  <a:lnTo>
                    <a:pt x="142" y="45"/>
                  </a:lnTo>
                  <a:lnTo>
                    <a:pt x="144" y="57"/>
                  </a:lnTo>
                  <a:lnTo>
                    <a:pt x="146" y="72"/>
                  </a:lnTo>
                  <a:lnTo>
                    <a:pt x="144" y="86"/>
                  </a:lnTo>
                  <a:lnTo>
                    <a:pt x="140" y="98"/>
                  </a:lnTo>
                  <a:lnTo>
                    <a:pt x="134" y="111"/>
                  </a:lnTo>
                  <a:lnTo>
                    <a:pt x="126" y="121"/>
                  </a:lnTo>
                  <a:lnTo>
                    <a:pt x="114" y="129"/>
                  </a:lnTo>
                  <a:lnTo>
                    <a:pt x="101" y="135"/>
                  </a:lnTo>
                  <a:lnTo>
                    <a:pt x="87" y="139"/>
                  </a:lnTo>
                  <a:lnTo>
                    <a:pt x="73" y="141"/>
                  </a:lnTo>
                  <a:lnTo>
                    <a:pt x="59" y="139"/>
                  </a:lnTo>
                  <a:lnTo>
                    <a:pt x="45" y="137"/>
                  </a:lnTo>
                  <a:lnTo>
                    <a:pt x="33" y="131"/>
                  </a:lnTo>
                  <a:lnTo>
                    <a:pt x="20" y="121"/>
                  </a:lnTo>
                  <a:lnTo>
                    <a:pt x="10" y="111"/>
                  </a:lnTo>
                  <a:lnTo>
                    <a:pt x="4" y="98"/>
                  </a:lnTo>
                  <a:lnTo>
                    <a:pt x="2" y="86"/>
                  </a:lnTo>
                  <a:lnTo>
                    <a:pt x="0" y="72"/>
                  </a:lnTo>
                  <a:close/>
                </a:path>
              </a:pathLst>
            </a:custGeom>
            <a:solidFill>
              <a:srgbClr val="FFFFFF"/>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42" name="Freeform 34"/>
            <p:cNvSpPr>
              <a:spLocks/>
            </p:cNvSpPr>
            <p:nvPr/>
          </p:nvSpPr>
          <p:spPr bwMode="auto">
            <a:xfrm>
              <a:off x="714" y="583"/>
              <a:ext cx="54" cy="55"/>
            </a:xfrm>
            <a:custGeom>
              <a:avLst/>
              <a:gdLst>
                <a:gd name="T0" fmla="*/ 26 w 54"/>
                <a:gd name="T1" fmla="*/ 0 h 55"/>
                <a:gd name="T2" fmla="*/ 16 w 54"/>
                <a:gd name="T3" fmla="*/ 2 h 55"/>
                <a:gd name="T4" fmla="*/ 8 w 54"/>
                <a:gd name="T5" fmla="*/ 8 h 55"/>
                <a:gd name="T6" fmla="*/ 2 w 54"/>
                <a:gd name="T7" fmla="*/ 16 h 55"/>
                <a:gd name="T8" fmla="*/ 0 w 54"/>
                <a:gd name="T9" fmla="*/ 29 h 55"/>
                <a:gd name="T10" fmla="*/ 2 w 54"/>
                <a:gd name="T11" fmla="*/ 39 h 55"/>
                <a:gd name="T12" fmla="*/ 8 w 54"/>
                <a:gd name="T13" fmla="*/ 47 h 55"/>
                <a:gd name="T14" fmla="*/ 16 w 54"/>
                <a:gd name="T15" fmla="*/ 53 h 55"/>
                <a:gd name="T16" fmla="*/ 26 w 54"/>
                <a:gd name="T17" fmla="*/ 55 h 55"/>
                <a:gd name="T18" fmla="*/ 36 w 54"/>
                <a:gd name="T19" fmla="*/ 53 h 55"/>
                <a:gd name="T20" fmla="*/ 46 w 54"/>
                <a:gd name="T21" fmla="*/ 47 h 55"/>
                <a:gd name="T22" fmla="*/ 52 w 54"/>
                <a:gd name="T23" fmla="*/ 39 h 55"/>
                <a:gd name="T24" fmla="*/ 54 w 54"/>
                <a:gd name="T25" fmla="*/ 29 h 55"/>
                <a:gd name="T26" fmla="*/ 52 w 54"/>
                <a:gd name="T27" fmla="*/ 16 h 55"/>
                <a:gd name="T28" fmla="*/ 46 w 54"/>
                <a:gd name="T29" fmla="*/ 8 h 55"/>
                <a:gd name="T30" fmla="*/ 36 w 54"/>
                <a:gd name="T31" fmla="*/ 2 h 55"/>
                <a:gd name="T32" fmla="*/ 26 w 5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6" y="0"/>
                  </a:moveTo>
                  <a:lnTo>
                    <a:pt x="16" y="2"/>
                  </a:lnTo>
                  <a:lnTo>
                    <a:pt x="8" y="8"/>
                  </a:lnTo>
                  <a:lnTo>
                    <a:pt x="2" y="16"/>
                  </a:lnTo>
                  <a:lnTo>
                    <a:pt x="0" y="29"/>
                  </a:lnTo>
                  <a:lnTo>
                    <a:pt x="2" y="39"/>
                  </a:lnTo>
                  <a:lnTo>
                    <a:pt x="8" y="47"/>
                  </a:lnTo>
                  <a:lnTo>
                    <a:pt x="16" y="53"/>
                  </a:lnTo>
                  <a:lnTo>
                    <a:pt x="26" y="55"/>
                  </a:lnTo>
                  <a:lnTo>
                    <a:pt x="36" y="53"/>
                  </a:lnTo>
                  <a:lnTo>
                    <a:pt x="46" y="47"/>
                  </a:lnTo>
                  <a:lnTo>
                    <a:pt x="52" y="39"/>
                  </a:lnTo>
                  <a:lnTo>
                    <a:pt x="54" y="29"/>
                  </a:lnTo>
                  <a:lnTo>
                    <a:pt x="52" y="16"/>
                  </a:lnTo>
                  <a:lnTo>
                    <a:pt x="46" y="8"/>
                  </a:lnTo>
                  <a:lnTo>
                    <a:pt x="36" y="2"/>
                  </a:lnTo>
                  <a:lnTo>
                    <a:pt x="26" y="0"/>
                  </a:lnTo>
                  <a:close/>
                </a:path>
              </a:pathLst>
            </a:custGeom>
            <a:solidFill>
              <a:srgbClr val="000000"/>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43" name="Freeform 35"/>
            <p:cNvSpPr>
              <a:spLocks/>
            </p:cNvSpPr>
            <p:nvPr/>
          </p:nvSpPr>
          <p:spPr bwMode="auto">
            <a:xfrm>
              <a:off x="383" y="487"/>
              <a:ext cx="254" cy="247"/>
            </a:xfrm>
            <a:custGeom>
              <a:avLst/>
              <a:gdLst>
                <a:gd name="T0" fmla="*/ 128 w 254"/>
                <a:gd name="T1" fmla="*/ 247 h 247"/>
                <a:gd name="T2" fmla="*/ 140 w 254"/>
                <a:gd name="T3" fmla="*/ 247 h 247"/>
                <a:gd name="T4" fmla="*/ 152 w 254"/>
                <a:gd name="T5" fmla="*/ 245 h 247"/>
                <a:gd name="T6" fmla="*/ 164 w 254"/>
                <a:gd name="T7" fmla="*/ 241 h 247"/>
                <a:gd name="T8" fmla="*/ 177 w 254"/>
                <a:gd name="T9" fmla="*/ 237 h 247"/>
                <a:gd name="T10" fmla="*/ 187 w 254"/>
                <a:gd name="T11" fmla="*/ 233 h 247"/>
                <a:gd name="T12" fmla="*/ 197 w 254"/>
                <a:gd name="T13" fmla="*/ 227 h 247"/>
                <a:gd name="T14" fmla="*/ 207 w 254"/>
                <a:gd name="T15" fmla="*/ 219 h 247"/>
                <a:gd name="T16" fmla="*/ 217 w 254"/>
                <a:gd name="T17" fmla="*/ 210 h 247"/>
                <a:gd name="T18" fmla="*/ 231 w 254"/>
                <a:gd name="T19" fmla="*/ 192 h 247"/>
                <a:gd name="T20" fmla="*/ 244 w 254"/>
                <a:gd name="T21" fmla="*/ 172 h 247"/>
                <a:gd name="T22" fmla="*/ 252 w 254"/>
                <a:gd name="T23" fmla="*/ 149 h 247"/>
                <a:gd name="T24" fmla="*/ 254 w 254"/>
                <a:gd name="T25" fmla="*/ 125 h 247"/>
                <a:gd name="T26" fmla="*/ 252 w 254"/>
                <a:gd name="T27" fmla="*/ 100 h 247"/>
                <a:gd name="T28" fmla="*/ 244 w 254"/>
                <a:gd name="T29" fmla="*/ 78 h 247"/>
                <a:gd name="T30" fmla="*/ 231 w 254"/>
                <a:gd name="T31" fmla="*/ 57 h 247"/>
                <a:gd name="T32" fmla="*/ 217 w 254"/>
                <a:gd name="T33" fmla="*/ 37 h 247"/>
                <a:gd name="T34" fmla="*/ 207 w 254"/>
                <a:gd name="T35" fmla="*/ 29 h 247"/>
                <a:gd name="T36" fmla="*/ 197 w 254"/>
                <a:gd name="T37" fmla="*/ 23 h 247"/>
                <a:gd name="T38" fmla="*/ 187 w 254"/>
                <a:gd name="T39" fmla="*/ 14 h 247"/>
                <a:gd name="T40" fmla="*/ 177 w 254"/>
                <a:gd name="T41" fmla="*/ 10 h 247"/>
                <a:gd name="T42" fmla="*/ 164 w 254"/>
                <a:gd name="T43" fmla="*/ 6 h 247"/>
                <a:gd name="T44" fmla="*/ 152 w 254"/>
                <a:gd name="T45" fmla="*/ 2 h 247"/>
                <a:gd name="T46" fmla="*/ 140 w 254"/>
                <a:gd name="T47" fmla="*/ 0 h 247"/>
                <a:gd name="T48" fmla="*/ 128 w 254"/>
                <a:gd name="T49" fmla="*/ 0 h 247"/>
                <a:gd name="T50" fmla="*/ 102 w 254"/>
                <a:gd name="T51" fmla="*/ 2 h 247"/>
                <a:gd name="T52" fmla="*/ 77 w 254"/>
                <a:gd name="T53" fmla="*/ 10 h 247"/>
                <a:gd name="T54" fmla="*/ 57 w 254"/>
                <a:gd name="T55" fmla="*/ 21 h 247"/>
                <a:gd name="T56" fmla="*/ 37 w 254"/>
                <a:gd name="T57" fmla="*/ 37 h 247"/>
                <a:gd name="T58" fmla="*/ 23 w 254"/>
                <a:gd name="T59" fmla="*/ 55 h 247"/>
                <a:gd name="T60" fmla="*/ 10 w 254"/>
                <a:gd name="T61" fmla="*/ 76 h 247"/>
                <a:gd name="T62" fmla="*/ 2 w 254"/>
                <a:gd name="T63" fmla="*/ 100 h 247"/>
                <a:gd name="T64" fmla="*/ 0 w 254"/>
                <a:gd name="T65" fmla="*/ 125 h 247"/>
                <a:gd name="T66" fmla="*/ 2 w 254"/>
                <a:gd name="T67" fmla="*/ 149 h 247"/>
                <a:gd name="T68" fmla="*/ 10 w 254"/>
                <a:gd name="T69" fmla="*/ 172 h 247"/>
                <a:gd name="T70" fmla="*/ 23 w 254"/>
                <a:gd name="T71" fmla="*/ 192 h 247"/>
                <a:gd name="T72" fmla="*/ 37 w 254"/>
                <a:gd name="T73" fmla="*/ 210 h 247"/>
                <a:gd name="T74" fmla="*/ 47 w 254"/>
                <a:gd name="T75" fmla="*/ 219 h 247"/>
                <a:gd name="T76" fmla="*/ 57 w 254"/>
                <a:gd name="T77" fmla="*/ 227 h 247"/>
                <a:gd name="T78" fmla="*/ 67 w 254"/>
                <a:gd name="T79" fmla="*/ 233 h 247"/>
                <a:gd name="T80" fmla="*/ 79 w 254"/>
                <a:gd name="T81" fmla="*/ 237 h 247"/>
                <a:gd name="T82" fmla="*/ 89 w 254"/>
                <a:gd name="T83" fmla="*/ 241 h 247"/>
                <a:gd name="T84" fmla="*/ 102 w 254"/>
                <a:gd name="T85" fmla="*/ 245 h 247"/>
                <a:gd name="T86" fmla="*/ 116 w 254"/>
                <a:gd name="T87" fmla="*/ 247 h 247"/>
                <a:gd name="T88" fmla="*/ 128 w 254"/>
                <a:gd name="T89" fmla="*/ 247 h 24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4"/>
                <a:gd name="T136" fmla="*/ 0 h 247"/>
                <a:gd name="T137" fmla="*/ 254 w 254"/>
                <a:gd name="T138" fmla="*/ 247 h 24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4" h="247">
                  <a:moveTo>
                    <a:pt x="128" y="247"/>
                  </a:moveTo>
                  <a:lnTo>
                    <a:pt x="140" y="247"/>
                  </a:lnTo>
                  <a:lnTo>
                    <a:pt x="152" y="245"/>
                  </a:lnTo>
                  <a:lnTo>
                    <a:pt x="164" y="241"/>
                  </a:lnTo>
                  <a:lnTo>
                    <a:pt x="177" y="237"/>
                  </a:lnTo>
                  <a:lnTo>
                    <a:pt x="187" y="233"/>
                  </a:lnTo>
                  <a:lnTo>
                    <a:pt x="197" y="227"/>
                  </a:lnTo>
                  <a:lnTo>
                    <a:pt x="207" y="219"/>
                  </a:lnTo>
                  <a:lnTo>
                    <a:pt x="217" y="210"/>
                  </a:lnTo>
                  <a:lnTo>
                    <a:pt x="231" y="192"/>
                  </a:lnTo>
                  <a:lnTo>
                    <a:pt x="244" y="172"/>
                  </a:lnTo>
                  <a:lnTo>
                    <a:pt x="252" y="149"/>
                  </a:lnTo>
                  <a:lnTo>
                    <a:pt x="254" y="125"/>
                  </a:lnTo>
                  <a:lnTo>
                    <a:pt x="252" y="100"/>
                  </a:lnTo>
                  <a:lnTo>
                    <a:pt x="244" y="78"/>
                  </a:lnTo>
                  <a:lnTo>
                    <a:pt x="231" y="57"/>
                  </a:lnTo>
                  <a:lnTo>
                    <a:pt x="217" y="37"/>
                  </a:lnTo>
                  <a:lnTo>
                    <a:pt x="207" y="29"/>
                  </a:lnTo>
                  <a:lnTo>
                    <a:pt x="197" y="23"/>
                  </a:lnTo>
                  <a:lnTo>
                    <a:pt x="187" y="14"/>
                  </a:lnTo>
                  <a:lnTo>
                    <a:pt x="177" y="10"/>
                  </a:lnTo>
                  <a:lnTo>
                    <a:pt x="164" y="6"/>
                  </a:lnTo>
                  <a:lnTo>
                    <a:pt x="152" y="2"/>
                  </a:lnTo>
                  <a:lnTo>
                    <a:pt x="140" y="0"/>
                  </a:lnTo>
                  <a:lnTo>
                    <a:pt x="128" y="0"/>
                  </a:lnTo>
                  <a:lnTo>
                    <a:pt x="102" y="2"/>
                  </a:lnTo>
                  <a:lnTo>
                    <a:pt x="77" y="10"/>
                  </a:lnTo>
                  <a:lnTo>
                    <a:pt x="57" y="21"/>
                  </a:lnTo>
                  <a:lnTo>
                    <a:pt x="37" y="37"/>
                  </a:lnTo>
                  <a:lnTo>
                    <a:pt x="23" y="55"/>
                  </a:lnTo>
                  <a:lnTo>
                    <a:pt x="10" y="76"/>
                  </a:lnTo>
                  <a:lnTo>
                    <a:pt x="2" y="100"/>
                  </a:lnTo>
                  <a:lnTo>
                    <a:pt x="0" y="125"/>
                  </a:lnTo>
                  <a:lnTo>
                    <a:pt x="2" y="149"/>
                  </a:lnTo>
                  <a:lnTo>
                    <a:pt x="10" y="172"/>
                  </a:lnTo>
                  <a:lnTo>
                    <a:pt x="23" y="192"/>
                  </a:lnTo>
                  <a:lnTo>
                    <a:pt x="37" y="210"/>
                  </a:lnTo>
                  <a:lnTo>
                    <a:pt x="47" y="219"/>
                  </a:lnTo>
                  <a:lnTo>
                    <a:pt x="57" y="227"/>
                  </a:lnTo>
                  <a:lnTo>
                    <a:pt x="67" y="233"/>
                  </a:lnTo>
                  <a:lnTo>
                    <a:pt x="79" y="237"/>
                  </a:lnTo>
                  <a:lnTo>
                    <a:pt x="89" y="241"/>
                  </a:lnTo>
                  <a:lnTo>
                    <a:pt x="102" y="245"/>
                  </a:lnTo>
                  <a:lnTo>
                    <a:pt x="116" y="247"/>
                  </a:lnTo>
                  <a:lnTo>
                    <a:pt x="128" y="247"/>
                  </a:lnTo>
                  <a:close/>
                </a:path>
              </a:pathLst>
            </a:custGeom>
            <a:solidFill>
              <a:srgbClr val="000000"/>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44" name="Freeform 36"/>
            <p:cNvSpPr>
              <a:spLocks/>
            </p:cNvSpPr>
            <p:nvPr/>
          </p:nvSpPr>
          <p:spPr bwMode="auto">
            <a:xfrm>
              <a:off x="436" y="540"/>
              <a:ext cx="148" cy="141"/>
            </a:xfrm>
            <a:custGeom>
              <a:avLst/>
              <a:gdLst>
                <a:gd name="T0" fmla="*/ 0 w 148"/>
                <a:gd name="T1" fmla="*/ 72 h 141"/>
                <a:gd name="T2" fmla="*/ 2 w 148"/>
                <a:gd name="T3" fmla="*/ 57 h 141"/>
                <a:gd name="T4" fmla="*/ 6 w 148"/>
                <a:gd name="T5" fmla="*/ 45 h 141"/>
                <a:gd name="T6" fmla="*/ 12 w 148"/>
                <a:gd name="T7" fmla="*/ 33 h 141"/>
                <a:gd name="T8" fmla="*/ 20 w 148"/>
                <a:gd name="T9" fmla="*/ 23 h 141"/>
                <a:gd name="T10" fmla="*/ 32 w 148"/>
                <a:gd name="T11" fmla="*/ 12 h 141"/>
                <a:gd name="T12" fmla="*/ 45 w 148"/>
                <a:gd name="T13" fmla="*/ 6 h 141"/>
                <a:gd name="T14" fmla="*/ 59 w 148"/>
                <a:gd name="T15" fmla="*/ 2 h 141"/>
                <a:gd name="T16" fmla="*/ 75 w 148"/>
                <a:gd name="T17" fmla="*/ 0 h 141"/>
                <a:gd name="T18" fmla="*/ 89 w 148"/>
                <a:gd name="T19" fmla="*/ 2 h 141"/>
                <a:gd name="T20" fmla="*/ 103 w 148"/>
                <a:gd name="T21" fmla="*/ 6 h 141"/>
                <a:gd name="T22" fmla="*/ 116 w 148"/>
                <a:gd name="T23" fmla="*/ 12 h 141"/>
                <a:gd name="T24" fmla="*/ 128 w 148"/>
                <a:gd name="T25" fmla="*/ 23 h 141"/>
                <a:gd name="T26" fmla="*/ 136 w 148"/>
                <a:gd name="T27" fmla="*/ 33 h 141"/>
                <a:gd name="T28" fmla="*/ 142 w 148"/>
                <a:gd name="T29" fmla="*/ 45 h 141"/>
                <a:gd name="T30" fmla="*/ 146 w 148"/>
                <a:gd name="T31" fmla="*/ 57 h 141"/>
                <a:gd name="T32" fmla="*/ 148 w 148"/>
                <a:gd name="T33" fmla="*/ 72 h 141"/>
                <a:gd name="T34" fmla="*/ 146 w 148"/>
                <a:gd name="T35" fmla="*/ 86 h 141"/>
                <a:gd name="T36" fmla="*/ 142 w 148"/>
                <a:gd name="T37" fmla="*/ 98 h 141"/>
                <a:gd name="T38" fmla="*/ 136 w 148"/>
                <a:gd name="T39" fmla="*/ 111 h 141"/>
                <a:gd name="T40" fmla="*/ 128 w 148"/>
                <a:gd name="T41" fmla="*/ 121 h 141"/>
                <a:gd name="T42" fmla="*/ 116 w 148"/>
                <a:gd name="T43" fmla="*/ 129 h 141"/>
                <a:gd name="T44" fmla="*/ 103 w 148"/>
                <a:gd name="T45" fmla="*/ 135 h 141"/>
                <a:gd name="T46" fmla="*/ 89 w 148"/>
                <a:gd name="T47" fmla="*/ 139 h 141"/>
                <a:gd name="T48" fmla="*/ 75 w 148"/>
                <a:gd name="T49" fmla="*/ 141 h 141"/>
                <a:gd name="T50" fmla="*/ 59 w 148"/>
                <a:gd name="T51" fmla="*/ 139 h 141"/>
                <a:gd name="T52" fmla="*/ 45 w 148"/>
                <a:gd name="T53" fmla="*/ 137 h 141"/>
                <a:gd name="T54" fmla="*/ 32 w 148"/>
                <a:gd name="T55" fmla="*/ 131 h 141"/>
                <a:gd name="T56" fmla="*/ 20 w 148"/>
                <a:gd name="T57" fmla="*/ 121 h 141"/>
                <a:gd name="T58" fmla="*/ 12 w 148"/>
                <a:gd name="T59" fmla="*/ 111 h 141"/>
                <a:gd name="T60" fmla="*/ 6 w 148"/>
                <a:gd name="T61" fmla="*/ 98 h 141"/>
                <a:gd name="T62" fmla="*/ 2 w 148"/>
                <a:gd name="T63" fmla="*/ 86 h 141"/>
                <a:gd name="T64" fmla="*/ 0 w 148"/>
                <a:gd name="T65" fmla="*/ 72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8"/>
                <a:gd name="T100" fmla="*/ 0 h 141"/>
                <a:gd name="T101" fmla="*/ 148 w 148"/>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8" h="141">
                  <a:moveTo>
                    <a:pt x="0" y="72"/>
                  </a:moveTo>
                  <a:lnTo>
                    <a:pt x="2" y="57"/>
                  </a:lnTo>
                  <a:lnTo>
                    <a:pt x="6" y="45"/>
                  </a:lnTo>
                  <a:lnTo>
                    <a:pt x="12" y="33"/>
                  </a:lnTo>
                  <a:lnTo>
                    <a:pt x="20" y="23"/>
                  </a:lnTo>
                  <a:lnTo>
                    <a:pt x="32" y="12"/>
                  </a:lnTo>
                  <a:lnTo>
                    <a:pt x="45" y="6"/>
                  </a:lnTo>
                  <a:lnTo>
                    <a:pt x="59" y="2"/>
                  </a:lnTo>
                  <a:lnTo>
                    <a:pt x="75" y="0"/>
                  </a:lnTo>
                  <a:lnTo>
                    <a:pt x="89" y="2"/>
                  </a:lnTo>
                  <a:lnTo>
                    <a:pt x="103" y="6"/>
                  </a:lnTo>
                  <a:lnTo>
                    <a:pt x="116" y="12"/>
                  </a:lnTo>
                  <a:lnTo>
                    <a:pt x="128" y="23"/>
                  </a:lnTo>
                  <a:lnTo>
                    <a:pt x="136" y="33"/>
                  </a:lnTo>
                  <a:lnTo>
                    <a:pt x="142" y="45"/>
                  </a:lnTo>
                  <a:lnTo>
                    <a:pt x="146" y="57"/>
                  </a:lnTo>
                  <a:lnTo>
                    <a:pt x="148" y="72"/>
                  </a:lnTo>
                  <a:lnTo>
                    <a:pt x="146" y="86"/>
                  </a:lnTo>
                  <a:lnTo>
                    <a:pt x="142" y="98"/>
                  </a:lnTo>
                  <a:lnTo>
                    <a:pt x="136" y="111"/>
                  </a:lnTo>
                  <a:lnTo>
                    <a:pt x="128" y="121"/>
                  </a:lnTo>
                  <a:lnTo>
                    <a:pt x="116" y="129"/>
                  </a:lnTo>
                  <a:lnTo>
                    <a:pt x="103" y="135"/>
                  </a:lnTo>
                  <a:lnTo>
                    <a:pt x="89" y="139"/>
                  </a:lnTo>
                  <a:lnTo>
                    <a:pt x="75" y="141"/>
                  </a:lnTo>
                  <a:lnTo>
                    <a:pt x="59" y="139"/>
                  </a:lnTo>
                  <a:lnTo>
                    <a:pt x="45" y="137"/>
                  </a:lnTo>
                  <a:lnTo>
                    <a:pt x="32" y="131"/>
                  </a:lnTo>
                  <a:lnTo>
                    <a:pt x="20" y="121"/>
                  </a:lnTo>
                  <a:lnTo>
                    <a:pt x="12" y="111"/>
                  </a:lnTo>
                  <a:lnTo>
                    <a:pt x="6" y="98"/>
                  </a:lnTo>
                  <a:lnTo>
                    <a:pt x="2" y="86"/>
                  </a:lnTo>
                  <a:lnTo>
                    <a:pt x="0" y="72"/>
                  </a:lnTo>
                  <a:close/>
                </a:path>
              </a:pathLst>
            </a:custGeom>
            <a:solidFill>
              <a:srgbClr val="FFFFFF"/>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129045" name="Freeform 37"/>
            <p:cNvSpPr>
              <a:spLocks/>
            </p:cNvSpPr>
            <p:nvPr/>
          </p:nvSpPr>
          <p:spPr bwMode="auto">
            <a:xfrm>
              <a:off x="483" y="583"/>
              <a:ext cx="54" cy="55"/>
            </a:xfrm>
            <a:custGeom>
              <a:avLst/>
              <a:gdLst>
                <a:gd name="T0" fmla="*/ 28 w 54"/>
                <a:gd name="T1" fmla="*/ 0 h 55"/>
                <a:gd name="T2" fmla="*/ 16 w 54"/>
                <a:gd name="T3" fmla="*/ 2 h 55"/>
                <a:gd name="T4" fmla="*/ 8 w 54"/>
                <a:gd name="T5" fmla="*/ 8 h 55"/>
                <a:gd name="T6" fmla="*/ 2 w 54"/>
                <a:gd name="T7" fmla="*/ 16 h 55"/>
                <a:gd name="T8" fmla="*/ 0 w 54"/>
                <a:gd name="T9" fmla="*/ 29 h 55"/>
                <a:gd name="T10" fmla="*/ 2 w 54"/>
                <a:gd name="T11" fmla="*/ 39 h 55"/>
                <a:gd name="T12" fmla="*/ 8 w 54"/>
                <a:gd name="T13" fmla="*/ 47 h 55"/>
                <a:gd name="T14" fmla="*/ 16 w 54"/>
                <a:gd name="T15" fmla="*/ 53 h 55"/>
                <a:gd name="T16" fmla="*/ 28 w 54"/>
                <a:gd name="T17" fmla="*/ 55 h 55"/>
                <a:gd name="T18" fmla="*/ 38 w 54"/>
                <a:gd name="T19" fmla="*/ 53 h 55"/>
                <a:gd name="T20" fmla="*/ 46 w 54"/>
                <a:gd name="T21" fmla="*/ 47 h 55"/>
                <a:gd name="T22" fmla="*/ 52 w 54"/>
                <a:gd name="T23" fmla="*/ 39 h 55"/>
                <a:gd name="T24" fmla="*/ 54 w 54"/>
                <a:gd name="T25" fmla="*/ 29 h 55"/>
                <a:gd name="T26" fmla="*/ 52 w 54"/>
                <a:gd name="T27" fmla="*/ 16 h 55"/>
                <a:gd name="T28" fmla="*/ 46 w 54"/>
                <a:gd name="T29" fmla="*/ 8 h 55"/>
                <a:gd name="T30" fmla="*/ 38 w 54"/>
                <a:gd name="T31" fmla="*/ 2 h 55"/>
                <a:gd name="T32" fmla="*/ 28 w 5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28" y="0"/>
                  </a:moveTo>
                  <a:lnTo>
                    <a:pt x="16" y="2"/>
                  </a:lnTo>
                  <a:lnTo>
                    <a:pt x="8" y="8"/>
                  </a:lnTo>
                  <a:lnTo>
                    <a:pt x="2" y="16"/>
                  </a:lnTo>
                  <a:lnTo>
                    <a:pt x="0" y="29"/>
                  </a:lnTo>
                  <a:lnTo>
                    <a:pt x="2" y="39"/>
                  </a:lnTo>
                  <a:lnTo>
                    <a:pt x="8" y="47"/>
                  </a:lnTo>
                  <a:lnTo>
                    <a:pt x="16" y="53"/>
                  </a:lnTo>
                  <a:lnTo>
                    <a:pt x="28" y="55"/>
                  </a:lnTo>
                  <a:lnTo>
                    <a:pt x="38" y="53"/>
                  </a:lnTo>
                  <a:lnTo>
                    <a:pt x="46" y="47"/>
                  </a:lnTo>
                  <a:lnTo>
                    <a:pt x="52" y="39"/>
                  </a:lnTo>
                  <a:lnTo>
                    <a:pt x="54" y="29"/>
                  </a:lnTo>
                  <a:lnTo>
                    <a:pt x="52" y="16"/>
                  </a:lnTo>
                  <a:lnTo>
                    <a:pt x="46" y="8"/>
                  </a:lnTo>
                  <a:lnTo>
                    <a:pt x="38" y="2"/>
                  </a:lnTo>
                  <a:lnTo>
                    <a:pt x="28" y="0"/>
                  </a:lnTo>
                  <a:close/>
                </a:path>
              </a:pathLst>
            </a:custGeom>
            <a:solidFill>
              <a:srgbClr val="000000"/>
            </a:solidFill>
            <a:ln w="9525">
              <a:noFill/>
              <a:round/>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grpSp>
      <p:sp>
        <p:nvSpPr>
          <p:cNvPr id="48" name="Arc 47"/>
          <p:cNvSpPr/>
          <p:nvPr/>
        </p:nvSpPr>
        <p:spPr>
          <a:xfrm flipV="1">
            <a:off x="5715000" y="1219200"/>
            <a:ext cx="914400" cy="304800"/>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US" sz="3200">
              <a:solidFill>
                <a:srgbClr val="000099"/>
              </a:solidFill>
            </a:endParaRPr>
          </a:p>
        </p:txBody>
      </p:sp>
      <p:sp>
        <p:nvSpPr>
          <p:cNvPr id="129030" name="AutoShape 2"/>
          <p:cNvSpPr>
            <a:spLocks noChangeAspect="1" noChangeArrowheads="1"/>
          </p:cNvSpPr>
          <p:nvPr/>
        </p:nvSpPr>
        <p:spPr bwMode="auto">
          <a:xfrm>
            <a:off x="0" y="533400"/>
            <a:ext cx="3124200" cy="2486025"/>
          </a:xfrm>
          <a:prstGeom prst="rect">
            <a:avLst/>
          </a:prstGeom>
          <a:noFill/>
          <a:ln w="9525">
            <a:noFill/>
            <a:miter lim="800000"/>
            <a:headEnd/>
            <a:tailEnd/>
          </a:ln>
        </p:spPr>
        <p:txBody>
          <a:bodyPr/>
          <a:lstStyle/>
          <a:p>
            <a:pPr fontAlgn="base">
              <a:spcBef>
                <a:spcPct val="0"/>
              </a:spcBef>
              <a:spcAft>
                <a:spcPct val="0"/>
              </a:spcAft>
            </a:pPr>
            <a:endParaRPr lang="en-US" sz="3200">
              <a:solidFill>
                <a:srgbClr val="000099"/>
              </a:solidFill>
              <a:latin typeface="Verdana" pitchFamily="34" charset="0"/>
            </a:endParaRPr>
          </a:p>
        </p:txBody>
      </p:sp>
      <p:sp>
        <p:nvSpPr>
          <p:cNvPr id="4" name="Slide Number Placeholder 3"/>
          <p:cNvSpPr>
            <a:spLocks noGrp="1"/>
          </p:cNvSpPr>
          <p:nvPr>
            <p:ph type="sldNum" sz="quarter" idx="12"/>
          </p:nvPr>
        </p:nvSpPr>
        <p:spPr/>
        <p:txBody>
          <a:bodyPr/>
          <a:lstStyle/>
          <a:p>
            <a:pPr>
              <a:defRPr/>
            </a:pPr>
            <a:fld id="{AD971CBF-456D-41DA-BFB9-D3181C5EE3BE}" type="slidenum">
              <a:rPr lang="en-US" smtClean="0">
                <a:solidFill>
                  <a:srgbClr val="000099"/>
                </a:solidFill>
              </a:rPr>
              <a:pPr>
                <a:defRPr/>
              </a:pPr>
              <a:t>67</a:t>
            </a:fld>
            <a:endParaRPr lang="en-US">
              <a:solidFill>
                <a:srgbClr val="000099"/>
              </a:solidFill>
            </a:endParaRPr>
          </a:p>
        </p:txBody>
      </p:sp>
    </p:spTree>
    <p:extLst>
      <p:ext uri="{BB962C8B-B14F-4D97-AF65-F5344CB8AC3E}">
        <p14:creationId xmlns:p14="http://schemas.microsoft.com/office/powerpoint/2010/main" val="447143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Logic Model:  Linking Services to </a:t>
            </a:r>
            <a:br>
              <a:rPr lang="en-US" b="1" dirty="0"/>
            </a:br>
            <a:r>
              <a:rPr lang="en-US" b="1" dirty="0"/>
              <a:t>Outcomes, Outcomes to Measures</a:t>
            </a:r>
          </a:p>
        </p:txBody>
      </p:sp>
      <p:sp>
        <p:nvSpPr>
          <p:cNvPr id="4" name="Text Placeholder 3"/>
          <p:cNvSpPr>
            <a:spLocks noGrp="1"/>
          </p:cNvSpPr>
          <p:nvPr>
            <p:ph type="body" sz="quarter" idx="13"/>
          </p:nvPr>
        </p:nvSpPr>
        <p:spPr/>
        <p:txBody>
          <a:bodyPr/>
          <a:lstStyle/>
          <a:p>
            <a:r>
              <a:rPr lang="en-US" dirty="0"/>
              <a:t>Components of a Logic Model</a:t>
            </a:r>
          </a:p>
        </p:txBody>
      </p:sp>
      <p:sp>
        <p:nvSpPr>
          <p:cNvPr id="5" name="Content Placeholder 4"/>
          <p:cNvSpPr>
            <a:spLocks noGrp="1"/>
          </p:cNvSpPr>
          <p:nvPr>
            <p:ph sz="quarter" idx="15"/>
          </p:nvPr>
        </p:nvSpPr>
        <p:spPr>
          <a:xfrm>
            <a:off x="304800" y="838200"/>
            <a:ext cx="8077200" cy="5334000"/>
          </a:xfrm>
        </p:spPr>
        <p:txBody>
          <a:bodyPr/>
          <a:lstStyle/>
          <a:p>
            <a:endParaRPr lang="en-US" dirty="0"/>
          </a:p>
        </p:txBody>
      </p:sp>
      <p:graphicFrame>
        <p:nvGraphicFramePr>
          <p:cNvPr id="7" name="Diagram 6"/>
          <p:cNvGraphicFramePr/>
          <p:nvPr>
            <p:extLst>
              <p:ext uri="{D42A27DB-BD31-4B8C-83A1-F6EECF244321}">
                <p14:modId xmlns:p14="http://schemas.microsoft.com/office/powerpoint/2010/main" val="2298234963"/>
              </p:ext>
            </p:extLst>
          </p:nvPr>
        </p:nvGraphicFramePr>
        <p:xfrm>
          <a:off x="228600" y="838200"/>
          <a:ext cx="8153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0597" name="Picture 5" descr="http://srph.tamhsc.edu/about/strategicplan/visio-image.png"/>
          <p:cNvPicPr>
            <a:picLocks noChangeAspect="1" noChangeArrowheads="1"/>
          </p:cNvPicPr>
          <p:nvPr/>
        </p:nvPicPr>
        <p:blipFill>
          <a:blip r:embed="rId8" cstate="print"/>
          <a:srcRect/>
          <a:stretch>
            <a:fillRect/>
          </a:stretch>
        </p:blipFill>
        <p:spPr bwMode="auto">
          <a:xfrm>
            <a:off x="3886200" y="2819400"/>
            <a:ext cx="4518614" cy="3566160"/>
          </a:xfrm>
          <a:prstGeom prst="rect">
            <a:avLst/>
          </a:prstGeom>
          <a:noFill/>
        </p:spPr>
      </p:pic>
      <p:sp>
        <p:nvSpPr>
          <p:cNvPr id="6" name="Slide Number Placeholder 5"/>
          <p:cNvSpPr>
            <a:spLocks noGrp="1"/>
          </p:cNvSpPr>
          <p:nvPr>
            <p:ph type="sldNum" sz="quarter" idx="18"/>
          </p:nvPr>
        </p:nvSpPr>
        <p:spPr/>
        <p:txBody>
          <a:bodyPr/>
          <a:lstStyle/>
          <a:p>
            <a:fld id="{1616450D-0610-45F7-A841-354AEA518056}" type="slidenum">
              <a:rPr lang="en-US" smtClean="0"/>
              <a:pPr/>
              <a:t>68</a:t>
            </a:fld>
            <a:endParaRPr lang="en-US"/>
          </a:p>
        </p:txBody>
      </p:sp>
    </p:spTree>
    <p:extLst>
      <p:ext uri="{BB962C8B-B14F-4D97-AF65-F5344CB8AC3E}">
        <p14:creationId xmlns:p14="http://schemas.microsoft.com/office/powerpoint/2010/main" val="29081918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(goal, impact, long-term Outcome)</a:t>
            </a:r>
          </a:p>
        </p:txBody>
      </p:sp>
      <p:sp>
        <p:nvSpPr>
          <p:cNvPr id="5" name="Text Placeholder 4"/>
          <p:cNvSpPr>
            <a:spLocks noGrp="1"/>
          </p:cNvSpPr>
          <p:nvPr>
            <p:ph type="body" sz="quarter" idx="13"/>
          </p:nvPr>
        </p:nvSpPr>
        <p:spPr/>
        <p:txBody>
          <a:bodyPr/>
          <a:lstStyle/>
          <a:p>
            <a:r>
              <a:rPr lang="en-US" dirty="0"/>
              <a:t>Vision</a:t>
            </a:r>
          </a:p>
        </p:txBody>
      </p:sp>
      <p:sp>
        <p:nvSpPr>
          <p:cNvPr id="6" name="Content Placeholder 5"/>
          <p:cNvSpPr>
            <a:spLocks noGrp="1"/>
          </p:cNvSpPr>
          <p:nvPr>
            <p:ph sz="quarter" idx="15"/>
          </p:nvPr>
        </p:nvSpPr>
        <p:spPr/>
        <p:txBody>
          <a:bodyPr/>
          <a:lstStyle/>
          <a:p>
            <a:endParaRPr lang="en-US"/>
          </a:p>
        </p:txBody>
      </p:sp>
      <p:graphicFrame>
        <p:nvGraphicFramePr>
          <p:cNvPr id="8" name="Diagram 7"/>
          <p:cNvGraphicFramePr/>
          <p:nvPr>
            <p:extLst>
              <p:ext uri="{D42A27DB-BD31-4B8C-83A1-F6EECF244321}">
                <p14:modId xmlns:p14="http://schemas.microsoft.com/office/powerpoint/2010/main" val="879097309"/>
              </p:ext>
            </p:extLst>
          </p:nvPr>
        </p:nvGraphicFramePr>
        <p:xfrm>
          <a:off x="762000" y="1066800"/>
          <a:ext cx="7848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8"/>
          </p:nvPr>
        </p:nvSpPr>
        <p:spPr/>
        <p:txBody>
          <a:bodyPr/>
          <a:lstStyle/>
          <a:p>
            <a:fld id="{1616450D-0610-45F7-A841-354AEA518056}" type="slidenum">
              <a:rPr lang="en-US" smtClean="0"/>
              <a:pPr/>
              <a:t>69</a:t>
            </a:fld>
            <a:endParaRPr lang="en-US"/>
          </a:p>
        </p:txBody>
      </p:sp>
    </p:spTree>
    <p:extLst>
      <p:ext uri="{BB962C8B-B14F-4D97-AF65-F5344CB8AC3E}">
        <p14:creationId xmlns:p14="http://schemas.microsoft.com/office/powerpoint/2010/main" val="59562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sz="quarter" idx="13"/>
          </p:nvPr>
        </p:nvSpPr>
        <p:spPr/>
        <p:txBody>
          <a:bodyPr/>
          <a:lstStyle/>
          <a:p>
            <a:r>
              <a:rPr lang="en-US" dirty="0"/>
              <a:t>The Same Page</a:t>
            </a:r>
          </a:p>
        </p:txBody>
      </p:sp>
      <p:graphicFrame>
        <p:nvGraphicFramePr>
          <p:cNvPr id="8" name="Content Placeholder 7"/>
          <p:cNvGraphicFramePr>
            <a:graphicFrameLocks noGrp="1"/>
          </p:cNvGraphicFramePr>
          <p:nvPr>
            <p:ph sz="quarter" idx="15"/>
            <p:extLst>
              <p:ext uri="{D42A27DB-BD31-4B8C-83A1-F6EECF244321}">
                <p14:modId xmlns:p14="http://schemas.microsoft.com/office/powerpoint/2010/main" val="3807736278"/>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8"/>
          </p:nvPr>
        </p:nvSpPr>
        <p:spPr/>
        <p:txBody>
          <a:bodyPr/>
          <a:lstStyle/>
          <a:p>
            <a:pPr>
              <a:defRPr/>
            </a:pPr>
            <a:fld id="{843AEAB8-6ECC-457F-BB74-CCAAA86EA6EF}" type="slidenum">
              <a:rPr lang="en-US" smtClean="0"/>
              <a:pPr>
                <a:defRPr/>
              </a:pPr>
              <a:t>7</a:t>
            </a:fld>
            <a:endParaRPr lang="en-US" dirty="0"/>
          </a:p>
        </p:txBody>
      </p:sp>
    </p:spTree>
    <p:extLst>
      <p:ext uri="{BB962C8B-B14F-4D97-AF65-F5344CB8AC3E}">
        <p14:creationId xmlns:p14="http://schemas.microsoft.com/office/powerpoint/2010/main" val="10347914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800" b="1" dirty="0"/>
              <a:t>Target Group – Population Served</a:t>
            </a:r>
          </a:p>
        </p:txBody>
      </p:sp>
      <p:sp>
        <p:nvSpPr>
          <p:cNvPr id="2" name="Text Placeholder 1"/>
          <p:cNvSpPr>
            <a:spLocks noGrp="1"/>
          </p:cNvSpPr>
          <p:nvPr>
            <p:ph type="body" sz="quarter" idx="13"/>
          </p:nvPr>
        </p:nvSpPr>
        <p:spPr/>
        <p:txBody>
          <a:bodyPr/>
          <a:lstStyle/>
          <a:p>
            <a:r>
              <a:rPr lang="en-US" dirty="0"/>
              <a:t>Target Population</a:t>
            </a:r>
          </a:p>
        </p:txBody>
      </p:sp>
      <p:sp>
        <p:nvSpPr>
          <p:cNvPr id="4" name="Content Placeholder 3"/>
          <p:cNvSpPr>
            <a:spLocks noGrp="1"/>
          </p:cNvSpPr>
          <p:nvPr>
            <p:ph sz="quarter" idx="15"/>
          </p:nvPr>
        </p:nvSpPr>
        <p:spPr/>
        <p:txBody>
          <a:bodyPr/>
          <a:lstStyle/>
          <a:p>
            <a:endParaRPr lang="en-US"/>
          </a:p>
        </p:txBody>
      </p:sp>
      <p:graphicFrame>
        <p:nvGraphicFramePr>
          <p:cNvPr id="7" name="Diagram 6"/>
          <p:cNvGraphicFramePr/>
          <p:nvPr>
            <p:extLst>
              <p:ext uri="{D42A27DB-BD31-4B8C-83A1-F6EECF244321}">
                <p14:modId xmlns:p14="http://schemas.microsoft.com/office/powerpoint/2010/main" val="1552779318"/>
              </p:ext>
            </p:extLst>
          </p:nvPr>
        </p:nvGraphicFramePr>
        <p:xfrm>
          <a:off x="838200" y="1066800"/>
          <a:ext cx="7010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8"/>
          </p:nvPr>
        </p:nvSpPr>
        <p:spPr/>
        <p:txBody>
          <a:bodyPr/>
          <a:lstStyle/>
          <a:p>
            <a:fld id="{1616450D-0610-45F7-A841-354AEA518056}" type="slidenum">
              <a:rPr lang="en-US" smtClean="0"/>
              <a:pPr/>
              <a:t>70</a:t>
            </a:fld>
            <a:endParaRPr lang="en-US"/>
          </a:p>
        </p:txBody>
      </p:sp>
    </p:spTree>
    <p:extLst>
      <p:ext uri="{BB962C8B-B14F-4D97-AF65-F5344CB8AC3E}">
        <p14:creationId xmlns:p14="http://schemas.microsoft.com/office/powerpoint/2010/main" val="3029774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sz="quarter" idx="13"/>
          </p:nvPr>
        </p:nvSpPr>
        <p:spPr/>
        <p:txBody>
          <a:bodyPr/>
          <a:lstStyle/>
          <a:p>
            <a:r>
              <a:rPr lang="en-US" dirty="0"/>
              <a:t>Services</a:t>
            </a:r>
          </a:p>
        </p:txBody>
      </p:sp>
      <p:sp>
        <p:nvSpPr>
          <p:cNvPr id="7" name="Content Placeholder 6"/>
          <p:cNvSpPr>
            <a:spLocks noGrp="1"/>
          </p:cNvSpPr>
          <p:nvPr>
            <p:ph sz="quarter" idx="15"/>
          </p:nvPr>
        </p:nvSpPr>
        <p:spPr/>
        <p:txBody>
          <a:bodyPr/>
          <a:lstStyle/>
          <a:p>
            <a:endParaRPr lang="en-US"/>
          </a:p>
        </p:txBody>
      </p:sp>
      <p:graphicFrame>
        <p:nvGraphicFramePr>
          <p:cNvPr id="9" name="Diagram 8"/>
          <p:cNvGraphicFramePr/>
          <p:nvPr>
            <p:extLst>
              <p:ext uri="{D42A27DB-BD31-4B8C-83A1-F6EECF244321}">
                <p14:modId xmlns:p14="http://schemas.microsoft.com/office/powerpoint/2010/main" val="1332887333"/>
              </p:ext>
            </p:extLst>
          </p:nvPr>
        </p:nvGraphicFramePr>
        <p:xfrm>
          <a:off x="457200" y="838200"/>
          <a:ext cx="7696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8"/>
          </p:nvPr>
        </p:nvSpPr>
        <p:spPr/>
        <p:txBody>
          <a:bodyPr/>
          <a:lstStyle/>
          <a:p>
            <a:fld id="{1616450D-0610-45F7-A841-354AEA518056}" type="slidenum">
              <a:rPr lang="en-US" smtClean="0"/>
              <a:pPr/>
              <a:t>71</a:t>
            </a:fld>
            <a:endParaRPr lang="en-US"/>
          </a:p>
        </p:txBody>
      </p:sp>
    </p:spTree>
    <p:extLst>
      <p:ext uri="{BB962C8B-B14F-4D97-AF65-F5344CB8AC3E}">
        <p14:creationId xmlns:p14="http://schemas.microsoft.com/office/powerpoint/2010/main" val="17501360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sz="quarter" idx="13"/>
          </p:nvPr>
        </p:nvSpPr>
        <p:spPr/>
        <p:txBody>
          <a:bodyPr/>
          <a:lstStyle/>
          <a:p>
            <a:r>
              <a:rPr lang="en-US" dirty="0"/>
              <a:t>Assumptions</a:t>
            </a:r>
          </a:p>
        </p:txBody>
      </p:sp>
      <p:sp>
        <p:nvSpPr>
          <p:cNvPr id="7" name="Content Placeholder 6"/>
          <p:cNvSpPr>
            <a:spLocks noGrp="1"/>
          </p:cNvSpPr>
          <p:nvPr>
            <p:ph sz="quarter" idx="15"/>
          </p:nvPr>
        </p:nvSpPr>
        <p:spPr/>
        <p:txBody>
          <a:bodyPr/>
          <a:lstStyle/>
          <a:p>
            <a:endParaRPr lang="en-US"/>
          </a:p>
        </p:txBody>
      </p:sp>
      <p:graphicFrame>
        <p:nvGraphicFramePr>
          <p:cNvPr id="9" name="Diagram 8"/>
          <p:cNvGraphicFramePr/>
          <p:nvPr>
            <p:extLst>
              <p:ext uri="{D42A27DB-BD31-4B8C-83A1-F6EECF244321}">
                <p14:modId xmlns:p14="http://schemas.microsoft.com/office/powerpoint/2010/main" val="3134910983"/>
              </p:ext>
            </p:extLst>
          </p:nvPr>
        </p:nvGraphicFramePr>
        <p:xfrm>
          <a:off x="457200" y="9906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8"/>
          </p:nvPr>
        </p:nvSpPr>
        <p:spPr/>
        <p:txBody>
          <a:bodyPr/>
          <a:lstStyle/>
          <a:p>
            <a:fld id="{1616450D-0610-45F7-A841-354AEA518056}" type="slidenum">
              <a:rPr lang="en-US" smtClean="0"/>
              <a:pPr/>
              <a:t>72</a:t>
            </a:fld>
            <a:endParaRPr lang="en-US"/>
          </a:p>
        </p:txBody>
      </p:sp>
    </p:spTree>
    <p:extLst>
      <p:ext uri="{BB962C8B-B14F-4D97-AF65-F5344CB8AC3E}">
        <p14:creationId xmlns:p14="http://schemas.microsoft.com/office/powerpoint/2010/main" val="423214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Example of Assumptions Statement</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118621173"/>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8"/>
          </p:nvPr>
        </p:nvSpPr>
        <p:spPr/>
        <p:txBody>
          <a:bodyPr/>
          <a:lstStyle/>
          <a:p>
            <a:fld id="{1616450D-0610-45F7-A841-354AEA518056}" type="slidenum">
              <a:rPr lang="en-US" smtClean="0"/>
              <a:pPr/>
              <a:t>73</a:t>
            </a:fld>
            <a:endParaRPr lang="en-US"/>
          </a:p>
        </p:txBody>
      </p:sp>
    </p:spTree>
    <p:extLst>
      <p:ext uri="{BB962C8B-B14F-4D97-AF65-F5344CB8AC3E}">
        <p14:creationId xmlns:p14="http://schemas.microsoft.com/office/powerpoint/2010/main" val="1730961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Resources</a:t>
            </a:r>
          </a:p>
        </p:txBody>
      </p:sp>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74</a:t>
            </a:fld>
            <a:endParaRPr lang="en-US" dirty="0"/>
          </a:p>
        </p:txBody>
      </p:sp>
      <p:graphicFrame>
        <p:nvGraphicFramePr>
          <p:cNvPr id="6" name="Diagram 5"/>
          <p:cNvGraphicFramePr/>
          <p:nvPr>
            <p:extLst>
              <p:ext uri="{D42A27DB-BD31-4B8C-83A1-F6EECF244321}">
                <p14:modId xmlns:p14="http://schemas.microsoft.com/office/powerpoint/2010/main" val="1169785152"/>
              </p:ext>
            </p:extLst>
          </p:nvPr>
        </p:nvGraphicFramePr>
        <p:xfrm>
          <a:off x="457200" y="1066800"/>
          <a:ext cx="7924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86777" name="Group 25"/>
          <p:cNvGraphicFramePr>
            <a:graphicFrameLocks noGrp="1"/>
          </p:cNvGraphicFramePr>
          <p:nvPr>
            <p:ph sz="quarter" idx="15"/>
            <p:extLst>
              <p:ext uri="{D42A27DB-BD31-4B8C-83A1-F6EECF244321}">
                <p14:modId xmlns:p14="http://schemas.microsoft.com/office/powerpoint/2010/main" val="3423044742"/>
              </p:ext>
            </p:extLst>
          </p:nvPr>
        </p:nvGraphicFramePr>
        <p:xfrm>
          <a:off x="838200" y="2819400"/>
          <a:ext cx="7239000" cy="1676400"/>
        </p:xfrm>
        <a:graphic>
          <a:graphicData uri="http://schemas.openxmlformats.org/drawingml/2006/table">
            <a:tbl>
              <a:tblPr/>
              <a:tblGrid>
                <a:gridCol w="3475391">
                  <a:extLst>
                    <a:ext uri="{9D8B030D-6E8A-4147-A177-3AD203B41FA5}">
                      <a16:colId xmlns:a16="http://schemas.microsoft.com/office/drawing/2014/main" val="20000"/>
                    </a:ext>
                  </a:extLst>
                </a:gridCol>
                <a:gridCol w="3763609">
                  <a:extLst>
                    <a:ext uri="{9D8B030D-6E8A-4147-A177-3AD203B41FA5}">
                      <a16:colId xmlns:a16="http://schemas.microsoft.com/office/drawing/2014/main" val="20001"/>
                    </a:ext>
                  </a:extLst>
                </a:gridCol>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Eras Md BT" pitchFamily="34" charset="0"/>
                        </a:rPr>
                        <a:t>Money</a:t>
                      </a:r>
                    </a:p>
                  </a:txBody>
                  <a:tcPr marL="118203" marR="118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Eras Md BT" pitchFamily="34" charset="0"/>
                        </a:rPr>
                        <a:t>Staff</a:t>
                      </a:r>
                    </a:p>
                  </a:txBody>
                  <a:tcPr marL="118203" marR="118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Eras Md BT" pitchFamily="34" charset="0"/>
                        </a:rPr>
                        <a:t>Space</a:t>
                      </a:r>
                    </a:p>
                  </a:txBody>
                  <a:tcPr marL="118203" marR="118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Eras Md BT" pitchFamily="34" charset="0"/>
                        </a:rPr>
                        <a:t>Curriculum</a:t>
                      </a:r>
                    </a:p>
                  </a:txBody>
                  <a:tcPr marL="118203" marR="118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Eras Md BT" pitchFamily="34" charset="0"/>
                        </a:rPr>
                        <a:t>Materials</a:t>
                      </a:r>
                    </a:p>
                  </a:txBody>
                  <a:tcPr marL="118203" marR="1182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Eras Md BT" pitchFamily="34" charset="0"/>
                        </a:rPr>
                        <a:t>Office Support</a:t>
                      </a:r>
                    </a:p>
                  </a:txBody>
                  <a:tcPr marL="118203" marR="1182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9839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endParaRPr lang="en-US"/>
          </a:p>
        </p:txBody>
      </p:sp>
      <p:sp>
        <p:nvSpPr>
          <p:cNvPr id="7" name="Text Placeholder 6"/>
          <p:cNvSpPr>
            <a:spLocks noGrp="1"/>
          </p:cNvSpPr>
          <p:nvPr>
            <p:ph type="body" sz="quarter" idx="13"/>
          </p:nvPr>
        </p:nvSpPr>
        <p:spPr/>
        <p:txBody>
          <a:bodyPr/>
          <a:lstStyle/>
          <a:p>
            <a:r>
              <a:rPr lang="en-US" dirty="0"/>
              <a:t>Outcomes</a:t>
            </a: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432111609"/>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75</a:t>
            </a:fld>
            <a:endParaRPr lang="en-US" dirty="0"/>
          </a:p>
        </p:txBody>
      </p:sp>
    </p:spTree>
    <p:extLst>
      <p:ext uri="{BB962C8B-B14F-4D97-AF65-F5344CB8AC3E}">
        <p14:creationId xmlns:p14="http://schemas.microsoft.com/office/powerpoint/2010/main" val="1946311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normAutofit fontScale="90000"/>
          </a:bodyPr>
          <a:lstStyle/>
          <a:p>
            <a:pPr eaLnBrk="1" hangingPunct="1"/>
            <a:endParaRPr lang="en-US" sz="4000" b="1" dirty="0"/>
          </a:p>
        </p:txBody>
      </p:sp>
      <p:sp>
        <p:nvSpPr>
          <p:cNvPr id="45058" name="Rectangle 3"/>
          <p:cNvSpPr>
            <a:spLocks noGrp="1" noChangeArrowheads="1"/>
          </p:cNvSpPr>
          <p:nvPr>
            <p:ph type="body" sz="quarter" idx="13"/>
          </p:nvPr>
        </p:nvSpPr>
        <p:spPr/>
        <p:txBody>
          <a:bodyPr/>
          <a:lstStyle/>
          <a:p>
            <a:pPr eaLnBrk="1" hangingPunct="1"/>
            <a:r>
              <a:rPr lang="en-US" sz="3000" dirty="0"/>
              <a:t>Envisioning Change</a:t>
            </a:r>
          </a:p>
          <a:p>
            <a:pPr eaLnBrk="1" hangingPunct="1">
              <a:buFontTx/>
              <a:buNone/>
            </a:pPr>
            <a:endParaRPr lang="en-US" sz="3000" dirty="0"/>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2478564473"/>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76</a:t>
            </a:fld>
            <a:endParaRPr lang="en-US" dirty="0"/>
          </a:p>
        </p:txBody>
      </p:sp>
    </p:spTree>
    <p:extLst>
      <p:ext uri="{BB962C8B-B14F-4D97-AF65-F5344CB8AC3E}">
        <p14:creationId xmlns:p14="http://schemas.microsoft.com/office/powerpoint/2010/main" val="6527793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noAutofit/>
          </a:bodyPr>
          <a:lstStyle/>
          <a:p>
            <a:pPr algn="l" eaLnBrk="1" hangingPunct="1"/>
            <a:endParaRPr lang="en-US" sz="2800" b="1" dirty="0"/>
          </a:p>
        </p:txBody>
      </p:sp>
      <p:sp>
        <p:nvSpPr>
          <p:cNvPr id="3" name="Text Placeholder 2"/>
          <p:cNvSpPr>
            <a:spLocks noGrp="1"/>
          </p:cNvSpPr>
          <p:nvPr>
            <p:ph type="body" sz="quarter" idx="13"/>
          </p:nvPr>
        </p:nvSpPr>
        <p:spPr/>
        <p:txBody>
          <a:bodyPr/>
          <a:lstStyle/>
          <a:p>
            <a:r>
              <a:rPr lang="en-US" dirty="0"/>
              <a:t>Challenges in Evaluating Outcomes</a:t>
            </a:r>
          </a:p>
        </p:txBody>
      </p:sp>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77</a:t>
            </a:fld>
            <a:endParaRPr lang="en-US" dirty="0"/>
          </a:p>
        </p:txBody>
      </p:sp>
      <p:sp>
        <p:nvSpPr>
          <p:cNvPr id="46083" name="Text Box 4"/>
          <p:cNvSpPr txBox="1">
            <a:spLocks noChangeArrowheads="1"/>
          </p:cNvSpPr>
          <p:nvPr/>
        </p:nvSpPr>
        <p:spPr bwMode="auto">
          <a:xfrm flipV="1">
            <a:off x="1676400" y="-838200"/>
            <a:ext cx="7467600" cy="530225"/>
          </a:xfrm>
          <a:prstGeom prst="rect">
            <a:avLst/>
          </a:prstGeom>
          <a:noFill/>
          <a:ln w="9525">
            <a:noFill/>
            <a:miter lim="800000"/>
            <a:headEnd/>
            <a:tailEnd/>
          </a:ln>
        </p:spPr>
        <p:txBody>
          <a:bodyPr rot="10800000">
            <a:spAutoFit/>
          </a:bodyPr>
          <a:lstStyle/>
          <a:p>
            <a:pPr algn="ctr">
              <a:lnSpc>
                <a:spcPct val="90000"/>
              </a:lnSpc>
              <a:spcBef>
                <a:spcPct val="20000"/>
              </a:spcBef>
              <a:buClr>
                <a:schemeClr val="hlink"/>
              </a:buClr>
              <a:buFont typeface="Wingdings" pitchFamily="2" charset="2"/>
              <a:buNone/>
            </a:pPr>
            <a:endParaRPr lang="en-US" b="1" i="1">
              <a:solidFill>
                <a:schemeClr val="bg1"/>
              </a:solidFill>
              <a:latin typeface="Arial" pitchFamily="34" charset="0"/>
            </a:endParaRPr>
          </a:p>
        </p:txBody>
      </p:sp>
      <p:graphicFrame>
        <p:nvGraphicFramePr>
          <p:cNvPr id="9" name="Content Placeholder 8"/>
          <p:cNvGraphicFramePr>
            <a:graphicFrameLocks noGrp="1"/>
          </p:cNvGraphicFramePr>
          <p:nvPr>
            <p:ph sz="quarter" idx="15"/>
            <p:extLst>
              <p:ext uri="{D42A27DB-BD31-4B8C-83A1-F6EECF244321}">
                <p14:modId xmlns:p14="http://schemas.microsoft.com/office/powerpoint/2010/main" val="1376950667"/>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4595445"/>
      </p:ext>
    </p:extLst>
  </p:cSld>
  <p:clrMapOvr>
    <a:masterClrMapping/>
  </p:clrMapOvr>
  <p:transition>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pPr eaLnBrk="1" hangingPunct="1"/>
            <a:r>
              <a:rPr lang="en-US" sz="2800" dirty="0"/>
              <a:t>Outcomes</a:t>
            </a:r>
          </a:p>
        </p:txBody>
      </p:sp>
      <p:sp>
        <p:nvSpPr>
          <p:cNvPr id="2" name="Slide Number Placeholder 1"/>
          <p:cNvSpPr>
            <a:spLocks noGrp="1"/>
          </p:cNvSpPr>
          <p:nvPr>
            <p:ph type="sldNum" sz="quarter" idx="11"/>
          </p:nvPr>
        </p:nvSpPr>
        <p:spPr/>
        <p:txBody>
          <a:bodyPr/>
          <a:lstStyle/>
          <a:p>
            <a:pPr>
              <a:defRPr/>
            </a:pPr>
            <a:fld id="{5CC3B0D7-7300-45F8-8CD5-C666C53D9185}" type="slidenum">
              <a:rPr lang="en-US" smtClean="0"/>
              <a:pPr>
                <a:defRPr/>
              </a:pPr>
              <a:t>78</a:t>
            </a:fld>
            <a:endParaRPr lang="en-US" dirty="0"/>
          </a:p>
        </p:txBody>
      </p:sp>
      <p:sp>
        <p:nvSpPr>
          <p:cNvPr id="47107" name="Rectangle 3"/>
          <p:cNvSpPr>
            <a:spLocks noGrp="1" noChangeArrowheads="1"/>
          </p:cNvSpPr>
          <p:nvPr>
            <p:ph type="body" sz="half" idx="4294967295"/>
          </p:nvPr>
        </p:nvSpPr>
        <p:spPr>
          <a:xfrm>
            <a:off x="1066800" y="990600"/>
            <a:ext cx="5029200" cy="2819400"/>
          </a:xfrm>
        </p:spPr>
        <p:txBody>
          <a:bodyPr>
            <a:noAutofit/>
          </a:bodyPr>
          <a:lstStyle/>
          <a:p>
            <a:pPr eaLnBrk="1" hangingPunct="1">
              <a:lnSpc>
                <a:spcPct val="160000"/>
              </a:lnSpc>
              <a:spcBef>
                <a:spcPct val="0"/>
              </a:spcBef>
              <a:buClr>
                <a:schemeClr val="tx1"/>
              </a:buClr>
              <a:buSzPct val="130000"/>
            </a:pPr>
            <a:r>
              <a:rPr lang="en-US" sz="5400" dirty="0"/>
              <a:t>Short-term</a:t>
            </a:r>
          </a:p>
          <a:p>
            <a:pPr eaLnBrk="1" hangingPunct="1">
              <a:lnSpc>
                <a:spcPct val="160000"/>
              </a:lnSpc>
              <a:spcBef>
                <a:spcPct val="0"/>
              </a:spcBef>
              <a:buClr>
                <a:schemeClr val="tx1"/>
              </a:buClr>
              <a:buSzPct val="130000"/>
            </a:pPr>
            <a:r>
              <a:rPr lang="en-US" sz="5400" dirty="0"/>
              <a:t>Intermediate</a:t>
            </a:r>
          </a:p>
          <a:p>
            <a:pPr eaLnBrk="1" hangingPunct="1">
              <a:lnSpc>
                <a:spcPct val="160000"/>
              </a:lnSpc>
              <a:spcBef>
                <a:spcPct val="0"/>
              </a:spcBef>
              <a:buClr>
                <a:schemeClr val="tx1"/>
              </a:buClr>
              <a:buSzPct val="130000"/>
            </a:pPr>
            <a:r>
              <a:rPr lang="en-US" sz="5400" dirty="0"/>
              <a:t>Long-term</a:t>
            </a:r>
          </a:p>
        </p:txBody>
      </p:sp>
      <p:pic>
        <p:nvPicPr>
          <p:cNvPr id="88065" name="Picture 1" descr="C:\Users\mjcaruso\AppData\Local\Microsoft\Windows\Temporary Internet Files\Content.IE5\LU00O92T\MC900303038[1].jpg"/>
          <p:cNvPicPr>
            <a:picLocks noChangeAspect="1" noChangeArrowheads="1"/>
          </p:cNvPicPr>
          <p:nvPr/>
        </p:nvPicPr>
        <p:blipFill>
          <a:blip r:embed="rId3" cstate="print"/>
          <a:srcRect/>
          <a:stretch>
            <a:fillRect/>
          </a:stretch>
        </p:blipFill>
        <p:spPr bwMode="auto">
          <a:xfrm flipH="1">
            <a:off x="4876800" y="533400"/>
            <a:ext cx="3200400" cy="5867400"/>
          </a:xfrm>
          <a:prstGeom prst="rect">
            <a:avLst/>
          </a:prstGeom>
          <a:noFill/>
        </p:spPr>
      </p:pic>
    </p:spTree>
    <p:extLst>
      <p:ext uri="{BB962C8B-B14F-4D97-AF65-F5344CB8AC3E}">
        <p14:creationId xmlns:p14="http://schemas.microsoft.com/office/powerpoint/2010/main" val="31573360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fontScale="90000"/>
          </a:bodyPr>
          <a:lstStyle/>
          <a:p>
            <a:pPr eaLnBrk="1" hangingPunct="1"/>
            <a:endParaRPr lang="en-US" sz="4200" b="1" dirty="0"/>
          </a:p>
        </p:txBody>
      </p:sp>
      <p:sp>
        <p:nvSpPr>
          <p:cNvPr id="3" name="Text Placeholder 2"/>
          <p:cNvSpPr>
            <a:spLocks noGrp="1"/>
          </p:cNvSpPr>
          <p:nvPr>
            <p:ph type="body" sz="quarter" idx="13"/>
          </p:nvPr>
        </p:nvSpPr>
        <p:spPr/>
        <p:txBody>
          <a:bodyPr/>
          <a:lstStyle/>
          <a:p>
            <a:r>
              <a:rPr lang="en-US" dirty="0"/>
              <a:t>Short Term Outcomes</a:t>
            </a:r>
          </a:p>
        </p:txBody>
      </p:sp>
      <p:sp>
        <p:nvSpPr>
          <p:cNvPr id="4" name="Content Placeholder 3"/>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79</a:t>
            </a:fld>
            <a:endParaRPr lang="en-US" dirty="0"/>
          </a:p>
        </p:txBody>
      </p:sp>
      <p:graphicFrame>
        <p:nvGraphicFramePr>
          <p:cNvPr id="5" name="Diagram 4"/>
          <p:cNvGraphicFramePr/>
          <p:nvPr>
            <p:extLst>
              <p:ext uri="{D42A27DB-BD31-4B8C-83A1-F6EECF244321}">
                <p14:modId xmlns:p14="http://schemas.microsoft.com/office/powerpoint/2010/main" val="1411106533"/>
              </p:ext>
            </p:extLst>
          </p:nvPr>
        </p:nvGraphicFramePr>
        <p:xfrm>
          <a:off x="304800" y="838200"/>
          <a:ext cx="8001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757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endParaRPr lang="en-US"/>
          </a:p>
        </p:txBody>
      </p:sp>
      <p:sp>
        <p:nvSpPr>
          <p:cNvPr id="6" name="Text Placeholder 5"/>
          <p:cNvSpPr>
            <a:spLocks noGrp="1"/>
          </p:cNvSpPr>
          <p:nvPr>
            <p:ph type="body" sz="quarter" idx="13"/>
          </p:nvPr>
        </p:nvSpPr>
        <p:spPr/>
        <p:txBody>
          <a:bodyPr/>
          <a:lstStyle/>
          <a:p>
            <a:r>
              <a:rPr lang="en-US" dirty="0"/>
              <a:t>Why?</a:t>
            </a:r>
          </a:p>
        </p:txBody>
      </p:sp>
      <p:graphicFrame>
        <p:nvGraphicFramePr>
          <p:cNvPr id="7" name="Content Placeholder 6"/>
          <p:cNvGraphicFramePr>
            <a:graphicFrameLocks noGrp="1"/>
          </p:cNvGraphicFramePr>
          <p:nvPr>
            <p:ph sz="quarter" idx="15"/>
            <p:extLst>
              <p:ext uri="{D42A27DB-BD31-4B8C-83A1-F6EECF244321}">
                <p14:modId xmlns:p14="http://schemas.microsoft.com/office/powerpoint/2010/main" val="3281925492"/>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8"/>
          </p:nvPr>
        </p:nvSpPr>
        <p:spPr/>
        <p:txBody>
          <a:bodyPr/>
          <a:lstStyle/>
          <a:p>
            <a:pPr>
              <a:defRPr/>
            </a:pPr>
            <a:fld id="{843AEAB8-6ECC-457F-BB74-CCAAA86EA6EF}" type="slidenum">
              <a:rPr lang="en-US" smtClean="0"/>
              <a:pPr>
                <a:defRPr/>
              </a:pPr>
              <a:t>8</a:t>
            </a:fld>
            <a:endParaRPr lang="en-US" dirty="0"/>
          </a:p>
        </p:txBody>
      </p:sp>
    </p:spTree>
    <p:extLst>
      <p:ext uri="{BB962C8B-B14F-4D97-AF65-F5344CB8AC3E}">
        <p14:creationId xmlns:p14="http://schemas.microsoft.com/office/powerpoint/2010/main" val="26392778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normAutofit fontScale="90000"/>
          </a:bodyPr>
          <a:lstStyle/>
          <a:p>
            <a:pPr eaLnBrk="1" hangingPunct="1"/>
            <a:endParaRPr lang="en-US" sz="4200" b="1" dirty="0"/>
          </a:p>
        </p:txBody>
      </p:sp>
      <p:sp>
        <p:nvSpPr>
          <p:cNvPr id="3" name="Text Placeholder 2"/>
          <p:cNvSpPr>
            <a:spLocks noGrp="1"/>
          </p:cNvSpPr>
          <p:nvPr>
            <p:ph type="body" sz="quarter" idx="13"/>
          </p:nvPr>
        </p:nvSpPr>
        <p:spPr/>
        <p:txBody>
          <a:bodyPr/>
          <a:lstStyle/>
          <a:p>
            <a:r>
              <a:rPr lang="en-US" dirty="0"/>
              <a:t>Intermediate Outcomes</a:t>
            </a:r>
          </a:p>
        </p:txBody>
      </p:sp>
      <p:sp>
        <p:nvSpPr>
          <p:cNvPr id="4" name="Content Placeholder 3"/>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80</a:t>
            </a:fld>
            <a:endParaRPr lang="en-US" dirty="0"/>
          </a:p>
        </p:txBody>
      </p:sp>
      <p:graphicFrame>
        <p:nvGraphicFramePr>
          <p:cNvPr id="5" name="Diagram 4"/>
          <p:cNvGraphicFramePr/>
          <p:nvPr>
            <p:extLst>
              <p:ext uri="{D42A27DB-BD31-4B8C-83A1-F6EECF244321}">
                <p14:modId xmlns:p14="http://schemas.microsoft.com/office/powerpoint/2010/main" val="3730214740"/>
              </p:ext>
            </p:extLst>
          </p:nvPr>
        </p:nvGraphicFramePr>
        <p:xfrm>
          <a:off x="304800" y="838200"/>
          <a:ext cx="7924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8749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eaLnBrk="1" hangingPunct="1"/>
            <a:endParaRPr lang="en-US" sz="4200" b="1" dirty="0"/>
          </a:p>
        </p:txBody>
      </p:sp>
      <p:sp>
        <p:nvSpPr>
          <p:cNvPr id="3" name="Text Placeholder 2"/>
          <p:cNvSpPr>
            <a:spLocks noGrp="1"/>
          </p:cNvSpPr>
          <p:nvPr>
            <p:ph type="body" sz="quarter" idx="13"/>
          </p:nvPr>
        </p:nvSpPr>
        <p:spPr/>
        <p:txBody>
          <a:bodyPr/>
          <a:lstStyle/>
          <a:p>
            <a:r>
              <a:rPr lang="en-US" dirty="0"/>
              <a:t>Long-Term Outcomes</a:t>
            </a:r>
          </a:p>
        </p:txBody>
      </p:sp>
      <p:sp>
        <p:nvSpPr>
          <p:cNvPr id="4" name="Content Placeholder 3"/>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81</a:t>
            </a:fld>
            <a:endParaRPr lang="en-US" dirty="0"/>
          </a:p>
        </p:txBody>
      </p:sp>
      <p:graphicFrame>
        <p:nvGraphicFramePr>
          <p:cNvPr id="6" name="Diagram 5"/>
          <p:cNvGraphicFramePr/>
          <p:nvPr>
            <p:extLst>
              <p:ext uri="{D42A27DB-BD31-4B8C-83A1-F6EECF244321}">
                <p14:modId xmlns:p14="http://schemas.microsoft.com/office/powerpoint/2010/main" val="4020536649"/>
              </p:ext>
            </p:extLst>
          </p:nvPr>
        </p:nvGraphicFramePr>
        <p:xfrm>
          <a:off x="304800" y="838200"/>
          <a:ext cx="8001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02310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normAutofit fontScale="90000"/>
          </a:bodyPr>
          <a:lstStyle/>
          <a:p>
            <a:pPr eaLnBrk="1" hangingPunct="1"/>
            <a:endParaRPr lang="en-US" b="1" dirty="0"/>
          </a:p>
        </p:txBody>
      </p:sp>
      <p:sp>
        <p:nvSpPr>
          <p:cNvPr id="3" name="Text Placeholder 2"/>
          <p:cNvSpPr>
            <a:spLocks noGrp="1"/>
          </p:cNvSpPr>
          <p:nvPr>
            <p:ph type="body" sz="quarter" idx="13"/>
          </p:nvPr>
        </p:nvSpPr>
        <p:spPr/>
        <p:txBody>
          <a:bodyPr/>
          <a:lstStyle/>
          <a:p>
            <a:r>
              <a:rPr lang="en-US" dirty="0"/>
              <a:t>Writing Outcome Statements</a:t>
            </a:r>
          </a:p>
        </p:txBody>
      </p:sp>
      <p:sp>
        <p:nvSpPr>
          <p:cNvPr id="4" name="Content Placeholder 3"/>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82</a:t>
            </a:fld>
            <a:endParaRPr lang="en-US" dirty="0"/>
          </a:p>
        </p:txBody>
      </p:sp>
      <p:graphicFrame>
        <p:nvGraphicFramePr>
          <p:cNvPr id="5" name="Diagram 4"/>
          <p:cNvGraphicFramePr/>
          <p:nvPr>
            <p:extLst>
              <p:ext uri="{D42A27DB-BD31-4B8C-83A1-F6EECF244321}">
                <p14:modId xmlns:p14="http://schemas.microsoft.com/office/powerpoint/2010/main" val="1138364812"/>
              </p:ext>
            </p:extLst>
          </p:nvPr>
        </p:nvGraphicFramePr>
        <p:xfrm>
          <a:off x="381000" y="762000"/>
          <a:ext cx="7924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2142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Formatting Outcomes</a:t>
            </a:r>
          </a:p>
        </p:txBody>
      </p:sp>
      <p:sp>
        <p:nvSpPr>
          <p:cNvPr id="6" name="Content Placeholder 5"/>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CC3B0D7-7300-45F8-8CD5-C666C53D9185}" type="slidenum">
              <a:rPr lang="en-US" smtClean="0"/>
              <a:pPr>
                <a:defRPr/>
              </a:pPr>
              <a:t>83</a:t>
            </a:fld>
            <a:endParaRPr lang="en-US" dirty="0"/>
          </a:p>
        </p:txBody>
      </p:sp>
      <p:graphicFrame>
        <p:nvGraphicFramePr>
          <p:cNvPr id="5" name="Diagram 4"/>
          <p:cNvGraphicFramePr/>
          <p:nvPr/>
        </p:nvGraphicFramePr>
        <p:xfrm>
          <a:off x="304800" y="1219200"/>
          <a:ext cx="8001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35762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sz="4200" b="1" dirty="0"/>
              <a:t>Logic Model Activity</a:t>
            </a:r>
          </a:p>
        </p:txBody>
      </p:sp>
      <p:sp>
        <p:nvSpPr>
          <p:cNvPr id="2" name="Slide Number Placeholder 1"/>
          <p:cNvSpPr>
            <a:spLocks noGrp="1"/>
          </p:cNvSpPr>
          <p:nvPr>
            <p:ph type="sldNum" sz="quarter" idx="12"/>
          </p:nvPr>
        </p:nvSpPr>
        <p:spPr/>
        <p:txBody>
          <a:bodyPr/>
          <a:lstStyle/>
          <a:p>
            <a:pPr>
              <a:defRPr/>
            </a:pPr>
            <a:fld id="{5CC3B0D7-7300-45F8-8CD5-C666C53D9185}" type="slidenum">
              <a:rPr lang="en-US" smtClean="0"/>
              <a:pPr>
                <a:defRPr/>
              </a:pPr>
              <a:t>84</a:t>
            </a:fld>
            <a:endParaRPr lang="en-US" dirty="0"/>
          </a:p>
        </p:txBody>
      </p:sp>
      <p:graphicFrame>
        <p:nvGraphicFramePr>
          <p:cNvPr id="6" name="Diagram 5"/>
          <p:cNvGraphicFramePr/>
          <p:nvPr/>
        </p:nvGraphicFramePr>
        <p:xfrm>
          <a:off x="381000" y="381000"/>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2" name="Text Box 7"/>
          <p:cNvSpPr txBox="1">
            <a:spLocks noChangeArrowheads="1"/>
          </p:cNvSpPr>
          <p:nvPr/>
        </p:nvSpPr>
        <p:spPr bwMode="auto">
          <a:xfrm>
            <a:off x="381000" y="4876799"/>
            <a:ext cx="8305800" cy="1508105"/>
          </a:xfrm>
          <a:prstGeom prst="rect">
            <a:avLst/>
          </a:prstGeom>
          <a:noFill/>
          <a:ln w="9525">
            <a:noFill/>
            <a:miter lim="800000"/>
            <a:headEnd/>
            <a:tailEnd/>
          </a:ln>
        </p:spPr>
        <p:txBody>
          <a:bodyPr wrap="square">
            <a:spAutoFit/>
          </a:bodyPr>
          <a:lstStyle/>
          <a:p>
            <a:r>
              <a:rPr lang="en-US" sz="2800" b="1" dirty="0">
                <a:latin typeface="Arial" pitchFamily="34" charset="0"/>
              </a:rPr>
              <a:t>The Evaluation Toolkit includes a menu of sample outcomes. View it here:</a:t>
            </a:r>
          </a:p>
          <a:p>
            <a:endParaRPr lang="en-US" sz="1200" b="1" dirty="0">
              <a:latin typeface="Arial" pitchFamily="34" charset="0"/>
            </a:endParaRPr>
          </a:p>
          <a:p>
            <a:r>
              <a:rPr lang="en-US" sz="2400" b="1" dirty="0">
                <a:latin typeface="Arial" pitchFamily="34" charset="0"/>
                <a:hlinkClick r:id="rId8"/>
              </a:rPr>
              <a:t>http://www.friendsnrc.org/outcome/toolkit/outin.htm</a:t>
            </a:r>
            <a:endParaRPr lang="en-US" sz="2400" dirty="0">
              <a:latin typeface="Arial" pitchFamily="34" charset="0"/>
            </a:endParaRPr>
          </a:p>
        </p:txBody>
      </p:sp>
    </p:spTree>
    <p:extLst>
      <p:ext uri="{BB962C8B-B14F-4D97-AF65-F5344CB8AC3E}">
        <p14:creationId xmlns:p14="http://schemas.microsoft.com/office/powerpoint/2010/main" val="1229921373"/>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sz="quarter" idx="13"/>
          </p:nvPr>
        </p:nvSpPr>
        <p:spPr/>
        <p:txBody>
          <a:bodyPr/>
          <a:lstStyle/>
          <a:p>
            <a:pPr eaLnBrk="1" hangingPunct="1"/>
            <a:r>
              <a:rPr lang="en-US" dirty="0"/>
              <a:t>Outcomes Need Indicators</a:t>
            </a:r>
          </a:p>
        </p:txBody>
      </p:sp>
      <p:sp>
        <p:nvSpPr>
          <p:cNvPr id="3" name="Content Placeholder 2"/>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94D62F99-A34B-4B16-BA82-142BEE2BA2DB}" type="slidenum">
              <a:rPr lang="en-US" smtClean="0">
                <a:solidFill>
                  <a:srgbClr val="000099"/>
                </a:solidFill>
              </a:rPr>
              <a:pPr>
                <a:defRPr/>
              </a:pPr>
              <a:t>85</a:t>
            </a:fld>
            <a:endParaRPr lang="en-US" dirty="0">
              <a:solidFill>
                <a:srgbClr val="000099"/>
              </a:solidFill>
            </a:endParaRPr>
          </a:p>
        </p:txBody>
      </p:sp>
      <p:sp>
        <p:nvSpPr>
          <p:cNvPr id="54275" name="AutoShape 5"/>
          <p:cNvSpPr>
            <a:spLocks noChangeArrowheads="1"/>
          </p:cNvSpPr>
          <p:nvPr/>
        </p:nvSpPr>
        <p:spPr bwMode="auto">
          <a:xfrm>
            <a:off x="0" y="1333500"/>
            <a:ext cx="4572000" cy="4191000"/>
          </a:xfrm>
          <a:prstGeom prst="rightArrow">
            <a:avLst>
              <a:gd name="adj1" fmla="val 50000"/>
              <a:gd name="adj2" fmla="val 27273"/>
            </a:avLst>
          </a:prstGeom>
          <a:solidFill>
            <a:schemeClr val="tx1"/>
          </a:solidFill>
          <a:ln w="9525">
            <a:solidFill>
              <a:schemeClr val="tx1"/>
            </a:solidFill>
            <a:miter lim="800000"/>
            <a:headEnd/>
            <a:tailEnd/>
          </a:ln>
        </p:spPr>
        <p:txBody>
          <a:bodyPr wrap="none" anchor="ctr"/>
          <a:lstStyle/>
          <a:p>
            <a:pPr algn="ctr" fontAlgn="base">
              <a:spcBef>
                <a:spcPct val="0"/>
              </a:spcBef>
              <a:spcAft>
                <a:spcPct val="0"/>
              </a:spcAft>
            </a:pPr>
            <a:endParaRPr lang="en-US">
              <a:solidFill>
                <a:srgbClr val="000099"/>
              </a:solidFill>
              <a:latin typeface="Arial" pitchFamily="34" charset="0"/>
            </a:endParaRPr>
          </a:p>
        </p:txBody>
      </p:sp>
      <p:sp>
        <p:nvSpPr>
          <p:cNvPr id="54276" name="AutoShape 6"/>
          <p:cNvSpPr>
            <a:spLocks noChangeArrowheads="1"/>
          </p:cNvSpPr>
          <p:nvPr/>
        </p:nvSpPr>
        <p:spPr bwMode="auto">
          <a:xfrm flipH="1">
            <a:off x="4800600" y="1409700"/>
            <a:ext cx="4343400" cy="4038600"/>
          </a:xfrm>
          <a:prstGeom prst="rightArrow">
            <a:avLst>
              <a:gd name="adj1" fmla="val 50000"/>
              <a:gd name="adj2" fmla="val 27484"/>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sz="3200">
              <a:solidFill>
                <a:srgbClr val="000099"/>
              </a:solidFill>
              <a:latin typeface="Verdana" pitchFamily="34" charset="0"/>
            </a:endParaRPr>
          </a:p>
        </p:txBody>
      </p:sp>
      <p:sp>
        <p:nvSpPr>
          <p:cNvPr id="54277" name="Rectangle 8"/>
          <p:cNvSpPr>
            <a:spLocks noChangeArrowheads="1"/>
          </p:cNvSpPr>
          <p:nvPr/>
        </p:nvSpPr>
        <p:spPr bwMode="auto">
          <a:xfrm>
            <a:off x="304800" y="3138488"/>
            <a:ext cx="4267200" cy="579437"/>
          </a:xfrm>
          <a:prstGeom prst="rect">
            <a:avLst/>
          </a:prstGeom>
          <a:noFill/>
          <a:ln w="9525">
            <a:noFill/>
            <a:miter lim="800000"/>
            <a:headEnd/>
            <a:tailEnd/>
          </a:ln>
        </p:spPr>
        <p:txBody>
          <a:bodyPr>
            <a:spAutoFit/>
          </a:bodyPr>
          <a:lstStyle/>
          <a:p>
            <a:pPr algn="ctr" fontAlgn="base">
              <a:spcBef>
                <a:spcPct val="0"/>
              </a:spcBef>
              <a:spcAft>
                <a:spcPct val="0"/>
              </a:spcAft>
            </a:pPr>
            <a:r>
              <a:rPr lang="en-US" sz="3200" b="1">
                <a:solidFill>
                  <a:srgbClr val="FFFFFF"/>
                </a:solidFill>
                <a:latin typeface="Arial" pitchFamily="34" charset="0"/>
              </a:rPr>
              <a:t>Desired Change</a:t>
            </a:r>
          </a:p>
        </p:txBody>
      </p:sp>
      <p:sp>
        <p:nvSpPr>
          <p:cNvPr id="54278" name="Rectangle 9"/>
          <p:cNvSpPr>
            <a:spLocks noChangeArrowheads="1"/>
          </p:cNvSpPr>
          <p:nvPr/>
        </p:nvSpPr>
        <p:spPr bwMode="auto">
          <a:xfrm>
            <a:off x="4800600" y="3138488"/>
            <a:ext cx="4343400" cy="579437"/>
          </a:xfrm>
          <a:prstGeom prst="rect">
            <a:avLst/>
          </a:prstGeom>
          <a:noFill/>
          <a:ln w="9525">
            <a:noFill/>
            <a:miter lim="800000"/>
            <a:headEnd/>
            <a:tailEnd/>
          </a:ln>
        </p:spPr>
        <p:txBody>
          <a:bodyPr>
            <a:spAutoFit/>
          </a:bodyPr>
          <a:lstStyle/>
          <a:p>
            <a:pPr algn="ctr" fontAlgn="base">
              <a:spcBef>
                <a:spcPct val="0"/>
              </a:spcBef>
              <a:spcAft>
                <a:spcPct val="0"/>
              </a:spcAft>
            </a:pPr>
            <a:r>
              <a:rPr lang="en-US" sz="3200" b="1">
                <a:solidFill>
                  <a:srgbClr val="FFFFFF"/>
                </a:solidFill>
                <a:latin typeface="Arial" pitchFamily="34" charset="0"/>
              </a:rPr>
              <a:t>Evidence of Change</a:t>
            </a:r>
          </a:p>
        </p:txBody>
      </p:sp>
    </p:spTree>
    <p:extLst>
      <p:ext uri="{BB962C8B-B14F-4D97-AF65-F5344CB8AC3E}">
        <p14:creationId xmlns:p14="http://schemas.microsoft.com/office/powerpoint/2010/main" val="10737131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noAutofit/>
          </a:bodyPr>
          <a:lstStyle/>
          <a:p>
            <a:pPr eaLnBrk="1" hangingPunct="1"/>
            <a:endParaRPr lang="en-US" sz="2800" b="1" dirty="0"/>
          </a:p>
        </p:txBody>
      </p:sp>
      <p:sp>
        <p:nvSpPr>
          <p:cNvPr id="3" name="Text Placeholder 2"/>
          <p:cNvSpPr>
            <a:spLocks noGrp="1"/>
          </p:cNvSpPr>
          <p:nvPr>
            <p:ph type="body" sz="quarter" idx="13"/>
          </p:nvPr>
        </p:nvSpPr>
        <p:spPr/>
        <p:txBody>
          <a:bodyPr/>
          <a:lstStyle/>
          <a:p>
            <a:r>
              <a:rPr lang="en-US" dirty="0"/>
              <a:t>Indicators</a:t>
            </a:r>
          </a:p>
        </p:txBody>
      </p:sp>
      <p:sp>
        <p:nvSpPr>
          <p:cNvPr id="5" name="Content Placeholder 4"/>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070A36B-E517-417A-BB2B-322F96DDE865}" type="slidenum">
              <a:rPr lang="en-US" smtClean="0">
                <a:solidFill>
                  <a:srgbClr val="000099"/>
                </a:solidFill>
              </a:rPr>
              <a:pPr>
                <a:defRPr/>
              </a:pPr>
              <a:t>86</a:t>
            </a:fld>
            <a:endParaRPr lang="en-US">
              <a:solidFill>
                <a:srgbClr val="000099"/>
              </a:solidFill>
            </a:endParaRPr>
          </a:p>
        </p:txBody>
      </p:sp>
      <p:graphicFrame>
        <p:nvGraphicFramePr>
          <p:cNvPr id="4" name="Diagram 3"/>
          <p:cNvGraphicFramePr/>
          <p:nvPr>
            <p:extLst>
              <p:ext uri="{D42A27DB-BD31-4B8C-83A1-F6EECF244321}">
                <p14:modId xmlns:p14="http://schemas.microsoft.com/office/powerpoint/2010/main" val="3447094736"/>
              </p:ext>
            </p:extLst>
          </p:nvPr>
        </p:nvGraphicFramePr>
        <p:xfrm>
          <a:off x="152400" y="12954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987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4D62F99-A34B-4B16-BA82-142BEE2BA2DB}" type="slidenum">
              <a:rPr lang="en-US" smtClean="0">
                <a:solidFill>
                  <a:srgbClr val="000099"/>
                </a:solidFill>
              </a:rPr>
              <a:pPr>
                <a:defRPr/>
              </a:pPr>
              <a:t>87</a:t>
            </a:fld>
            <a:endParaRPr lang="en-US" dirty="0">
              <a:solidFill>
                <a:srgbClr val="000099"/>
              </a:solidFill>
            </a:endParaRPr>
          </a:p>
        </p:txBody>
      </p:sp>
      <p:sp>
        <p:nvSpPr>
          <p:cNvPr id="56322" name="Title 8"/>
          <p:cNvSpPr>
            <a:spLocks noGrp="1"/>
          </p:cNvSpPr>
          <p:nvPr>
            <p:ph type="title" idx="4294967295"/>
          </p:nvPr>
        </p:nvSpPr>
        <p:spPr>
          <a:xfrm>
            <a:off x="0" y="152400"/>
            <a:ext cx="9144000" cy="1371600"/>
          </a:xfrm>
        </p:spPr>
        <p:style>
          <a:lnRef idx="2">
            <a:schemeClr val="accent6">
              <a:shade val="50000"/>
            </a:schemeClr>
          </a:lnRef>
          <a:fillRef idx="1">
            <a:schemeClr val="accent6"/>
          </a:fillRef>
          <a:effectRef idx="0">
            <a:schemeClr val="accent6"/>
          </a:effectRef>
          <a:fontRef idx="minor">
            <a:schemeClr val="lt1"/>
          </a:fontRef>
        </p:style>
        <p:txBody>
          <a:bodyPr vert="horz">
            <a:normAutofit/>
          </a:bodyPr>
          <a:lstStyle/>
          <a:p>
            <a:pPr algn="ctr"/>
            <a:r>
              <a:rPr lang="en-US" sz="3200" b="1" dirty="0">
                <a:solidFill>
                  <a:schemeClr val="bg1"/>
                </a:solidFill>
              </a:rPr>
              <a:t>Participants appropriately manage child behavior.</a:t>
            </a:r>
            <a:endParaRPr lang="en-US" sz="3200" dirty="0">
              <a:solidFill>
                <a:schemeClr val="bg1"/>
              </a:solidFill>
            </a:endParaRPr>
          </a:p>
        </p:txBody>
      </p:sp>
      <p:sp>
        <p:nvSpPr>
          <p:cNvPr id="10" name="AutoShape 19"/>
          <p:cNvSpPr>
            <a:spLocks noChangeArrowheads="1"/>
          </p:cNvSpPr>
          <p:nvPr/>
        </p:nvSpPr>
        <p:spPr bwMode="auto">
          <a:xfrm>
            <a:off x="1676400" y="3989324"/>
            <a:ext cx="914400" cy="1159669"/>
          </a:xfrm>
          <a:prstGeom prst="downArrow">
            <a:avLst>
              <a:gd name="adj1" fmla="val 50000"/>
              <a:gd name="adj2" fmla="val 2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11" name="AutoShape 19"/>
          <p:cNvSpPr>
            <a:spLocks noChangeArrowheads="1"/>
          </p:cNvSpPr>
          <p:nvPr/>
        </p:nvSpPr>
        <p:spPr bwMode="auto">
          <a:xfrm>
            <a:off x="6262116" y="3492500"/>
            <a:ext cx="914400" cy="1676400"/>
          </a:xfrm>
          <a:prstGeom prst="downArrow">
            <a:avLst>
              <a:gd name="adj1" fmla="val 50000"/>
              <a:gd name="adj2" fmla="val 2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12" name="AutoShape 10"/>
          <p:cNvSpPr>
            <a:spLocks noChangeArrowheads="1"/>
          </p:cNvSpPr>
          <p:nvPr/>
        </p:nvSpPr>
        <p:spPr bwMode="auto">
          <a:xfrm>
            <a:off x="1676400" y="1543050"/>
            <a:ext cx="914400" cy="1111250"/>
          </a:xfrm>
          <a:prstGeom prst="downArrow">
            <a:avLst>
              <a:gd name="adj1" fmla="val 50000"/>
              <a:gd name="adj2"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13" name="AutoShape 19"/>
          <p:cNvSpPr>
            <a:spLocks noChangeArrowheads="1"/>
          </p:cNvSpPr>
          <p:nvPr/>
        </p:nvSpPr>
        <p:spPr bwMode="auto">
          <a:xfrm>
            <a:off x="6262116" y="1543050"/>
            <a:ext cx="914400" cy="1111250"/>
          </a:xfrm>
          <a:prstGeom prst="downArrow">
            <a:avLst>
              <a:gd name="adj1" fmla="val 50000"/>
              <a:gd name="adj2" fmla="val 2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15" name="Text Box 27"/>
          <p:cNvSpPr txBox="1">
            <a:spLocks noChangeArrowheads="1"/>
          </p:cNvSpPr>
          <p:nvPr/>
        </p:nvSpPr>
        <p:spPr bwMode="auto">
          <a:xfrm>
            <a:off x="228600" y="2654300"/>
            <a:ext cx="3810000" cy="1384300"/>
          </a:xfrm>
          <a:prstGeom prst="rect">
            <a:avLst/>
          </a:prstGeom>
          <a:solidFill>
            <a:schemeClr val="accent5">
              <a:lumMod val="90000"/>
            </a:schemeClr>
          </a:solidFill>
          <a:ln w="9525">
            <a:solidFill>
              <a:schemeClr val="accent2">
                <a:lumMod val="60000"/>
                <a:lumOff val="40000"/>
              </a:schemeClr>
            </a:solidFill>
            <a:miter lim="800000"/>
            <a:headEnd/>
            <a:tailEnd/>
          </a:ln>
        </p:spPr>
        <p:txBody>
          <a:bodyPr>
            <a:spAutoFit/>
          </a:bodyPr>
          <a:lstStyle/>
          <a:p>
            <a:pPr algn="ctr" fontAlgn="base">
              <a:spcBef>
                <a:spcPct val="0"/>
              </a:spcBef>
              <a:spcAft>
                <a:spcPct val="0"/>
              </a:spcAft>
              <a:defRPr/>
            </a:pPr>
            <a:r>
              <a:rPr lang="en-US" sz="2800" dirty="0">
                <a:solidFill>
                  <a:srgbClr val="000099"/>
                </a:solidFill>
                <a:latin typeface="Arial" pitchFamily="34" charset="0"/>
              </a:rPr>
              <a:t>Participants encourage positive behaviors</a:t>
            </a:r>
          </a:p>
        </p:txBody>
      </p:sp>
      <p:sp>
        <p:nvSpPr>
          <p:cNvPr id="16" name="Text Box 28"/>
          <p:cNvSpPr txBox="1">
            <a:spLocks noChangeArrowheads="1"/>
          </p:cNvSpPr>
          <p:nvPr/>
        </p:nvSpPr>
        <p:spPr bwMode="auto">
          <a:xfrm>
            <a:off x="4581144" y="2677318"/>
            <a:ext cx="4343400" cy="1338263"/>
          </a:xfrm>
          <a:prstGeom prst="rect">
            <a:avLst/>
          </a:prstGeom>
          <a:solidFill>
            <a:schemeClr val="accent5">
              <a:lumMod val="90000"/>
            </a:schemeClr>
          </a:solidFill>
          <a:ln>
            <a:solidFill>
              <a:schemeClr val="accent2">
                <a:lumMod val="60000"/>
                <a:lumOff val="4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fontAlgn="base">
              <a:spcBef>
                <a:spcPct val="0"/>
              </a:spcBef>
              <a:spcAft>
                <a:spcPct val="0"/>
              </a:spcAft>
              <a:defRPr/>
            </a:pPr>
            <a:r>
              <a:rPr lang="en-US" sz="2700" dirty="0">
                <a:solidFill>
                  <a:srgbClr val="000099"/>
                </a:solidFill>
                <a:latin typeface="Arial" pitchFamily="34" charset="0"/>
              </a:rPr>
              <a:t>Participants set realistic, age-appropriate household rules. </a:t>
            </a:r>
          </a:p>
        </p:txBody>
      </p:sp>
      <p:sp>
        <p:nvSpPr>
          <p:cNvPr id="17" name="Text Box 29"/>
          <p:cNvSpPr txBox="1">
            <a:spLocks noChangeArrowheads="1"/>
          </p:cNvSpPr>
          <p:nvPr/>
        </p:nvSpPr>
        <p:spPr bwMode="auto">
          <a:xfrm>
            <a:off x="179832" y="5168392"/>
            <a:ext cx="3962400" cy="1384300"/>
          </a:xfrm>
          <a:prstGeom prst="rect">
            <a:avLst/>
          </a:prstGeom>
          <a:solidFill>
            <a:schemeClr val="accent5">
              <a:lumMod val="90000"/>
            </a:schemeClr>
          </a:solidFill>
          <a:ln w="9525">
            <a:solidFill>
              <a:schemeClr val="accent2">
                <a:lumMod val="60000"/>
                <a:lumOff val="40000"/>
              </a:schemeClr>
            </a:solidFill>
            <a:miter lim="800000"/>
            <a:headEnd/>
            <a:tailEnd/>
          </a:ln>
        </p:spPr>
        <p:txBody>
          <a:bodyPr>
            <a:spAutoFit/>
          </a:bodyPr>
          <a:lstStyle/>
          <a:p>
            <a:pPr algn="ctr" fontAlgn="base">
              <a:spcBef>
                <a:spcPct val="0"/>
              </a:spcBef>
              <a:spcAft>
                <a:spcPct val="0"/>
              </a:spcAft>
              <a:defRPr/>
            </a:pPr>
            <a:r>
              <a:rPr lang="en-US" sz="2800" dirty="0">
                <a:solidFill>
                  <a:srgbClr val="000099"/>
                </a:solidFill>
                <a:latin typeface="Arial" pitchFamily="34" charset="0"/>
              </a:rPr>
              <a:t>Participants consistently enforce their household rules.</a:t>
            </a:r>
            <a:endParaRPr lang="en-US" sz="3000" dirty="0">
              <a:solidFill>
                <a:srgbClr val="000099"/>
              </a:solidFill>
              <a:latin typeface="Arial" pitchFamily="34" charset="0"/>
            </a:endParaRPr>
          </a:p>
        </p:txBody>
      </p:sp>
      <p:sp>
        <p:nvSpPr>
          <p:cNvPr id="18" name="Text Box 29"/>
          <p:cNvSpPr txBox="1">
            <a:spLocks noChangeArrowheads="1"/>
          </p:cNvSpPr>
          <p:nvPr/>
        </p:nvSpPr>
        <p:spPr bwMode="auto">
          <a:xfrm>
            <a:off x="4547616" y="5168900"/>
            <a:ext cx="4343400" cy="1384300"/>
          </a:xfrm>
          <a:prstGeom prst="rect">
            <a:avLst/>
          </a:prstGeom>
          <a:solidFill>
            <a:schemeClr val="accent5">
              <a:lumMod val="90000"/>
            </a:schemeClr>
          </a:solidFill>
          <a:ln w="9525">
            <a:solidFill>
              <a:schemeClr val="accent2">
                <a:lumMod val="60000"/>
                <a:lumOff val="40000"/>
              </a:schemeClr>
            </a:solidFill>
            <a:miter lim="800000"/>
            <a:headEnd/>
            <a:tailEnd/>
          </a:ln>
        </p:spPr>
        <p:txBody>
          <a:bodyPr>
            <a:spAutoFit/>
          </a:bodyPr>
          <a:lstStyle/>
          <a:p>
            <a:pPr algn="ctr" fontAlgn="base">
              <a:spcBef>
                <a:spcPct val="0"/>
              </a:spcBef>
              <a:spcAft>
                <a:spcPct val="0"/>
              </a:spcAft>
              <a:defRPr/>
            </a:pPr>
            <a:r>
              <a:rPr lang="en-US" sz="2800" dirty="0">
                <a:solidFill>
                  <a:srgbClr val="000099"/>
                </a:solidFill>
                <a:latin typeface="Arial" pitchFamily="34" charset="0"/>
              </a:rPr>
              <a:t>Participants enforce rules without coercion</a:t>
            </a:r>
            <a:r>
              <a:rPr lang="en-US" sz="2800" dirty="0">
                <a:solidFill>
                  <a:srgbClr val="000099"/>
                </a:solidFill>
                <a:latin typeface="Verdana" pitchFamily="34" charset="0"/>
              </a:rPr>
              <a:t> or</a:t>
            </a:r>
            <a:r>
              <a:rPr lang="en-US" sz="2800" dirty="0">
                <a:solidFill>
                  <a:srgbClr val="000099"/>
                </a:solidFill>
                <a:latin typeface="Arial" pitchFamily="34" charset="0"/>
              </a:rPr>
              <a:t> physical punishment</a:t>
            </a:r>
            <a:endParaRPr lang="en-US" sz="3000" dirty="0">
              <a:solidFill>
                <a:srgbClr val="000099"/>
              </a:solidFill>
              <a:latin typeface="Arial" pitchFamily="34" charset="0"/>
            </a:endParaRPr>
          </a:p>
        </p:txBody>
      </p:sp>
    </p:spTree>
    <p:extLst>
      <p:ext uri="{BB962C8B-B14F-4D97-AF65-F5344CB8AC3E}">
        <p14:creationId xmlns:p14="http://schemas.microsoft.com/office/powerpoint/2010/main" val="96956688"/>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4D62F99-A34B-4B16-BA82-142BEE2BA2DB}" type="slidenum">
              <a:rPr lang="en-US" smtClean="0">
                <a:solidFill>
                  <a:srgbClr val="000099"/>
                </a:solidFill>
              </a:rPr>
              <a:pPr>
                <a:defRPr/>
              </a:pPr>
              <a:t>88</a:t>
            </a:fld>
            <a:endParaRPr lang="en-US" dirty="0">
              <a:solidFill>
                <a:srgbClr val="000099"/>
              </a:solidFill>
            </a:endParaRPr>
          </a:p>
        </p:txBody>
      </p:sp>
      <p:sp>
        <p:nvSpPr>
          <p:cNvPr id="57346" name="Title 9"/>
          <p:cNvSpPr>
            <a:spLocks noGrp="1"/>
          </p:cNvSpPr>
          <p:nvPr>
            <p:ph type="title" idx="4294967295"/>
          </p:nvPr>
        </p:nvSpPr>
        <p:spPr>
          <a:xfrm>
            <a:off x="0" y="152400"/>
            <a:ext cx="9144000" cy="1219200"/>
          </a:xfrm>
        </p:spPr>
        <p:style>
          <a:lnRef idx="2">
            <a:schemeClr val="accent6">
              <a:shade val="50000"/>
            </a:schemeClr>
          </a:lnRef>
          <a:fillRef idx="1">
            <a:schemeClr val="accent6"/>
          </a:fillRef>
          <a:effectRef idx="0">
            <a:schemeClr val="accent6"/>
          </a:effectRef>
          <a:fontRef idx="minor">
            <a:schemeClr val="lt1"/>
          </a:fontRef>
        </p:style>
        <p:txBody>
          <a:bodyPr vert="horz">
            <a:normAutofit/>
          </a:bodyPr>
          <a:lstStyle/>
          <a:p>
            <a:pPr algn="ctr"/>
            <a:r>
              <a:rPr lang="en-US" sz="4800" b="1" dirty="0">
                <a:solidFill>
                  <a:schemeClr val="bg1"/>
                </a:solidFill>
              </a:rPr>
              <a:t>Indicators Can Be Outcomes</a:t>
            </a:r>
            <a:endParaRPr lang="en-US" sz="4800" dirty="0">
              <a:solidFill>
                <a:schemeClr val="bg1"/>
              </a:solidFill>
            </a:endParaRPr>
          </a:p>
        </p:txBody>
      </p:sp>
      <p:sp>
        <p:nvSpPr>
          <p:cNvPr id="11" name="AutoShape 19"/>
          <p:cNvSpPr>
            <a:spLocks noChangeArrowheads="1"/>
          </p:cNvSpPr>
          <p:nvPr/>
        </p:nvSpPr>
        <p:spPr bwMode="auto">
          <a:xfrm>
            <a:off x="1676400" y="2590799"/>
            <a:ext cx="914400" cy="1998663"/>
          </a:xfrm>
          <a:prstGeom prst="downArrow">
            <a:avLst>
              <a:gd name="adj1" fmla="val 50000"/>
              <a:gd name="adj2" fmla="val 2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FFFFFF"/>
              </a:solidFill>
            </a:endParaRPr>
          </a:p>
        </p:txBody>
      </p:sp>
      <p:sp>
        <p:nvSpPr>
          <p:cNvPr id="12" name="AutoShape 19"/>
          <p:cNvSpPr>
            <a:spLocks noChangeArrowheads="1"/>
          </p:cNvSpPr>
          <p:nvPr/>
        </p:nvSpPr>
        <p:spPr bwMode="auto">
          <a:xfrm>
            <a:off x="6286500" y="2995612"/>
            <a:ext cx="914400" cy="1593850"/>
          </a:xfrm>
          <a:prstGeom prst="downArrow">
            <a:avLst>
              <a:gd name="adj1" fmla="val 50000"/>
              <a:gd name="adj2" fmla="val 2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FFFFFF"/>
              </a:solidFill>
            </a:endParaRPr>
          </a:p>
        </p:txBody>
      </p:sp>
      <p:sp>
        <p:nvSpPr>
          <p:cNvPr id="13" name="AutoShape 10"/>
          <p:cNvSpPr>
            <a:spLocks noChangeArrowheads="1"/>
          </p:cNvSpPr>
          <p:nvPr/>
        </p:nvSpPr>
        <p:spPr bwMode="auto">
          <a:xfrm>
            <a:off x="1676400" y="1409700"/>
            <a:ext cx="914400" cy="990600"/>
          </a:xfrm>
          <a:prstGeom prst="downArrow">
            <a:avLst>
              <a:gd name="adj1" fmla="val 50000"/>
              <a:gd name="adj2"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FFFFFF"/>
              </a:solidFill>
            </a:endParaRPr>
          </a:p>
        </p:txBody>
      </p:sp>
      <p:sp>
        <p:nvSpPr>
          <p:cNvPr id="14" name="AutoShape 19"/>
          <p:cNvSpPr>
            <a:spLocks noChangeArrowheads="1"/>
          </p:cNvSpPr>
          <p:nvPr/>
        </p:nvSpPr>
        <p:spPr bwMode="auto">
          <a:xfrm>
            <a:off x="6286500" y="1409700"/>
            <a:ext cx="914400" cy="990600"/>
          </a:xfrm>
          <a:prstGeom prst="downArrow">
            <a:avLst>
              <a:gd name="adj1" fmla="val 50000"/>
              <a:gd name="adj2" fmla="val 275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FFFFFF"/>
              </a:solidFill>
            </a:endParaRPr>
          </a:p>
        </p:txBody>
      </p:sp>
      <p:sp>
        <p:nvSpPr>
          <p:cNvPr id="16" name="Text Box 27"/>
          <p:cNvSpPr txBox="1">
            <a:spLocks noChangeArrowheads="1"/>
          </p:cNvSpPr>
          <p:nvPr/>
        </p:nvSpPr>
        <p:spPr bwMode="auto">
          <a:xfrm>
            <a:off x="228600" y="2407444"/>
            <a:ext cx="3810000" cy="954087"/>
          </a:xfrm>
          <a:prstGeom prst="rect">
            <a:avLst/>
          </a:prstGeom>
          <a:solidFill>
            <a:schemeClr val="accent5">
              <a:lumMod val="90000"/>
            </a:schemeClr>
          </a:solidFill>
          <a:ln w="28575">
            <a:solidFill>
              <a:schemeClr val="accent6">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2800" dirty="0">
                <a:solidFill>
                  <a:srgbClr val="000099"/>
                </a:solidFill>
                <a:latin typeface="Arial" pitchFamily="34" charset="0"/>
              </a:rPr>
              <a:t>Participants state expectations clearly</a:t>
            </a:r>
          </a:p>
        </p:txBody>
      </p:sp>
      <p:sp>
        <p:nvSpPr>
          <p:cNvPr id="17" name="Text Box 28"/>
          <p:cNvSpPr txBox="1">
            <a:spLocks noChangeArrowheads="1"/>
          </p:cNvSpPr>
          <p:nvPr/>
        </p:nvSpPr>
        <p:spPr bwMode="auto">
          <a:xfrm>
            <a:off x="4661916" y="2437606"/>
            <a:ext cx="4343400" cy="923925"/>
          </a:xfrm>
          <a:prstGeom prst="rect">
            <a:avLst/>
          </a:prstGeom>
          <a:solidFill>
            <a:schemeClr val="accent5">
              <a:lumMod val="90000"/>
            </a:schemeClr>
          </a:solidFill>
          <a:ln>
            <a:solidFill>
              <a:schemeClr val="accent6">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2700" dirty="0">
                <a:solidFill>
                  <a:srgbClr val="000099"/>
                </a:solidFill>
                <a:latin typeface="Arial" pitchFamily="34" charset="0"/>
              </a:rPr>
              <a:t>Participants look for their children’s “good” behavior</a:t>
            </a:r>
          </a:p>
        </p:txBody>
      </p:sp>
      <p:sp>
        <p:nvSpPr>
          <p:cNvPr id="18" name="Text Box 29"/>
          <p:cNvSpPr txBox="1">
            <a:spLocks noChangeArrowheads="1"/>
          </p:cNvSpPr>
          <p:nvPr/>
        </p:nvSpPr>
        <p:spPr bwMode="auto">
          <a:xfrm>
            <a:off x="152400" y="4589462"/>
            <a:ext cx="3962400" cy="1385887"/>
          </a:xfrm>
          <a:prstGeom prst="rect">
            <a:avLst/>
          </a:prstGeom>
          <a:solidFill>
            <a:schemeClr val="accent5">
              <a:lumMod val="90000"/>
            </a:schemeClr>
          </a:solidFill>
          <a:ln>
            <a:solidFill>
              <a:schemeClr val="accent6">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2800" dirty="0">
                <a:solidFill>
                  <a:srgbClr val="000099"/>
                </a:solidFill>
                <a:latin typeface="Arial" pitchFamily="34" charset="0"/>
              </a:rPr>
              <a:t>Participants use words of encouragement to their children </a:t>
            </a:r>
            <a:endParaRPr lang="en-US" sz="3000" dirty="0">
              <a:solidFill>
                <a:srgbClr val="000099"/>
              </a:solidFill>
              <a:latin typeface="Arial" pitchFamily="34" charset="0"/>
            </a:endParaRPr>
          </a:p>
        </p:txBody>
      </p:sp>
      <p:sp>
        <p:nvSpPr>
          <p:cNvPr id="19" name="Text Box 29"/>
          <p:cNvSpPr txBox="1">
            <a:spLocks noChangeArrowheads="1"/>
          </p:cNvSpPr>
          <p:nvPr/>
        </p:nvSpPr>
        <p:spPr bwMode="auto">
          <a:xfrm>
            <a:off x="4535424" y="4589462"/>
            <a:ext cx="4343400" cy="1415772"/>
          </a:xfrm>
          <a:prstGeom prst="rect">
            <a:avLst/>
          </a:prstGeom>
          <a:solidFill>
            <a:schemeClr val="accent5">
              <a:lumMod val="90000"/>
            </a:schemeClr>
          </a:solidFill>
          <a:ln>
            <a:solidFill>
              <a:schemeClr val="accent6">
                <a:lumMod val="60000"/>
                <a:lumOff val="4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base">
              <a:spcBef>
                <a:spcPct val="0"/>
              </a:spcBef>
              <a:spcAft>
                <a:spcPct val="0"/>
              </a:spcAft>
              <a:defRPr/>
            </a:pPr>
            <a:r>
              <a:rPr lang="en-US" sz="2800" dirty="0">
                <a:solidFill>
                  <a:srgbClr val="000099"/>
                </a:solidFill>
                <a:latin typeface="Arial" pitchFamily="34" charset="0"/>
              </a:rPr>
              <a:t>Participants model appropriate behavior</a:t>
            </a:r>
          </a:p>
          <a:p>
            <a:pPr algn="ctr" fontAlgn="base">
              <a:spcBef>
                <a:spcPct val="0"/>
              </a:spcBef>
              <a:spcAft>
                <a:spcPct val="0"/>
              </a:spcAft>
              <a:defRPr/>
            </a:pPr>
            <a:endParaRPr lang="en-US" sz="3000" dirty="0">
              <a:solidFill>
                <a:srgbClr val="000099"/>
              </a:solidFill>
              <a:latin typeface="Arial" pitchFamily="34" charset="0"/>
            </a:endParaRPr>
          </a:p>
        </p:txBody>
      </p:sp>
    </p:spTree>
    <p:extLst>
      <p:ext uri="{BB962C8B-B14F-4D97-AF65-F5344CB8AC3E}">
        <p14:creationId xmlns:p14="http://schemas.microsoft.com/office/powerpoint/2010/main" val="1421551450"/>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sz="4800" b="1" dirty="0"/>
              <a:t>Setting Benchmarks</a:t>
            </a:r>
          </a:p>
        </p:txBody>
      </p:sp>
      <p:sp>
        <p:nvSpPr>
          <p:cNvPr id="2" name="Slide Number Placeholder 1"/>
          <p:cNvSpPr>
            <a:spLocks noGrp="1"/>
          </p:cNvSpPr>
          <p:nvPr>
            <p:ph type="sldNum" sz="quarter" idx="12"/>
          </p:nvPr>
        </p:nvSpPr>
        <p:spPr/>
        <p:txBody>
          <a:bodyPr/>
          <a:lstStyle/>
          <a:p>
            <a:pPr>
              <a:defRPr/>
            </a:pPr>
            <a:fld id="{8D62127B-D94E-414B-A2EF-2CE78235A907}" type="slidenum">
              <a:rPr lang="en-US" smtClean="0">
                <a:solidFill>
                  <a:srgbClr val="000099"/>
                </a:solidFill>
              </a:rPr>
              <a:pPr>
                <a:defRPr/>
              </a:pPr>
              <a:t>89</a:t>
            </a:fld>
            <a:endParaRPr lang="en-US" dirty="0">
              <a:solidFill>
                <a:srgbClr val="000099"/>
              </a:solidFill>
            </a:endParaRPr>
          </a:p>
        </p:txBody>
      </p:sp>
      <p:graphicFrame>
        <p:nvGraphicFramePr>
          <p:cNvPr id="5" name="Diagram 4"/>
          <p:cNvGraphicFramePr/>
          <p:nvPr/>
        </p:nvGraphicFramePr>
        <p:xfrm>
          <a:off x="609600" y="228600"/>
          <a:ext cx="7543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146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 Placeholder 2"/>
          <p:cNvSpPr>
            <a:spLocks noGrp="1"/>
          </p:cNvSpPr>
          <p:nvPr>
            <p:ph type="body" sz="quarter" idx="13"/>
          </p:nvPr>
        </p:nvSpPr>
        <p:spPr/>
        <p:txBody>
          <a:bodyPr/>
          <a:lstStyle/>
          <a:p>
            <a:r>
              <a:rPr lang="en-US" dirty="0"/>
              <a:t>Key Definitions</a:t>
            </a:r>
          </a:p>
        </p:txBody>
      </p:sp>
      <p:sp>
        <p:nvSpPr>
          <p:cNvPr id="5" name="Slide Number Placeholder 4"/>
          <p:cNvSpPr>
            <a:spLocks noGrp="1"/>
          </p:cNvSpPr>
          <p:nvPr>
            <p:ph type="sldNum" sz="quarter" idx="18"/>
          </p:nvPr>
        </p:nvSpPr>
        <p:spPr/>
        <p:txBody>
          <a:bodyPr/>
          <a:lstStyle/>
          <a:p>
            <a:fld id="{1616450D-0610-45F7-A841-354AEA518056}" type="slidenum">
              <a:rPr lang="en-US" smtClean="0"/>
              <a:pPr/>
              <a:t>9</a:t>
            </a:fld>
            <a:endParaRPr lang="en-US"/>
          </a:p>
        </p:txBody>
      </p:sp>
      <p:pic>
        <p:nvPicPr>
          <p:cNvPr id="1026" name="Picture 2" descr="C:\Users\edi\AppData\Local\Microsoft\Windows\Temporary Internet Files\Content.IE5\X6B6GS8X\MC900078743[1].wmf"/>
          <p:cNvPicPr>
            <a:picLocks noGrp="1" noChangeAspect="1" noChangeArrowheads="1"/>
          </p:cNvPicPr>
          <p:nvPr>
            <p:ph sz="quarter" idx="15"/>
          </p:nvPr>
        </p:nvPicPr>
        <p:blipFill>
          <a:blip r:embed="rId3" cstate="print">
            <a:extLst>
              <a:ext uri="{28A0092B-C50C-407E-A947-70E740481C1C}">
                <a14:useLocalDpi xmlns:a14="http://schemas.microsoft.com/office/drawing/2010/main" val="0"/>
              </a:ext>
            </a:extLst>
          </a:blip>
          <a:srcRect/>
          <a:stretch>
            <a:fillRect/>
          </a:stretch>
        </p:blipFill>
        <p:spPr bwMode="auto">
          <a:xfrm>
            <a:off x="2892287" y="1681701"/>
            <a:ext cx="2902226" cy="395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2119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AutoShape 9"/>
          <p:cNvSpPr>
            <a:spLocks noChangeArrowheads="1"/>
          </p:cNvSpPr>
          <p:nvPr/>
        </p:nvSpPr>
        <p:spPr bwMode="auto">
          <a:xfrm>
            <a:off x="6477000" y="2133600"/>
            <a:ext cx="914400" cy="838200"/>
          </a:xfrm>
          <a:prstGeom prst="downArrow">
            <a:avLst>
              <a:gd name="adj1" fmla="val 50000"/>
              <a:gd name="adj2"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66569" name="AutoShape 14"/>
          <p:cNvSpPr>
            <a:spLocks noChangeArrowheads="1"/>
          </p:cNvSpPr>
          <p:nvPr/>
        </p:nvSpPr>
        <p:spPr bwMode="auto">
          <a:xfrm>
            <a:off x="3886200" y="1752600"/>
            <a:ext cx="838200" cy="2971800"/>
          </a:xfrm>
          <a:prstGeom prst="downArrow">
            <a:avLst>
              <a:gd name="adj1" fmla="val 50000"/>
              <a:gd name="adj2" fmla="val 70455"/>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66562" name="AutoShape 2"/>
          <p:cNvSpPr>
            <a:spLocks noChangeArrowheads="1"/>
          </p:cNvSpPr>
          <p:nvPr/>
        </p:nvSpPr>
        <p:spPr bwMode="auto">
          <a:xfrm>
            <a:off x="1600200" y="1905000"/>
            <a:ext cx="914400" cy="990600"/>
          </a:xfrm>
          <a:prstGeom prst="downArrow">
            <a:avLst>
              <a:gd name="adj1" fmla="val 50000"/>
              <a:gd name="adj2"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2" name="Slide Number Placeholder 1"/>
          <p:cNvSpPr>
            <a:spLocks noGrp="1"/>
          </p:cNvSpPr>
          <p:nvPr>
            <p:ph type="sldNum" sz="quarter" idx="12"/>
          </p:nvPr>
        </p:nvSpPr>
        <p:spPr/>
        <p:txBody>
          <a:bodyPr/>
          <a:lstStyle/>
          <a:p>
            <a:pPr>
              <a:defRPr/>
            </a:pPr>
            <a:fld id="{94D62F99-A34B-4B16-BA82-142BEE2BA2DB}" type="slidenum">
              <a:rPr lang="en-US" smtClean="0">
                <a:solidFill>
                  <a:srgbClr val="000099"/>
                </a:solidFill>
              </a:rPr>
              <a:pPr>
                <a:defRPr/>
              </a:pPr>
              <a:t>90</a:t>
            </a:fld>
            <a:endParaRPr lang="en-US" dirty="0">
              <a:solidFill>
                <a:srgbClr val="000099"/>
              </a:solidFill>
            </a:endParaRPr>
          </a:p>
        </p:txBody>
      </p:sp>
      <p:sp>
        <p:nvSpPr>
          <p:cNvPr id="59397" name="Rectangle 5"/>
          <p:cNvSpPr>
            <a:spLocks noGrp="1" noChangeArrowheads="1"/>
          </p:cNvSpPr>
          <p:nvPr>
            <p:ph type="title" idx="4294967295"/>
          </p:nvPr>
        </p:nvSpPr>
        <p:spPr>
          <a:xfrm>
            <a:off x="0" y="228600"/>
            <a:ext cx="9144000" cy="1981200"/>
          </a:xfrm>
        </p:spPr>
        <p:style>
          <a:lnRef idx="2">
            <a:schemeClr val="accent6">
              <a:shade val="50000"/>
            </a:schemeClr>
          </a:lnRef>
          <a:fillRef idx="1">
            <a:schemeClr val="accent6"/>
          </a:fillRef>
          <a:effectRef idx="0">
            <a:schemeClr val="accent6"/>
          </a:effectRef>
          <a:fontRef idx="minor">
            <a:schemeClr val="lt1"/>
          </a:fontRef>
        </p:style>
        <p:txBody>
          <a:bodyPr vert="horz">
            <a:normAutofit/>
          </a:bodyPr>
          <a:lstStyle/>
          <a:p>
            <a:pPr algn="ctr" eaLnBrk="1" hangingPunct="1"/>
            <a:r>
              <a:rPr lang="en-US" sz="3600" b="1" dirty="0">
                <a:solidFill>
                  <a:schemeClr val="bg1"/>
                </a:solidFill>
              </a:rPr>
              <a:t>Parents demonstrate knowledge of how to provide a safe home environment for their children.</a:t>
            </a:r>
          </a:p>
        </p:txBody>
      </p:sp>
      <p:sp>
        <p:nvSpPr>
          <p:cNvPr id="66564" name="Text Box 6"/>
          <p:cNvSpPr txBox="1">
            <a:spLocks noChangeArrowheads="1"/>
          </p:cNvSpPr>
          <p:nvPr/>
        </p:nvSpPr>
        <p:spPr bwMode="auto">
          <a:xfrm>
            <a:off x="381000" y="2895600"/>
            <a:ext cx="3124200" cy="1570038"/>
          </a:xfrm>
          <a:prstGeom prst="rect">
            <a:avLst/>
          </a:prstGeom>
          <a:solidFill>
            <a:schemeClr val="accent5">
              <a:lumMod val="90000"/>
            </a:schemeClr>
          </a:solidFill>
          <a:ln w="9525">
            <a:solidFill>
              <a:schemeClr val="accent6">
                <a:lumMod val="60000"/>
                <a:lumOff val="40000"/>
              </a:schemeClr>
            </a:solidFill>
            <a:miter lim="800000"/>
            <a:headEnd/>
            <a:tailEnd/>
          </a:ln>
        </p:spPr>
        <p:txBody>
          <a:bodyPr>
            <a:spAutoFit/>
          </a:bodyPr>
          <a:lstStyle/>
          <a:p>
            <a:pPr algn="ctr" fontAlgn="base">
              <a:spcBef>
                <a:spcPct val="0"/>
              </a:spcBef>
              <a:spcAft>
                <a:spcPct val="0"/>
              </a:spcAft>
              <a:defRPr/>
            </a:pPr>
            <a:r>
              <a:rPr lang="en-US" sz="2400" b="1" dirty="0">
                <a:solidFill>
                  <a:srgbClr val="000099"/>
                </a:solidFill>
                <a:latin typeface="Arial" pitchFamily="34" charset="0"/>
              </a:rPr>
              <a:t>80% of the participants  name 6 features of a  child-safe house.</a:t>
            </a:r>
          </a:p>
        </p:txBody>
      </p:sp>
      <p:sp>
        <p:nvSpPr>
          <p:cNvPr id="66565" name="Text Box 7"/>
          <p:cNvSpPr txBox="1">
            <a:spLocks noChangeArrowheads="1"/>
          </p:cNvSpPr>
          <p:nvPr/>
        </p:nvSpPr>
        <p:spPr bwMode="auto">
          <a:xfrm>
            <a:off x="5029200" y="2971800"/>
            <a:ext cx="3810000" cy="1570038"/>
          </a:xfrm>
          <a:prstGeom prst="rect">
            <a:avLst/>
          </a:prstGeom>
          <a:solidFill>
            <a:schemeClr val="accent5">
              <a:lumMod val="90000"/>
            </a:schemeClr>
          </a:solidFill>
          <a:ln w="9525">
            <a:solidFill>
              <a:schemeClr val="accent6">
                <a:lumMod val="60000"/>
                <a:lumOff val="40000"/>
              </a:schemeClr>
            </a:solidFill>
            <a:miter lim="800000"/>
            <a:headEnd/>
            <a:tailEnd/>
          </a:ln>
        </p:spPr>
        <p:txBody>
          <a:bodyPr>
            <a:spAutoFit/>
          </a:bodyPr>
          <a:lstStyle/>
          <a:p>
            <a:pPr algn="ctr" fontAlgn="base">
              <a:spcBef>
                <a:spcPct val="0"/>
              </a:spcBef>
              <a:spcAft>
                <a:spcPct val="0"/>
              </a:spcAft>
              <a:defRPr/>
            </a:pPr>
            <a:r>
              <a:rPr lang="en-US" sz="2400" b="1" dirty="0">
                <a:solidFill>
                  <a:srgbClr val="000099"/>
                </a:solidFill>
                <a:latin typeface="Arial" pitchFamily="34" charset="0"/>
              </a:rPr>
              <a:t>80% of the participants identify at least 6 common household hazards.</a:t>
            </a:r>
          </a:p>
        </p:txBody>
      </p:sp>
      <p:sp>
        <p:nvSpPr>
          <p:cNvPr id="59400" name="Text Box 12"/>
          <p:cNvSpPr txBox="1">
            <a:spLocks noChangeArrowheads="1"/>
          </p:cNvSpPr>
          <p:nvPr/>
        </p:nvSpPr>
        <p:spPr bwMode="auto">
          <a:xfrm>
            <a:off x="3048000" y="4648200"/>
            <a:ext cx="3216275" cy="579438"/>
          </a:xfrm>
          <a:prstGeom prst="rect">
            <a:avLst/>
          </a:prstGeom>
          <a:noFill/>
          <a:ln w="9525">
            <a:noFill/>
            <a:miter lim="800000"/>
            <a:headEnd/>
            <a:tailEnd/>
          </a:ln>
        </p:spPr>
        <p:txBody>
          <a:bodyPr>
            <a:spAutoFit/>
          </a:bodyPr>
          <a:lstStyle/>
          <a:p>
            <a:pPr fontAlgn="base">
              <a:spcBef>
                <a:spcPct val="0"/>
              </a:spcBef>
              <a:spcAft>
                <a:spcPct val="0"/>
              </a:spcAft>
            </a:pPr>
            <a:endParaRPr lang="en-US" sz="3200">
              <a:solidFill>
                <a:srgbClr val="000099"/>
              </a:solidFill>
              <a:latin typeface="Arial" pitchFamily="34" charset="0"/>
            </a:endParaRPr>
          </a:p>
        </p:txBody>
      </p:sp>
      <p:sp>
        <p:nvSpPr>
          <p:cNvPr id="66568" name="Text Box 13"/>
          <p:cNvSpPr txBox="1">
            <a:spLocks noChangeArrowheads="1"/>
          </p:cNvSpPr>
          <p:nvPr/>
        </p:nvSpPr>
        <p:spPr bwMode="auto">
          <a:xfrm>
            <a:off x="2514600" y="4800600"/>
            <a:ext cx="3521075" cy="1938338"/>
          </a:xfrm>
          <a:prstGeom prst="rect">
            <a:avLst/>
          </a:prstGeom>
          <a:solidFill>
            <a:schemeClr val="accent5">
              <a:lumMod val="90000"/>
            </a:schemeClr>
          </a:solidFill>
          <a:ln w="9525">
            <a:solidFill>
              <a:schemeClr val="accent6">
                <a:lumMod val="60000"/>
                <a:lumOff val="40000"/>
              </a:schemeClr>
            </a:solidFill>
            <a:miter lim="800000"/>
            <a:headEnd/>
            <a:tailEnd/>
          </a:ln>
        </p:spPr>
        <p:txBody>
          <a:bodyPr>
            <a:spAutoFit/>
          </a:bodyPr>
          <a:lstStyle/>
          <a:p>
            <a:pPr algn="ctr" fontAlgn="base">
              <a:spcBef>
                <a:spcPct val="0"/>
              </a:spcBef>
              <a:spcAft>
                <a:spcPct val="0"/>
              </a:spcAft>
              <a:defRPr/>
            </a:pPr>
            <a:r>
              <a:rPr lang="en-US" sz="2400" b="1" dirty="0">
                <a:solidFill>
                  <a:srgbClr val="000099"/>
                </a:solidFill>
                <a:latin typeface="Arial" pitchFamily="34" charset="0"/>
              </a:rPr>
              <a:t>80% of participants describe how to eliminate or reduce at least 6 household hazards.</a:t>
            </a:r>
          </a:p>
        </p:txBody>
      </p:sp>
    </p:spTree>
    <p:extLst>
      <p:ext uri="{BB962C8B-B14F-4D97-AF65-F5344CB8AC3E}">
        <p14:creationId xmlns:p14="http://schemas.microsoft.com/office/powerpoint/2010/main" val="2058323289"/>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Autofit/>
          </a:bodyPr>
          <a:lstStyle/>
          <a:p>
            <a:pPr eaLnBrk="1" hangingPunct="1"/>
            <a:endParaRPr lang="en-US" sz="4400" b="1" dirty="0"/>
          </a:p>
        </p:txBody>
      </p:sp>
      <p:sp>
        <p:nvSpPr>
          <p:cNvPr id="3" name="Text Placeholder 2"/>
          <p:cNvSpPr>
            <a:spLocks noGrp="1"/>
          </p:cNvSpPr>
          <p:nvPr>
            <p:ph type="body" sz="quarter" idx="13"/>
          </p:nvPr>
        </p:nvSpPr>
        <p:spPr/>
        <p:txBody>
          <a:bodyPr/>
          <a:lstStyle/>
          <a:p>
            <a:r>
              <a:rPr lang="en-US" dirty="0"/>
              <a:t>Activity</a:t>
            </a:r>
          </a:p>
        </p:txBody>
      </p:sp>
      <p:sp>
        <p:nvSpPr>
          <p:cNvPr id="4" name="Content Placeholder 3"/>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070A36B-E517-417A-BB2B-322F96DDE865}" type="slidenum">
              <a:rPr lang="en-US" smtClean="0">
                <a:solidFill>
                  <a:srgbClr val="000099"/>
                </a:solidFill>
              </a:rPr>
              <a:pPr>
                <a:defRPr/>
              </a:pPr>
              <a:t>91</a:t>
            </a:fld>
            <a:endParaRPr lang="en-US">
              <a:solidFill>
                <a:srgbClr val="000099"/>
              </a:solidFill>
            </a:endParaRPr>
          </a:p>
        </p:txBody>
      </p:sp>
      <p:graphicFrame>
        <p:nvGraphicFramePr>
          <p:cNvPr id="5" name="Diagram 4"/>
          <p:cNvGraphicFramePr/>
          <p:nvPr/>
        </p:nvGraphicFramePr>
        <p:xfrm>
          <a:off x="914400" y="1066800"/>
          <a:ext cx="6781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3539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Slide Number Placeholder 2"/>
          <p:cNvSpPr>
            <a:spLocks noGrp="1"/>
          </p:cNvSpPr>
          <p:nvPr>
            <p:ph type="sldNum" sz="quarter" idx="11"/>
          </p:nvPr>
        </p:nvSpPr>
        <p:spPr/>
        <p:txBody>
          <a:bodyPr/>
          <a:lstStyle/>
          <a:p>
            <a:fld id="{1616450D-0610-45F7-A841-354AEA518056}" type="slidenum">
              <a:rPr lang="en-US" smtClean="0"/>
              <a:pPr/>
              <a:t>92</a:t>
            </a:fld>
            <a:endParaRPr lang="en-US"/>
          </a:p>
        </p:txBody>
      </p:sp>
      <p:graphicFrame>
        <p:nvGraphicFramePr>
          <p:cNvPr id="5" name="Diagram 4"/>
          <p:cNvGraphicFramePr/>
          <p:nvPr>
            <p:extLst>
              <p:ext uri="{D42A27DB-BD31-4B8C-83A1-F6EECF244321}">
                <p14:modId xmlns:p14="http://schemas.microsoft.com/office/powerpoint/2010/main" val="2732482002"/>
              </p:ext>
            </p:extLst>
          </p:nvPr>
        </p:nvGraphicFramePr>
        <p:xfrm>
          <a:off x="914400" y="914400"/>
          <a:ext cx="6858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38601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a:p>
        </p:txBody>
      </p:sp>
      <p:sp>
        <p:nvSpPr>
          <p:cNvPr id="5" name="Text Placeholder 4"/>
          <p:cNvSpPr>
            <a:spLocks noGrp="1"/>
          </p:cNvSpPr>
          <p:nvPr>
            <p:ph type="body" sz="quarter" idx="13"/>
          </p:nvPr>
        </p:nvSpPr>
        <p:spPr>
          <a:xfrm>
            <a:off x="304800" y="76200"/>
            <a:ext cx="8077200" cy="1295400"/>
          </a:xfrm>
        </p:spPr>
        <p:txBody>
          <a:bodyPr/>
          <a:lstStyle/>
          <a:p>
            <a:r>
              <a:rPr lang="en-US" dirty="0"/>
              <a:t>Measurement Tools  “test” whether the indicator was achieved. </a:t>
            </a:r>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1463819229"/>
              </p:ext>
            </p:extLst>
          </p:nvPr>
        </p:nvGraphicFramePr>
        <p:xfrm>
          <a:off x="304800" y="1676400"/>
          <a:ext cx="8077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8"/>
          </p:nvPr>
        </p:nvSpPr>
        <p:spPr/>
        <p:txBody>
          <a:bodyPr/>
          <a:lstStyle/>
          <a:p>
            <a:pPr>
              <a:defRPr/>
            </a:pPr>
            <a:fld id="{AD971CBF-456D-41DA-BFB9-D3181C5EE3BE}" type="slidenum">
              <a:rPr lang="en-US" smtClean="0">
                <a:solidFill>
                  <a:srgbClr val="000099"/>
                </a:solidFill>
              </a:rPr>
              <a:pPr>
                <a:defRPr/>
              </a:pPr>
              <a:t>93</a:t>
            </a:fld>
            <a:endParaRPr lang="en-US">
              <a:solidFill>
                <a:srgbClr val="000099"/>
              </a:solidFill>
            </a:endParaRPr>
          </a:p>
        </p:txBody>
      </p:sp>
    </p:spTree>
    <p:extLst>
      <p:ext uri="{BB962C8B-B14F-4D97-AF65-F5344CB8AC3E}">
        <p14:creationId xmlns:p14="http://schemas.microsoft.com/office/powerpoint/2010/main" val="596547273"/>
      </p:ext>
    </p:extLst>
  </p:cSld>
  <p:clrMapOvr>
    <a:masterClrMapping/>
  </p:clrMapOvr>
  <p:transition>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3" name="AutoShape 7"/>
          <p:cNvSpPr>
            <a:spLocks noChangeArrowheads="1"/>
          </p:cNvSpPr>
          <p:nvPr/>
        </p:nvSpPr>
        <p:spPr bwMode="auto">
          <a:xfrm>
            <a:off x="4114800" y="3810000"/>
            <a:ext cx="914400" cy="1143000"/>
          </a:xfrm>
          <a:prstGeom prst="downArrow">
            <a:avLst>
              <a:gd name="adj1" fmla="val 50000"/>
              <a:gd name="adj2"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214020" name="AutoShape 4"/>
          <p:cNvSpPr>
            <a:spLocks noChangeArrowheads="1"/>
          </p:cNvSpPr>
          <p:nvPr/>
        </p:nvSpPr>
        <p:spPr bwMode="auto">
          <a:xfrm>
            <a:off x="4114800" y="1676400"/>
            <a:ext cx="914400" cy="990600"/>
          </a:xfrm>
          <a:prstGeom prst="downArrow">
            <a:avLst>
              <a:gd name="adj1" fmla="val 50000"/>
              <a:gd name="adj2" fmla="val 2500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eaVert" wrap="none" anchor="ctr"/>
          <a:lstStyle/>
          <a:p>
            <a:pPr fontAlgn="base">
              <a:spcBef>
                <a:spcPct val="0"/>
              </a:spcBef>
              <a:spcAft>
                <a:spcPct val="0"/>
              </a:spcAft>
              <a:defRPr/>
            </a:pPr>
            <a:endParaRPr lang="en-US" sz="3200">
              <a:solidFill>
                <a:srgbClr val="000099"/>
              </a:solidFill>
            </a:endParaRPr>
          </a:p>
        </p:txBody>
      </p:sp>
      <p:sp>
        <p:nvSpPr>
          <p:cNvPr id="2" name="Slide Number Placeholder 1"/>
          <p:cNvSpPr>
            <a:spLocks noGrp="1"/>
          </p:cNvSpPr>
          <p:nvPr>
            <p:ph type="sldNum" sz="quarter" idx="12"/>
          </p:nvPr>
        </p:nvSpPr>
        <p:spPr/>
        <p:txBody>
          <a:bodyPr/>
          <a:lstStyle/>
          <a:p>
            <a:pPr>
              <a:defRPr/>
            </a:pPr>
            <a:fld id="{94D62F99-A34B-4B16-BA82-142BEE2BA2DB}" type="slidenum">
              <a:rPr lang="en-US" smtClean="0">
                <a:solidFill>
                  <a:srgbClr val="000099"/>
                </a:solidFill>
              </a:rPr>
              <a:pPr>
                <a:defRPr/>
              </a:pPr>
              <a:t>94</a:t>
            </a:fld>
            <a:endParaRPr lang="en-US" dirty="0">
              <a:solidFill>
                <a:srgbClr val="000099"/>
              </a:solidFill>
            </a:endParaRPr>
          </a:p>
        </p:txBody>
      </p:sp>
      <p:sp>
        <p:nvSpPr>
          <p:cNvPr id="64516" name="Rectangle 2"/>
          <p:cNvSpPr>
            <a:spLocks noGrp="1" noChangeArrowheads="1"/>
          </p:cNvSpPr>
          <p:nvPr>
            <p:ph type="title" idx="4294967295"/>
          </p:nvPr>
        </p:nvSpPr>
        <p:spPr>
          <a:xfrm>
            <a:off x="0" y="304800"/>
            <a:ext cx="9144000" cy="1371600"/>
          </a:xfrm>
        </p:spPr>
        <p:style>
          <a:lnRef idx="2">
            <a:schemeClr val="accent6">
              <a:shade val="50000"/>
            </a:schemeClr>
          </a:lnRef>
          <a:fillRef idx="1">
            <a:schemeClr val="accent6"/>
          </a:fillRef>
          <a:effectRef idx="0">
            <a:schemeClr val="accent6"/>
          </a:effectRef>
          <a:fontRef idx="minor">
            <a:schemeClr val="lt1"/>
          </a:fontRef>
        </p:style>
        <p:txBody>
          <a:bodyPr vert="horz"/>
          <a:lstStyle/>
          <a:p>
            <a:pPr algn="ctr" eaLnBrk="1" hangingPunct="1"/>
            <a:r>
              <a:rPr lang="en-US" sz="3600" b="1" dirty="0">
                <a:solidFill>
                  <a:schemeClr val="bg1"/>
                </a:solidFill>
              </a:rPr>
              <a:t>Participants foster the social/emotional  development of their infants</a:t>
            </a:r>
            <a:endParaRPr lang="en-US" sz="4300" b="1" dirty="0">
              <a:solidFill>
                <a:schemeClr val="bg1"/>
              </a:solidFill>
            </a:endParaRPr>
          </a:p>
        </p:txBody>
      </p:sp>
      <p:sp>
        <p:nvSpPr>
          <p:cNvPr id="214019" name="Rectangle 3"/>
          <p:cNvSpPr>
            <a:spLocks noGrp="1" noChangeArrowheads="1"/>
          </p:cNvSpPr>
          <p:nvPr>
            <p:ph type="body" idx="4294967295"/>
          </p:nvPr>
        </p:nvSpPr>
        <p:spPr>
          <a:xfrm>
            <a:off x="1828800" y="2667000"/>
            <a:ext cx="5867400" cy="1143000"/>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eaLnBrk="1" hangingPunct="1">
              <a:spcBef>
                <a:spcPct val="0"/>
              </a:spcBef>
              <a:buFontTx/>
              <a:buNone/>
            </a:pPr>
            <a:r>
              <a:rPr lang="en-US" sz="2400" dirty="0">
                <a:solidFill>
                  <a:schemeClr val="bg1"/>
                </a:solidFill>
              </a:rPr>
              <a:t>Parents correctly identify their infants verbal and non-verbal cues</a:t>
            </a:r>
          </a:p>
        </p:txBody>
      </p:sp>
      <p:sp>
        <p:nvSpPr>
          <p:cNvPr id="214028" name="Text Box 12"/>
          <p:cNvSpPr txBox="1">
            <a:spLocks noChangeArrowheads="1"/>
          </p:cNvSpPr>
          <p:nvPr/>
        </p:nvSpPr>
        <p:spPr bwMode="auto">
          <a:xfrm>
            <a:off x="1828800" y="4953000"/>
            <a:ext cx="5872163" cy="9461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fontAlgn="base">
              <a:spcBef>
                <a:spcPct val="0"/>
              </a:spcBef>
              <a:spcAft>
                <a:spcPct val="0"/>
              </a:spcAft>
            </a:pPr>
            <a:r>
              <a:rPr lang="en-US" sz="2800" b="1" dirty="0">
                <a:solidFill>
                  <a:srgbClr val="620062"/>
                </a:solidFill>
                <a:latin typeface="Arial" pitchFamily="34" charset="0"/>
              </a:rPr>
              <a:t>Subscale 3 on the NCAST PCI Feeding and Teaching Scales.</a:t>
            </a:r>
          </a:p>
        </p:txBody>
      </p:sp>
    </p:spTree>
    <p:extLst>
      <p:ext uri="{BB962C8B-B14F-4D97-AF65-F5344CB8AC3E}">
        <p14:creationId xmlns:p14="http://schemas.microsoft.com/office/powerpoint/2010/main" val="1773317209"/>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a:p>
        </p:txBody>
      </p:sp>
      <p:sp>
        <p:nvSpPr>
          <p:cNvPr id="4" name="Text Placeholder 3"/>
          <p:cNvSpPr>
            <a:spLocks noGrp="1"/>
          </p:cNvSpPr>
          <p:nvPr>
            <p:ph type="body" sz="quarter" idx="13"/>
          </p:nvPr>
        </p:nvSpPr>
        <p:spPr/>
        <p:txBody>
          <a:bodyPr/>
          <a:lstStyle/>
          <a:p>
            <a:r>
              <a:rPr lang="en-US" dirty="0"/>
              <a:t>Selecting Measurement Tools</a:t>
            </a:r>
          </a:p>
        </p:txBody>
      </p:sp>
      <p:sp>
        <p:nvSpPr>
          <p:cNvPr id="6" name="Content Placeholder 5"/>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070A36B-E517-417A-BB2B-322F96DDE865}" type="slidenum">
              <a:rPr lang="en-US" smtClean="0">
                <a:solidFill>
                  <a:srgbClr val="000099"/>
                </a:solidFill>
              </a:rPr>
              <a:pPr>
                <a:defRPr/>
              </a:pPr>
              <a:t>95</a:t>
            </a:fld>
            <a:endParaRPr lang="en-US">
              <a:solidFill>
                <a:srgbClr val="000099"/>
              </a:solidFill>
            </a:endParaRPr>
          </a:p>
        </p:txBody>
      </p:sp>
      <p:graphicFrame>
        <p:nvGraphicFramePr>
          <p:cNvPr id="5" name="Diagram 4"/>
          <p:cNvGraphicFramePr/>
          <p:nvPr>
            <p:extLst>
              <p:ext uri="{D42A27DB-BD31-4B8C-83A1-F6EECF244321}">
                <p14:modId xmlns:p14="http://schemas.microsoft.com/office/powerpoint/2010/main" val="2578290355"/>
              </p:ext>
            </p:extLst>
          </p:nvPr>
        </p:nvGraphicFramePr>
        <p:xfrm>
          <a:off x="0" y="1066800"/>
          <a:ext cx="85344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19856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Autofit/>
          </a:bodyPr>
          <a:lstStyle/>
          <a:p>
            <a:endParaRPr lang="en-US" sz="2800" b="1" dirty="0"/>
          </a:p>
        </p:txBody>
      </p:sp>
      <p:sp>
        <p:nvSpPr>
          <p:cNvPr id="3" name="Text Placeholder 2"/>
          <p:cNvSpPr>
            <a:spLocks noGrp="1"/>
          </p:cNvSpPr>
          <p:nvPr>
            <p:ph type="body" sz="quarter" idx="13"/>
          </p:nvPr>
        </p:nvSpPr>
        <p:spPr/>
        <p:txBody>
          <a:bodyPr/>
          <a:lstStyle/>
          <a:p>
            <a:r>
              <a:rPr lang="en-US" dirty="0"/>
              <a:t>Collect Qualitative Data</a:t>
            </a:r>
          </a:p>
        </p:txBody>
      </p:sp>
      <p:sp>
        <p:nvSpPr>
          <p:cNvPr id="5" name="Content Placeholder 4"/>
          <p:cNvSpPr>
            <a:spLocks noGrp="1"/>
          </p:cNvSpPr>
          <p:nvPr>
            <p:ph sz="quarter" idx="15"/>
          </p:nvPr>
        </p:nvSpPr>
        <p:spPr/>
        <p:txBody>
          <a:bodyPr/>
          <a:lstStyle/>
          <a:p>
            <a:endParaRPr lang="en-US"/>
          </a:p>
        </p:txBody>
      </p:sp>
      <p:sp>
        <p:nvSpPr>
          <p:cNvPr id="2" name="Slide Number Placeholder 1"/>
          <p:cNvSpPr>
            <a:spLocks noGrp="1"/>
          </p:cNvSpPr>
          <p:nvPr>
            <p:ph type="sldNum" sz="quarter" idx="18"/>
          </p:nvPr>
        </p:nvSpPr>
        <p:spPr/>
        <p:txBody>
          <a:bodyPr/>
          <a:lstStyle/>
          <a:p>
            <a:pPr>
              <a:defRPr/>
            </a:pPr>
            <a:fld id="{5070A36B-E517-417A-BB2B-322F96DDE865}" type="slidenum">
              <a:rPr lang="en-US" smtClean="0">
                <a:solidFill>
                  <a:srgbClr val="000099"/>
                </a:solidFill>
              </a:rPr>
              <a:pPr>
                <a:defRPr/>
              </a:pPr>
              <a:t>96</a:t>
            </a:fld>
            <a:endParaRPr lang="en-US">
              <a:solidFill>
                <a:srgbClr val="000099"/>
              </a:solidFill>
            </a:endParaRPr>
          </a:p>
        </p:txBody>
      </p:sp>
      <p:graphicFrame>
        <p:nvGraphicFramePr>
          <p:cNvPr id="4" name="Diagram 3"/>
          <p:cNvGraphicFramePr/>
          <p:nvPr/>
        </p:nvGraphicFramePr>
        <p:xfrm>
          <a:off x="457200" y="457200"/>
          <a:ext cx="8001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934660"/>
      </p:ext>
    </p:extLst>
  </p:cSld>
  <p:clrMapOvr>
    <a:masterClrMapping/>
  </p:clrMapOvr>
  <p:transition spd="slow">
    <p:pull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en-US" dirty="0"/>
          </a:p>
        </p:txBody>
      </p:sp>
      <p:sp>
        <p:nvSpPr>
          <p:cNvPr id="3" name="Text Placeholder 2"/>
          <p:cNvSpPr>
            <a:spLocks noGrp="1"/>
          </p:cNvSpPr>
          <p:nvPr>
            <p:ph type="body" sz="quarter" idx="13"/>
          </p:nvPr>
        </p:nvSpPr>
        <p:spPr/>
        <p:txBody>
          <a:bodyPr/>
          <a:lstStyle/>
          <a:p>
            <a:r>
              <a:rPr lang="en-US" dirty="0"/>
              <a:t>Guiding Questions About Evaluation</a:t>
            </a:r>
          </a:p>
        </p:txBody>
      </p:sp>
      <p:graphicFrame>
        <p:nvGraphicFramePr>
          <p:cNvPr id="5" name="Content Placeholder 4"/>
          <p:cNvGraphicFramePr>
            <a:graphicFrameLocks noGrp="1"/>
          </p:cNvGraphicFramePr>
          <p:nvPr>
            <p:ph sz="quarter" idx="15"/>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01858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2"/>
          <p:cNvSpPr>
            <a:spLocks noGrp="1"/>
          </p:cNvSpPr>
          <p:nvPr>
            <p:ph type="title"/>
          </p:nvPr>
        </p:nvSpPr>
        <p:spPr/>
        <p:txBody>
          <a:bodyPr>
            <a:normAutofit fontScale="90000"/>
          </a:bodyPr>
          <a:lstStyle/>
          <a:p>
            <a:pPr eaLnBrk="1" hangingPunct="1"/>
            <a:endParaRPr lang="en-US" dirty="0"/>
          </a:p>
        </p:txBody>
      </p:sp>
      <p:sp>
        <p:nvSpPr>
          <p:cNvPr id="2" name="Text Placeholder 1"/>
          <p:cNvSpPr>
            <a:spLocks noGrp="1"/>
          </p:cNvSpPr>
          <p:nvPr>
            <p:ph type="body" sz="quarter" idx="13"/>
          </p:nvPr>
        </p:nvSpPr>
        <p:spPr/>
        <p:txBody>
          <a:bodyPr/>
          <a:lstStyle/>
          <a:p>
            <a:r>
              <a:rPr lang="en-US" dirty="0"/>
              <a:t>Evaluation Assumption</a:t>
            </a:r>
          </a:p>
        </p:txBody>
      </p:sp>
      <p:graphicFrame>
        <p:nvGraphicFramePr>
          <p:cNvPr id="4" name="Content Placeholder 3"/>
          <p:cNvGraphicFramePr>
            <a:graphicFrameLocks noGrp="1"/>
          </p:cNvGraphicFramePr>
          <p:nvPr>
            <p:ph sz="quarter" idx="15"/>
            <p:extLst>
              <p:ext uri="{D42A27DB-BD31-4B8C-83A1-F6EECF244321}">
                <p14:modId xmlns:p14="http://schemas.microsoft.com/office/powerpoint/2010/main" val="2274042202"/>
              </p:ext>
            </p:extLst>
          </p:nvPr>
        </p:nvGraphicFramePr>
        <p:xfrm>
          <a:off x="304800" y="838200"/>
          <a:ext cx="8077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03358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endParaRPr lang="en-US" dirty="0"/>
          </a:p>
        </p:txBody>
      </p:sp>
      <p:sp>
        <p:nvSpPr>
          <p:cNvPr id="3" name="Text Placeholder 2"/>
          <p:cNvSpPr>
            <a:spLocks noGrp="1"/>
          </p:cNvSpPr>
          <p:nvPr>
            <p:ph type="body" sz="quarter" idx="13"/>
          </p:nvPr>
        </p:nvSpPr>
        <p:spPr/>
        <p:txBody>
          <a:bodyPr/>
          <a:lstStyle/>
          <a:p>
            <a:r>
              <a:rPr lang="en-US" dirty="0"/>
              <a:t>What is IT You Want to Evaluate?</a:t>
            </a:r>
          </a:p>
        </p:txBody>
      </p:sp>
      <p:graphicFrame>
        <p:nvGraphicFramePr>
          <p:cNvPr id="5" name="Content Placeholder 4"/>
          <p:cNvGraphicFramePr>
            <a:graphicFrameLocks noGrp="1"/>
          </p:cNvGraphicFramePr>
          <p:nvPr>
            <p:ph sz="quarter" idx="15"/>
            <p:extLst>
              <p:ext uri="{D42A27DB-BD31-4B8C-83A1-F6EECF244321}">
                <p14:modId xmlns:p14="http://schemas.microsoft.com/office/powerpoint/2010/main" val="2411336300"/>
              </p:ext>
            </p:extLst>
          </p:nvPr>
        </p:nvGraphicFramePr>
        <p:xfrm>
          <a:off x="304800" y="838200"/>
          <a:ext cx="80772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mjcaruso\AppData\Local\Microsoft\Windows\Temporary Internet Files\Content.IE5\9SEVU0D6\MC900078711[1].wmf"/>
          <p:cNvPicPr>
            <a:picLocks noChangeAspect="1" noChangeArrowheads="1"/>
          </p:cNvPicPr>
          <p:nvPr/>
        </p:nvPicPr>
        <p:blipFill>
          <a:blip r:embed="rId8" cstate="print"/>
          <a:srcRect/>
          <a:stretch>
            <a:fillRect/>
          </a:stretch>
        </p:blipFill>
        <p:spPr bwMode="auto">
          <a:xfrm>
            <a:off x="7391400" y="4191000"/>
            <a:ext cx="1036739" cy="2514600"/>
          </a:xfrm>
          <a:prstGeom prst="rect">
            <a:avLst/>
          </a:prstGeom>
          <a:noFill/>
        </p:spPr>
      </p:pic>
    </p:spTree>
    <p:extLst>
      <p:ext uri="{BB962C8B-B14F-4D97-AF65-F5344CB8AC3E}">
        <p14:creationId xmlns:p14="http://schemas.microsoft.com/office/powerpoint/2010/main" val="688407013"/>
      </p:ext>
    </p:extLst>
  </p:cSld>
  <p:clrMapOvr>
    <a:masterClrMapping/>
  </p:clrMapOvr>
  <p:transition>
    <p:pull dir="ru"/>
  </p:transition>
</p:sld>
</file>

<file path=ppt/tags/tag1.xml><?xml version="1.0" encoding="utf-8"?>
<p:tagLst xmlns:a="http://schemas.openxmlformats.org/drawingml/2006/main" xmlns:r="http://schemas.openxmlformats.org/officeDocument/2006/relationships" xmlns:p="http://schemas.openxmlformats.org/presentationml/2006/main">
  <p:tag name="PRESENTER_PREVIEW_MODE" val="1"/>
  <p:tag name="LMS_PUBLISH" val="No"/>
  <p:tag name="PRESENTER_PREVIEW_START" val="1"/>
  <p:tag name="PRESENTER_PREVIEW_END" val="1"/>
  <p:tag name="ARTICULATE_TEMPLATE" val="Corporate Communications"/>
  <p:tag name="PUBLISH_TITLE" val="DT_Fall_2012 (3) - word"/>
  <p:tag name="ARTICULATE_PUBLISH_PATH" val="C:\Users\edi\Documents\My Articulate Projects"/>
  <p:tag name="ARTICULATE_LOGO" val="logo.jpg"/>
  <p:tag name="ARTICULATE_PRESENTER" val="Edi Winkle"/>
  <p:tag name="ARTICULATE_PRESENTER_GUID" val="6680E67A27E6"/>
  <p:tag name="ARTICULATE_LMS" val="0"/>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di\AppData\Local\Temp\articulate\presenter\imgtemp\JfSkHAxN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4a994f21-8fef-406e-ae8d-eb95e63e97c5"/>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di\AppData\Local\Temp\articulate\presenter\imgtemp\DNS3Ot31_files\slide0001_image001.jpg"/>
</p:tagLst>
</file>

<file path=ppt/theme/theme1.xml><?xml version="1.0" encoding="utf-8"?>
<a:theme xmlns:a="http://schemas.openxmlformats.org/drawingml/2006/main" name="FRIENDS theme 1">
  <a:themeElements>
    <a:clrScheme name="FRIENDS">
      <a:dk1>
        <a:sysClr val="windowText" lastClr="000000"/>
      </a:dk1>
      <a:lt1>
        <a:sysClr val="window" lastClr="FFFFFF"/>
      </a:lt1>
      <a:dk2>
        <a:srgbClr val="646B86"/>
      </a:dk2>
      <a:lt2>
        <a:srgbClr val="C5D1D7"/>
      </a:lt2>
      <a:accent1>
        <a:srgbClr val="3A96D0"/>
      </a:accent1>
      <a:accent2>
        <a:srgbClr val="F89F1E"/>
      </a:accent2>
      <a:accent3>
        <a:srgbClr val="A7CDED"/>
      </a:accent3>
      <a:accent4>
        <a:srgbClr val="5F2E90"/>
      </a:accent4>
      <a:accent5>
        <a:srgbClr val="00A652"/>
      </a:accent5>
      <a:accent6>
        <a:srgbClr val="205D83"/>
      </a:accent6>
      <a:hlink>
        <a:srgbClr val="00A3D6"/>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FRIENDS theme 1</Template>
  <TotalTime>6210</TotalTime>
  <Words>10971</Words>
  <Application>Microsoft Office PowerPoint</Application>
  <PresentationFormat>On-screen Show (4:3)</PresentationFormat>
  <Paragraphs>1147</Paragraphs>
  <Slides>105</Slides>
  <Notes>101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105</vt:i4>
      </vt:variant>
    </vt:vector>
  </HeadingPairs>
  <TitlesOfParts>
    <vt:vector size="114" baseType="lpstr">
      <vt:lpstr>Arial</vt:lpstr>
      <vt:lpstr>Calibri</vt:lpstr>
      <vt:lpstr>Comic Sans MS</vt:lpstr>
      <vt:lpstr>Eras Md BT</vt:lpstr>
      <vt:lpstr>Tahoma</vt:lpstr>
      <vt:lpstr>Times New Roman</vt:lpstr>
      <vt:lpstr>Verdana</vt:lpstr>
      <vt:lpstr>Wingdings</vt:lpstr>
      <vt:lpstr>FRIENDS theme 1</vt:lpstr>
      <vt:lpstr>Integrating Evidence-Based Practices into CBCAP Programs:  A Tool for Critical Discussions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Based Evidence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Fidelity Measure</vt:lpstr>
      <vt:lpstr>PowerPoint Presentation</vt:lpstr>
      <vt:lpstr>Guidelines on Adaptation</vt:lpstr>
      <vt:lpstr>PowerPoint Presentation</vt:lpstr>
      <vt:lpstr>PowerPoint Presentation</vt:lpstr>
      <vt:lpstr>PowerPoint Presentation</vt:lpstr>
      <vt:lpstr>PowerPoint Presentation</vt:lpstr>
      <vt:lpstr>PowerPoint Presentation</vt:lpstr>
      <vt:lpstr>The Plan, Do, Study, Act Cycle, cont.</vt:lpstr>
      <vt:lpstr>The Plan, Do, Study, Act Cycle, cont.</vt:lpstr>
      <vt:lpstr>The Plan, Do, Study, Act Cycle, cont.</vt:lpstr>
      <vt:lpstr>PowerPoint Presentation</vt:lpstr>
      <vt:lpstr>PowerPoint Presentation</vt:lpstr>
      <vt:lpstr>PowerPoint Presentation</vt:lpstr>
      <vt:lpstr>PowerPoint Presentation</vt:lpstr>
      <vt:lpstr>Tell us about it…</vt:lpstr>
      <vt:lpstr>PowerPoint Presentation</vt:lpstr>
      <vt:lpstr>PowerPoint Presentation</vt:lpstr>
      <vt:lpstr>PowerPoint Presentation</vt:lpstr>
      <vt:lpstr>Logic Model:  Linking Services to  Outcomes, Outcomes to Measures</vt:lpstr>
      <vt:lpstr>(goal, impact, long-term Outcome)</vt:lpstr>
      <vt:lpstr>Target Group – Population Served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Outcomes</vt:lpstr>
      <vt:lpstr>PowerPoint Presentation</vt:lpstr>
      <vt:lpstr>PowerPoint Presentation</vt:lpstr>
      <vt:lpstr>PowerPoint Presentation</vt:lpstr>
      <vt:lpstr>PowerPoint Presentation</vt:lpstr>
      <vt:lpstr>PowerPoint Presentation</vt:lpstr>
      <vt:lpstr>Logic Model Activity</vt:lpstr>
      <vt:lpstr>PowerPoint Presentation</vt:lpstr>
      <vt:lpstr>PowerPoint Presentation</vt:lpstr>
      <vt:lpstr>Participants appropriately manage child behavior.</vt:lpstr>
      <vt:lpstr>Indicators Can Be Outcomes</vt:lpstr>
      <vt:lpstr>Setting Benchmarks</vt:lpstr>
      <vt:lpstr>Parents demonstrate knowledge of how to provide a safe home environment for their children.</vt:lpstr>
      <vt:lpstr>PowerPoint Presentation</vt:lpstr>
      <vt:lpstr>PowerPoint Presentation</vt:lpstr>
      <vt:lpstr>PowerPoint Presentation</vt:lpstr>
      <vt:lpstr>Participants foster the social/emotional  development of their infants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Evidence-Based Practices into CBCAP Programs:  A Tool for Critical Discussions</dc:title>
  <dc:creator>edi</dc:creator>
  <cp:lastModifiedBy>Kathy Stokes</cp:lastModifiedBy>
  <cp:revision>125</cp:revision>
  <cp:lastPrinted>2013-07-19T18:12:54Z</cp:lastPrinted>
  <dcterms:created xsi:type="dcterms:W3CDTF">2012-10-23T15:35:00Z</dcterms:created>
  <dcterms:modified xsi:type="dcterms:W3CDTF">2018-11-26T23:02:27Z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DT_Fall_2012</vt:lpwstr>
  </property>
  <property fmtid="{D5CDD505-2E9C-101B-9397-08002B2CF9AE}" pid="4" name="ArticulateGUID">
    <vt:lpwstr>2C73A7D1-49F5-44B5-B251-9F3A54ED2006</vt:lpwstr>
  </property>
  <property fmtid="{D5CDD505-2E9C-101B-9397-08002B2CF9AE}" pid="5" name="ArticulateProjectFull">
    <vt:lpwstr>C:\Users\edi\Documents\documents\trainings\nebraska\july 2013\day 2\day 2.ppta</vt:lpwstr>
  </property>
</Properties>
</file>