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theme/theme2.xml" ContentType="application/vnd.openxmlformats-officedocument.them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1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2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3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4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5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6.xml" ContentType="application/vnd.openxmlformats-officedocument.presentationml.notesSlide+xml"/>
  <Override PartName="/ppt/tags/tag60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6496" r:id="rId2"/>
  </p:sldMasterIdLst>
  <p:notesMasterIdLst>
    <p:notesMasterId r:id="rId10"/>
  </p:notesMasterIdLst>
  <p:handoutMasterIdLst>
    <p:handoutMasterId r:id="rId11"/>
  </p:handoutMasterIdLst>
  <p:sldIdLst>
    <p:sldId id="1104" r:id="rId3"/>
    <p:sldId id="963" r:id="rId4"/>
    <p:sldId id="973" r:id="rId5"/>
    <p:sldId id="967" r:id="rId6"/>
    <p:sldId id="968" r:id="rId7"/>
    <p:sldId id="969" r:id="rId8"/>
    <p:sldId id="972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 Cruz" initials="R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4E4E4"/>
    <a:srgbClr val="E8E8E8"/>
    <a:srgbClr val="00B0A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4" autoAdjust="0"/>
    <p:restoredTop sz="92000" autoAdjust="0"/>
  </p:normalViewPr>
  <p:slideViewPr>
    <p:cSldViewPr>
      <p:cViewPr>
        <p:scale>
          <a:sx n="75" d="100"/>
          <a:sy n="75" d="100"/>
        </p:scale>
        <p:origin x="-297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07A4C25-6964-4BF2-BA20-3C7169463B5E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9D2FBB2-C16D-48F0-8BF6-AC51F720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4C111D7-87EF-4B94-A3BD-1A1E978D976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F25456D-0D34-4444-86F0-D6F33026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9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5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66034-E80D-420C-8E02-F57C993426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2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7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456D-0D34-4444-86F0-D6F33026512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4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.bin"/></Relationships>
</file>

<file path=ppt/slideLayouts/_rels/slideLayout10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9.xml"/><Relationship Id="rId1" Type="http://schemas.openxmlformats.org/officeDocument/2006/relationships/vmlDrawing" Target="../drawings/vmlDrawing46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8.bin"/></Relationships>
</file>

<file path=ppt/slideLayouts/_rels/slideLayout10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0.xml"/><Relationship Id="rId1" Type="http://schemas.openxmlformats.org/officeDocument/2006/relationships/vmlDrawing" Target="../drawings/vmlDrawing46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9.bin"/></Relationships>
</file>

<file path=ppt/slideLayouts/_rels/slideLayout10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1.xml"/><Relationship Id="rId1" Type="http://schemas.openxmlformats.org/officeDocument/2006/relationships/vmlDrawing" Target="../drawings/vmlDrawing47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0.bin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0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2.xml"/><Relationship Id="rId1" Type="http://schemas.openxmlformats.org/officeDocument/2006/relationships/vmlDrawing" Target="../drawings/vmlDrawing47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1.bin"/></Relationships>
</file>

<file path=ppt/slideLayouts/_rels/slideLayout10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3.xml"/><Relationship Id="rId1" Type="http://schemas.openxmlformats.org/officeDocument/2006/relationships/vmlDrawing" Target="../drawings/vmlDrawing47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2.bin"/></Relationships>
</file>

<file path=ppt/slideLayouts/_rels/slideLayout10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4.xml"/><Relationship Id="rId1" Type="http://schemas.openxmlformats.org/officeDocument/2006/relationships/vmlDrawing" Target="../drawings/vmlDrawing4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3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.bin"/></Relationships>
</file>

<file path=ppt/slideLayouts/_rels/slideLayout10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5.xml"/><Relationship Id="rId1" Type="http://schemas.openxmlformats.org/officeDocument/2006/relationships/vmlDrawing" Target="../drawings/vmlDrawing4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4.bin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6.xml"/><Relationship Id="rId1" Type="http://schemas.openxmlformats.org/officeDocument/2006/relationships/vmlDrawing" Target="../drawings/vmlDrawing4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5.bin"/></Relationships>
</file>

<file path=ppt/slideLayouts/_rels/slideLayout10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7.xml"/><Relationship Id="rId1" Type="http://schemas.openxmlformats.org/officeDocument/2006/relationships/vmlDrawing" Target="../drawings/vmlDrawing4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6.bin"/></Relationships>
</file>

<file path=ppt/slideLayouts/_rels/slideLayout10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8.xml"/><Relationship Id="rId1" Type="http://schemas.openxmlformats.org/officeDocument/2006/relationships/vmlDrawing" Target="../drawings/vmlDrawing4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7.bin"/></Relationships>
</file>

<file path=ppt/slideLayouts/_rels/slideLayout10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9.xml"/><Relationship Id="rId1" Type="http://schemas.openxmlformats.org/officeDocument/2006/relationships/vmlDrawing" Target="../drawings/vmlDrawing47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8.bin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.bin"/></Relationships>
</file>

<file path=ppt/slideLayouts/_rels/slideLayout10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0.xml"/><Relationship Id="rId1" Type="http://schemas.openxmlformats.org/officeDocument/2006/relationships/vmlDrawing" Target="../drawings/vmlDrawing47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79.bin"/></Relationships>
</file>

<file path=ppt/slideLayouts/_rels/slideLayout10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_rels/slideLayout10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2.xml"/><Relationship Id="rId1" Type="http://schemas.openxmlformats.org/officeDocument/2006/relationships/vmlDrawing" Target="../drawings/vmlDrawing48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1.bin"/></Relationships>
</file>

<file path=ppt/slideLayouts/_rels/slideLayout10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3.xml"/><Relationship Id="rId1" Type="http://schemas.openxmlformats.org/officeDocument/2006/relationships/vmlDrawing" Target="../drawings/vmlDrawing4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2.bin"/></Relationships>
</file>

<file path=ppt/slideLayouts/_rels/slideLayout10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4.xml"/><Relationship Id="rId1" Type="http://schemas.openxmlformats.org/officeDocument/2006/relationships/vmlDrawing" Target="../drawings/vmlDrawing48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3.bin"/></Relationships>
</file>

<file path=ppt/slideLayouts/_rels/slideLayout10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5.xml"/><Relationship Id="rId1" Type="http://schemas.openxmlformats.org/officeDocument/2006/relationships/vmlDrawing" Target="../drawings/vmlDrawing48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4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.bin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0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0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6.xml"/><Relationship Id="rId1" Type="http://schemas.openxmlformats.org/officeDocument/2006/relationships/vmlDrawing" Target="../drawings/vmlDrawing48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5.bin"/></Relationships>
</file>

<file path=ppt/slideLayouts/_rels/slideLayout10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7.xml"/><Relationship Id="rId1" Type="http://schemas.openxmlformats.org/officeDocument/2006/relationships/vmlDrawing" Target="../drawings/vmlDrawing48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6.bin"/></Relationships>
</file>

<file path=ppt/slideLayouts/_rels/slideLayout10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8.xml"/><Relationship Id="rId1" Type="http://schemas.openxmlformats.org/officeDocument/2006/relationships/vmlDrawing" Target="../drawings/vmlDrawing48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7.bin"/></Relationships>
</file>

<file path=ppt/slideLayouts/_rels/slideLayout10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9.xml"/><Relationship Id="rId1" Type="http://schemas.openxmlformats.org/officeDocument/2006/relationships/vmlDrawing" Target="../drawings/vmlDrawing48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8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0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0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0.xml"/><Relationship Id="rId1" Type="http://schemas.openxmlformats.org/officeDocument/2006/relationships/vmlDrawing" Target="../drawings/vmlDrawing48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9.bin"/></Relationships>
</file>

<file path=ppt/slideLayouts/_rels/slideLayout10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1.xml"/><Relationship Id="rId1" Type="http://schemas.openxmlformats.org/officeDocument/2006/relationships/vmlDrawing" Target="../drawings/vmlDrawing49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0.bin"/></Relationships>
</file>

<file path=ppt/slideLayouts/_rels/slideLayout10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2.xml"/><Relationship Id="rId1" Type="http://schemas.openxmlformats.org/officeDocument/2006/relationships/vmlDrawing" Target="../drawings/vmlDrawing49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1.bin"/></Relationships>
</file>

<file path=ppt/slideLayouts/_rels/slideLayout10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3.xml"/><Relationship Id="rId1" Type="http://schemas.openxmlformats.org/officeDocument/2006/relationships/vmlDrawing" Target="../drawings/vmlDrawing49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2.bin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0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4.xml"/><Relationship Id="rId1" Type="http://schemas.openxmlformats.org/officeDocument/2006/relationships/vmlDrawing" Target="../drawings/vmlDrawing49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3.bin"/></Relationships>
</file>

<file path=ppt/slideLayouts/_rels/slideLayout10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5.xml"/><Relationship Id="rId1" Type="http://schemas.openxmlformats.org/officeDocument/2006/relationships/vmlDrawing" Target="../drawings/vmlDrawing49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4.bin"/></Relationships>
</file>

<file path=ppt/slideLayouts/_rels/slideLayout10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6.xml"/><Relationship Id="rId1" Type="http://schemas.openxmlformats.org/officeDocument/2006/relationships/vmlDrawing" Target="../drawings/vmlDrawing49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5.bin"/></Relationships>
</file>

<file path=ppt/slideLayouts/_rels/slideLayout10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49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6.bin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0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8.xml"/><Relationship Id="rId1" Type="http://schemas.openxmlformats.org/officeDocument/2006/relationships/vmlDrawing" Target="../drawings/vmlDrawing49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7.bin"/></Relationships>
</file>

<file path=ppt/slideLayouts/_rels/slideLayout10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9.xml"/><Relationship Id="rId1" Type="http://schemas.openxmlformats.org/officeDocument/2006/relationships/vmlDrawing" Target="../drawings/vmlDrawing49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8.bin"/></Relationships>
</file>

<file path=ppt/slideLayouts/_rels/slideLayout10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0.xml"/><Relationship Id="rId1" Type="http://schemas.openxmlformats.org/officeDocument/2006/relationships/vmlDrawing" Target="../drawings/vmlDrawing49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9.bin"/></Relationships>
</file>

<file path=ppt/slideLayouts/_rels/slideLayout10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1.xml"/><Relationship Id="rId1" Type="http://schemas.openxmlformats.org/officeDocument/2006/relationships/vmlDrawing" Target="../drawings/vmlDrawing50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0.bin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0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0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50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1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3.xml"/><Relationship Id="rId1" Type="http://schemas.openxmlformats.org/officeDocument/2006/relationships/vmlDrawing" Target="../drawings/vmlDrawing50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2.bin"/></Relationships>
</file>

<file path=ppt/slideLayouts/_rels/slideLayout10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4.xml"/><Relationship Id="rId1" Type="http://schemas.openxmlformats.org/officeDocument/2006/relationships/vmlDrawing" Target="../drawings/vmlDrawing50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3.bin"/></Relationships>
</file>

<file path=ppt/slideLayouts/_rels/slideLayout10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5.xml"/><Relationship Id="rId1" Type="http://schemas.openxmlformats.org/officeDocument/2006/relationships/vmlDrawing" Target="../drawings/vmlDrawing50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4.bin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6.xml"/><Relationship Id="rId1" Type="http://schemas.openxmlformats.org/officeDocument/2006/relationships/vmlDrawing" Target="../drawings/vmlDrawing50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05.bin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9.bin"/></Relationships>
</file>

<file path=ppt/slideLayouts/_rels/slideLayout10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0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0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0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7.xml"/><Relationship Id="rId1" Type="http://schemas.openxmlformats.org/officeDocument/2006/relationships/vmlDrawing" Target="../drawings/vmlDrawing5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6.bin"/></Relationships>
</file>

<file path=ppt/slideLayouts/_rels/slideLayout10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8.xml"/><Relationship Id="rId1" Type="http://schemas.openxmlformats.org/officeDocument/2006/relationships/vmlDrawing" Target="../drawings/vmlDrawing5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7.bin"/></Relationships>
</file>

<file path=ppt/slideLayouts/_rels/slideLayout10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9.xml"/><Relationship Id="rId1" Type="http://schemas.openxmlformats.org/officeDocument/2006/relationships/vmlDrawing" Target="../drawings/vmlDrawing5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8.bin"/></Relationships>
</file>

<file path=ppt/slideLayouts/_rels/slideLayout10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0.xml"/><Relationship Id="rId1" Type="http://schemas.openxmlformats.org/officeDocument/2006/relationships/vmlDrawing" Target="../drawings/vmlDrawing5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9.bin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1.xml"/><Relationship Id="rId1" Type="http://schemas.openxmlformats.org/officeDocument/2006/relationships/vmlDrawing" Target="../drawings/vmlDrawing5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10.bin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0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0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2.xml"/><Relationship Id="rId1" Type="http://schemas.openxmlformats.org/officeDocument/2006/relationships/vmlDrawing" Target="../drawings/vmlDrawing5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1.bin"/></Relationships>
</file>

<file path=ppt/slideLayouts/_rels/slideLayout1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3.xml"/><Relationship Id="rId1" Type="http://schemas.openxmlformats.org/officeDocument/2006/relationships/vmlDrawing" Target="../drawings/vmlDrawing5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2.bin"/></Relationships>
</file>

<file path=ppt/slideLayouts/_rels/slideLayout1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4.xml"/><Relationship Id="rId1" Type="http://schemas.openxmlformats.org/officeDocument/2006/relationships/vmlDrawing" Target="../drawings/vmlDrawing5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3.bin"/></Relationships>
</file>

<file path=ppt/slideLayouts/_rels/slideLayout1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5.xml"/><Relationship Id="rId1" Type="http://schemas.openxmlformats.org/officeDocument/2006/relationships/vmlDrawing" Target="../drawings/vmlDrawing5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4.bin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6.xml"/><Relationship Id="rId1" Type="http://schemas.openxmlformats.org/officeDocument/2006/relationships/vmlDrawing" Target="../drawings/vmlDrawing51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15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7.xml"/><Relationship Id="rId1" Type="http://schemas.openxmlformats.org/officeDocument/2006/relationships/vmlDrawing" Target="../drawings/vmlDrawing5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6.bin"/></Relationships>
</file>

<file path=ppt/slideLayouts/_rels/slideLayout1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8.xml"/><Relationship Id="rId1" Type="http://schemas.openxmlformats.org/officeDocument/2006/relationships/vmlDrawing" Target="../drawings/vmlDrawing5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7.bin"/></Relationships>
</file>

<file path=ppt/slideLayouts/_rels/slideLayout1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9.xml"/><Relationship Id="rId1" Type="http://schemas.openxmlformats.org/officeDocument/2006/relationships/vmlDrawing" Target="../drawings/vmlDrawing5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8.bin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0.xml"/><Relationship Id="rId1" Type="http://schemas.openxmlformats.org/officeDocument/2006/relationships/vmlDrawing" Target="../drawings/vmlDrawing5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9.bin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1.xml"/><Relationship Id="rId1" Type="http://schemas.openxmlformats.org/officeDocument/2006/relationships/vmlDrawing" Target="../drawings/vmlDrawing52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20.bin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2.xml"/><Relationship Id="rId1" Type="http://schemas.openxmlformats.org/officeDocument/2006/relationships/vmlDrawing" Target="../drawings/vmlDrawing5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1.bin"/></Relationships>
</file>

<file path=ppt/slideLayouts/_rels/slideLayout1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3.xml"/><Relationship Id="rId1" Type="http://schemas.openxmlformats.org/officeDocument/2006/relationships/vmlDrawing" Target="../drawings/vmlDrawing5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2.bin"/></Relationships>
</file>

<file path=ppt/slideLayouts/_rels/slideLayout1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4.xml"/><Relationship Id="rId1" Type="http://schemas.openxmlformats.org/officeDocument/2006/relationships/vmlDrawing" Target="../drawings/vmlDrawing5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3.bin"/></Relationships>
</file>

<file path=ppt/slideLayouts/_rels/slideLayout1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5.xml"/><Relationship Id="rId1" Type="http://schemas.openxmlformats.org/officeDocument/2006/relationships/vmlDrawing" Target="../drawings/vmlDrawing5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4.bin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6.xml"/><Relationship Id="rId1" Type="http://schemas.openxmlformats.org/officeDocument/2006/relationships/vmlDrawing" Target="../drawings/vmlDrawing52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25.bin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7.xml"/><Relationship Id="rId1" Type="http://schemas.openxmlformats.org/officeDocument/2006/relationships/vmlDrawing" Target="../drawings/vmlDrawing5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6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8.xml"/><Relationship Id="rId1" Type="http://schemas.openxmlformats.org/officeDocument/2006/relationships/vmlDrawing" Target="../drawings/vmlDrawing5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7.bin"/></Relationships>
</file>

<file path=ppt/slideLayouts/_rels/slideLayout1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9.xml"/><Relationship Id="rId1" Type="http://schemas.openxmlformats.org/officeDocument/2006/relationships/vmlDrawing" Target="../drawings/vmlDrawing5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8.bin"/></Relationships>
</file>

<file path=ppt/slideLayouts/_rels/slideLayout1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0.xml"/><Relationship Id="rId1" Type="http://schemas.openxmlformats.org/officeDocument/2006/relationships/vmlDrawing" Target="../drawings/vmlDrawing5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9.bin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1.xml"/><Relationship Id="rId1" Type="http://schemas.openxmlformats.org/officeDocument/2006/relationships/vmlDrawing" Target="../drawings/vmlDrawing53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30.bin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.bin"/></Relationships>
</file>

<file path=ppt/slideLayouts/_rels/slideLayout1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2.xml"/><Relationship Id="rId1" Type="http://schemas.openxmlformats.org/officeDocument/2006/relationships/vmlDrawing" Target="../drawings/vmlDrawing5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1.bin"/></Relationships>
</file>

<file path=ppt/slideLayouts/_rels/slideLayout1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3.xml"/><Relationship Id="rId1" Type="http://schemas.openxmlformats.org/officeDocument/2006/relationships/vmlDrawing" Target="../drawings/vmlDrawing5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2.bin"/></Relationships>
</file>

<file path=ppt/slideLayouts/_rels/slideLayout1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4.xml"/><Relationship Id="rId1" Type="http://schemas.openxmlformats.org/officeDocument/2006/relationships/vmlDrawing" Target="../drawings/vmlDrawing5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3.bin"/></Relationships>
</file>

<file path=ppt/slideLayouts/_rels/slideLayout1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5.xml"/><Relationship Id="rId1" Type="http://schemas.openxmlformats.org/officeDocument/2006/relationships/vmlDrawing" Target="../drawings/vmlDrawing5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4.bin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.bin"/></Relationships>
</file>

<file path=ppt/slideLayouts/_rels/slideLayout1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6.xml"/><Relationship Id="rId1" Type="http://schemas.openxmlformats.org/officeDocument/2006/relationships/vmlDrawing" Target="../drawings/vmlDrawing53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35.bin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.bin"/></Relationships>
</file>

<file path=ppt/slideLayouts/_rels/slideLayout1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7.xml"/><Relationship Id="rId1" Type="http://schemas.openxmlformats.org/officeDocument/2006/relationships/vmlDrawing" Target="../drawings/vmlDrawing5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6.bin"/></Relationships>
</file>

<file path=ppt/slideLayouts/_rels/slideLayout1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8.xml"/><Relationship Id="rId1" Type="http://schemas.openxmlformats.org/officeDocument/2006/relationships/vmlDrawing" Target="../drawings/vmlDrawing5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7.bin"/></Relationships>
</file>

<file path=ppt/slideLayouts/_rels/slideLayout1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9.xml"/><Relationship Id="rId1" Type="http://schemas.openxmlformats.org/officeDocument/2006/relationships/vmlDrawing" Target="../drawings/vmlDrawing5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8.bin"/></Relationships>
</file>

<file path=ppt/slideLayouts/_rels/slideLayout1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0.xml"/><Relationship Id="rId1" Type="http://schemas.openxmlformats.org/officeDocument/2006/relationships/vmlDrawing" Target="../drawings/vmlDrawing5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9.bin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1.xml"/><Relationship Id="rId1" Type="http://schemas.openxmlformats.org/officeDocument/2006/relationships/vmlDrawing" Target="../drawings/vmlDrawing54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40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.bin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2.xml"/><Relationship Id="rId1" Type="http://schemas.openxmlformats.org/officeDocument/2006/relationships/vmlDrawing" Target="../drawings/vmlDrawing5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1.bin"/></Relationships>
</file>

<file path=ppt/slideLayouts/_rels/slideLayout1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3.xml"/><Relationship Id="rId1" Type="http://schemas.openxmlformats.org/officeDocument/2006/relationships/vmlDrawing" Target="../drawings/vmlDrawing5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2.bin"/></Relationships>
</file>

<file path=ppt/slideLayouts/_rels/slideLayout1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4.xml"/><Relationship Id="rId1" Type="http://schemas.openxmlformats.org/officeDocument/2006/relationships/vmlDrawing" Target="../drawings/vmlDrawing5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5.xml"/><Relationship Id="rId1" Type="http://schemas.openxmlformats.org/officeDocument/2006/relationships/vmlDrawing" Target="../drawings/vmlDrawing5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4.bin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6.xml"/><Relationship Id="rId1" Type="http://schemas.openxmlformats.org/officeDocument/2006/relationships/vmlDrawing" Target="../drawings/vmlDrawing54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45.bin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7.xml"/><Relationship Id="rId1" Type="http://schemas.openxmlformats.org/officeDocument/2006/relationships/vmlDrawing" Target="../drawings/vmlDrawing5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6.bin"/></Relationships>
</file>

<file path=ppt/slideLayouts/_rels/slideLayout1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8.xml"/><Relationship Id="rId1" Type="http://schemas.openxmlformats.org/officeDocument/2006/relationships/vmlDrawing" Target="../drawings/vmlDrawing5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7.bin"/></Relationships>
</file>

<file path=ppt/slideLayouts/_rels/slideLayout1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9.xml"/><Relationship Id="rId1" Type="http://schemas.openxmlformats.org/officeDocument/2006/relationships/vmlDrawing" Target="../drawings/vmlDrawing5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8.bin"/></Relationships>
</file>

<file path=ppt/slideLayouts/_rels/slideLayout1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0.xml"/><Relationship Id="rId1" Type="http://schemas.openxmlformats.org/officeDocument/2006/relationships/vmlDrawing" Target="../drawings/vmlDrawing5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9.bin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1.xml"/><Relationship Id="rId1" Type="http://schemas.openxmlformats.org/officeDocument/2006/relationships/vmlDrawing" Target="../drawings/vmlDrawing55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50.bin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2.xml"/><Relationship Id="rId1" Type="http://schemas.openxmlformats.org/officeDocument/2006/relationships/vmlDrawing" Target="../drawings/vmlDrawing5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1.bin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3.xml"/><Relationship Id="rId1" Type="http://schemas.openxmlformats.org/officeDocument/2006/relationships/vmlDrawing" Target="../drawings/vmlDrawing5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2.bin"/></Relationships>
</file>

<file path=ppt/slideLayouts/_rels/slideLayout1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4.xml"/><Relationship Id="rId1" Type="http://schemas.openxmlformats.org/officeDocument/2006/relationships/vmlDrawing" Target="../drawings/vmlDrawing5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3.bin"/></Relationships>
</file>

<file path=ppt/slideLayouts/_rels/slideLayout1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5.xml"/><Relationship Id="rId1" Type="http://schemas.openxmlformats.org/officeDocument/2006/relationships/vmlDrawing" Target="../drawings/vmlDrawing5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4.bin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6.xml"/><Relationship Id="rId1" Type="http://schemas.openxmlformats.org/officeDocument/2006/relationships/vmlDrawing" Target="../drawings/vmlDrawing55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55.bin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4.bin"/></Relationships>
</file>

<file path=ppt/slideLayouts/_rels/slideLayout1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7.xml"/><Relationship Id="rId1" Type="http://schemas.openxmlformats.org/officeDocument/2006/relationships/vmlDrawing" Target="../drawings/vmlDrawing5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6.bin"/></Relationships>
</file>

<file path=ppt/slideLayouts/_rels/slideLayout1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8.xml"/><Relationship Id="rId1" Type="http://schemas.openxmlformats.org/officeDocument/2006/relationships/vmlDrawing" Target="../drawings/vmlDrawing5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7.bin"/></Relationships>
</file>

<file path=ppt/slideLayouts/_rels/slideLayout1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9.xml"/><Relationship Id="rId1" Type="http://schemas.openxmlformats.org/officeDocument/2006/relationships/vmlDrawing" Target="../drawings/vmlDrawing5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8.bin"/></Relationships>
</file>

<file path=ppt/slideLayouts/_rels/slideLayout1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0.xml"/><Relationship Id="rId1" Type="http://schemas.openxmlformats.org/officeDocument/2006/relationships/vmlDrawing" Target="../drawings/vmlDrawing5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9.bin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1.xml"/><Relationship Id="rId1" Type="http://schemas.openxmlformats.org/officeDocument/2006/relationships/vmlDrawing" Target="../drawings/vmlDrawing56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60.bin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2.xml"/><Relationship Id="rId1" Type="http://schemas.openxmlformats.org/officeDocument/2006/relationships/vmlDrawing" Target="../drawings/vmlDrawing5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1.bin"/></Relationships>
</file>

<file path=ppt/slideLayouts/_rels/slideLayout1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3.xml"/><Relationship Id="rId1" Type="http://schemas.openxmlformats.org/officeDocument/2006/relationships/vmlDrawing" Target="../drawings/vmlDrawing56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2.bin"/></Relationships>
</file>

<file path=ppt/slideLayouts/_rels/slideLayout1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4.xml"/><Relationship Id="rId1" Type="http://schemas.openxmlformats.org/officeDocument/2006/relationships/vmlDrawing" Target="../drawings/vmlDrawing56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3.bin"/></Relationships>
</file>

<file path=ppt/slideLayouts/_rels/slideLayout1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5.xml"/><Relationship Id="rId1" Type="http://schemas.openxmlformats.org/officeDocument/2006/relationships/vmlDrawing" Target="../drawings/vmlDrawing56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4.bin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6.xml"/><Relationship Id="rId1" Type="http://schemas.openxmlformats.org/officeDocument/2006/relationships/vmlDrawing" Target="../drawings/vmlDrawing56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65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7.xml"/><Relationship Id="rId1" Type="http://schemas.openxmlformats.org/officeDocument/2006/relationships/vmlDrawing" Target="../drawings/vmlDrawing5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6.bin"/></Relationships>
</file>

<file path=ppt/slideLayouts/_rels/slideLayout1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8.xml"/><Relationship Id="rId1" Type="http://schemas.openxmlformats.org/officeDocument/2006/relationships/vmlDrawing" Target="../drawings/vmlDrawing5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7.bin"/></Relationships>
</file>

<file path=ppt/slideLayouts/_rels/slideLayout1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9.xml"/><Relationship Id="rId1" Type="http://schemas.openxmlformats.org/officeDocument/2006/relationships/vmlDrawing" Target="../drawings/vmlDrawing56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8.bin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0.xml"/><Relationship Id="rId1" Type="http://schemas.openxmlformats.org/officeDocument/2006/relationships/vmlDrawing" Target="../drawings/vmlDrawing56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9.bin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1.xml"/><Relationship Id="rId1" Type="http://schemas.openxmlformats.org/officeDocument/2006/relationships/vmlDrawing" Target="../drawings/vmlDrawing57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70.bin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2.xml"/><Relationship Id="rId1" Type="http://schemas.openxmlformats.org/officeDocument/2006/relationships/vmlDrawing" Target="../drawings/vmlDrawing57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1.bin"/></Relationships>
</file>

<file path=ppt/slideLayouts/_rels/slideLayout1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3.xml"/><Relationship Id="rId1" Type="http://schemas.openxmlformats.org/officeDocument/2006/relationships/vmlDrawing" Target="../drawings/vmlDrawing57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2.bin"/></Relationships>
</file>

<file path=ppt/slideLayouts/_rels/slideLayout1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4.xml"/><Relationship Id="rId1" Type="http://schemas.openxmlformats.org/officeDocument/2006/relationships/vmlDrawing" Target="../drawings/vmlDrawing5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3.bin"/></Relationships>
</file>

<file path=ppt/slideLayouts/_rels/slideLayout1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5.xml"/><Relationship Id="rId1" Type="http://schemas.openxmlformats.org/officeDocument/2006/relationships/vmlDrawing" Target="../drawings/vmlDrawing5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4.bin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6.xml"/><Relationship Id="rId1" Type="http://schemas.openxmlformats.org/officeDocument/2006/relationships/vmlDrawing" Target="../drawings/vmlDrawing57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75.bin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7.xml"/><Relationship Id="rId1" Type="http://schemas.openxmlformats.org/officeDocument/2006/relationships/vmlDrawing" Target="../drawings/vmlDrawing5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6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8.xml"/><Relationship Id="rId1" Type="http://schemas.openxmlformats.org/officeDocument/2006/relationships/vmlDrawing" Target="../drawings/vmlDrawing5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7.bin"/></Relationships>
</file>

<file path=ppt/slideLayouts/_rels/slideLayout1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9.xml"/><Relationship Id="rId1" Type="http://schemas.openxmlformats.org/officeDocument/2006/relationships/vmlDrawing" Target="../drawings/vmlDrawing57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8.bin"/></Relationships>
</file>

<file path=ppt/slideLayouts/_rels/slideLayout1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0.xml"/><Relationship Id="rId1" Type="http://schemas.openxmlformats.org/officeDocument/2006/relationships/vmlDrawing" Target="../drawings/vmlDrawing57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9.bin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1.xml"/><Relationship Id="rId1" Type="http://schemas.openxmlformats.org/officeDocument/2006/relationships/vmlDrawing" Target="../drawings/vmlDrawing58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80.bin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.bin"/></Relationships>
</file>

<file path=ppt/slideLayouts/_rels/slideLayout1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.bin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.bin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.bin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9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1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2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3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4.bin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5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6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7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8.bin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9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0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1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2.bin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3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4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5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7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9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0.bin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1.bin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2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3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4.bin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5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6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7.bin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8.bin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9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1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2.bin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3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4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5.bin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7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8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9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0.bin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1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2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3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4.bin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5.bin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6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7.bin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8.bin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9.bin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0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1.bin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2.bin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3.bin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4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5.bin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7.bin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9.bin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0.bin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3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microsoft.com/office/2007/relationships/hdphoto" Target="../media/hdphoto5.wdp"/><Relationship Id="rId2" Type="http://schemas.openxmlformats.org/officeDocument/2006/relationships/tags" Target="../tags/tag15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jpeg"/><Relationship Id="rId11" Type="http://schemas.microsoft.com/office/2007/relationships/hdphoto" Target="../media/hdphoto2.wdp"/><Relationship Id="rId5" Type="http://schemas.openxmlformats.org/officeDocument/2006/relationships/image" Target="../media/image9.emf"/><Relationship Id="rId1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14.bin"/><Relationship Id="rId9" Type="http://schemas.microsoft.com/office/2007/relationships/hdphoto" Target="../media/hdphoto1.wdp"/><Relationship Id="rId14" Type="http://schemas.openxmlformats.org/officeDocument/2006/relationships/image" Target="../media/image13.jpeg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1.bin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2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3.bin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4.bin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5.bin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6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7.bin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8.bin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9.bin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0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1.bin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2.bin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3.bin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4.bin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5.bin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6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7.bin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8.bin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9.bin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0.bin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1.bin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2.bin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3.bin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4.bin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5.bin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6.bin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7.bin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8.bin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9.bin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0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1.bin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2.bin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3.bin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4.bin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5.bin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7.bin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8.bin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9.bin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6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0.bin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1.bin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2.bin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3.bin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4.bin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16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5.bin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6.bin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7.bin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8.bin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6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9.bin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1.bin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2.bin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3.bin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4.bin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5.bin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7.bin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8.bin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7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9.bin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18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0.bin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1.bin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2.bin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3.bin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4.bin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8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5.bin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6.bin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7.bin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8.bin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8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9.bin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9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0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9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1.bin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19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2.bin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3.bin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19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4.bin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9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5.bin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19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6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9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7.bin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9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8.bin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9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9.bin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20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0.bin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20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1.bin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0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2.bin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20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3.bin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0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4.bin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20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5.bin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2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6.bin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2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7.bin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8.bin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2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9.bin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2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0.bin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2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1.bin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2.bin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2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3.bin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2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4.bin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2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5.bin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2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6.bin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8.xml"/><Relationship Id="rId1" Type="http://schemas.openxmlformats.org/officeDocument/2006/relationships/vmlDrawing" Target="../drawings/vmlDrawing2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7.bin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2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8.bin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9.bin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2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0.bin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2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1.bin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2.bin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2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3.bin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2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4.bin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2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5.bin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2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6.bin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2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7.bin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9.xml"/><Relationship Id="rId1" Type="http://schemas.openxmlformats.org/officeDocument/2006/relationships/vmlDrawing" Target="../drawings/vmlDrawing2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8.bin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2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9.bin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2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2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1.bin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2.bin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2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3.bin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2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4.bin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2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5.bin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2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7.bin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8.bin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2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9.bin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2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0.bin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.bin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2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1.bin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2.bin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2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3.bin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2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4.bin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2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5.bin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2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6.bin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2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7.bin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2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8.bin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2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9.bin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25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0.bin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2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1.bin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2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2.bin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2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3.bin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2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4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6.xml"/><Relationship Id="rId1" Type="http://schemas.openxmlformats.org/officeDocument/2006/relationships/vmlDrawing" Target="../drawings/vmlDrawing2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5.bin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2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6.bin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8.xml"/><Relationship Id="rId1" Type="http://schemas.openxmlformats.org/officeDocument/2006/relationships/vmlDrawing" Target="../drawings/vmlDrawing2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7.bin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2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8.bin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2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9.bin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1.xml"/><Relationship Id="rId1" Type="http://schemas.openxmlformats.org/officeDocument/2006/relationships/vmlDrawing" Target="../drawings/vmlDrawing26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0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2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1.bin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26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2.bin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26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3.bin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26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4.bin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26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5.bin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7.xml"/><Relationship Id="rId1" Type="http://schemas.openxmlformats.org/officeDocument/2006/relationships/vmlDrawing" Target="../drawings/vmlDrawing2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6.bin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2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7.bin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26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8.bin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0.xml"/><Relationship Id="rId1" Type="http://schemas.openxmlformats.org/officeDocument/2006/relationships/vmlDrawing" Target="../drawings/vmlDrawing26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9.bin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1.xml"/><Relationship Id="rId1" Type="http://schemas.openxmlformats.org/officeDocument/2006/relationships/vmlDrawing" Target="../drawings/vmlDrawing27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0.bin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2.xml"/><Relationship Id="rId1" Type="http://schemas.openxmlformats.org/officeDocument/2006/relationships/vmlDrawing" Target="../drawings/vmlDrawing27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27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2.bin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6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4.xml"/><Relationship Id="rId1" Type="http://schemas.openxmlformats.org/officeDocument/2006/relationships/vmlDrawing" Target="../drawings/vmlDrawing2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3.bin"/></Relationships>
</file>

<file path=ppt/slideLayouts/_rels/slideLayout6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5.xml"/><Relationship Id="rId1" Type="http://schemas.openxmlformats.org/officeDocument/2006/relationships/vmlDrawing" Target="../drawings/vmlDrawing2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4.bin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2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5.bin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2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6.bin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2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7.bin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9.xml"/><Relationship Id="rId1" Type="http://schemas.openxmlformats.org/officeDocument/2006/relationships/vmlDrawing" Target="../drawings/vmlDrawing27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8.bin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0.xml"/><Relationship Id="rId1" Type="http://schemas.openxmlformats.org/officeDocument/2006/relationships/vmlDrawing" Target="../drawings/vmlDrawing27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9.bin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28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0.bin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28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1.bin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2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2.bin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28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3.bin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28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4.bin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28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28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6.bin"/></Relationships>
</file>

<file path=ppt/slideLayouts/_rels/slideLayout6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28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7.bin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28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8.bin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0.xml"/><Relationship Id="rId1" Type="http://schemas.openxmlformats.org/officeDocument/2006/relationships/vmlDrawing" Target="../drawings/vmlDrawing28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9.bin"/></Relationships>
</file>

<file path=ppt/slideLayouts/_rels/slideLayout6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1.xml"/><Relationship Id="rId1" Type="http://schemas.openxmlformats.org/officeDocument/2006/relationships/vmlDrawing" Target="../drawings/vmlDrawing29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0.bin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2.xml"/><Relationship Id="rId1" Type="http://schemas.openxmlformats.org/officeDocument/2006/relationships/vmlDrawing" Target="../drawings/vmlDrawing29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1.bin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3.xml"/><Relationship Id="rId1" Type="http://schemas.openxmlformats.org/officeDocument/2006/relationships/vmlDrawing" Target="../drawings/vmlDrawing29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2.bin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6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29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3.bin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5.xml"/><Relationship Id="rId1" Type="http://schemas.openxmlformats.org/officeDocument/2006/relationships/vmlDrawing" Target="../drawings/vmlDrawing29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4.bin"/></Relationships>
</file>

<file path=ppt/slideLayouts/_rels/slideLayout6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29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5.bin"/></Relationships>
</file>

<file path=ppt/slideLayouts/_rels/slideLayout6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7.xml"/><Relationship Id="rId1" Type="http://schemas.openxmlformats.org/officeDocument/2006/relationships/vmlDrawing" Target="../drawings/vmlDrawing29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6.bin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29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7.bin"/></Relationships>
</file>

<file path=ppt/slideLayouts/_rels/slideLayout6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29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8.bin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0.xml"/><Relationship Id="rId1" Type="http://schemas.openxmlformats.org/officeDocument/2006/relationships/vmlDrawing" Target="../drawings/vmlDrawing29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9.bin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30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0.bin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2.xml"/><Relationship Id="rId1" Type="http://schemas.openxmlformats.org/officeDocument/2006/relationships/vmlDrawing" Target="../drawings/vmlDrawing30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1.bin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30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2.bin"/></Relationships>
</file>

<file path=ppt/slideLayouts/_rels/slideLayout6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30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3.bin"/></Relationships>
</file>

<file path=ppt/slideLayouts/_rels/slideLayout6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30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4.bin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30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5.bin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7.xml"/><Relationship Id="rId1" Type="http://schemas.openxmlformats.org/officeDocument/2006/relationships/vmlDrawing" Target="../drawings/vmlDrawing3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6.bin"/></Relationships>
</file>

<file path=ppt/slideLayouts/_rels/slideLayout6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8.xml"/><Relationship Id="rId1" Type="http://schemas.openxmlformats.org/officeDocument/2006/relationships/vmlDrawing" Target="../drawings/vmlDrawing3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7.bin"/></Relationships>
</file>

<file path=ppt/slideLayouts/_rels/slideLayout6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3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8.bin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0.xml"/><Relationship Id="rId1" Type="http://schemas.openxmlformats.org/officeDocument/2006/relationships/vmlDrawing" Target="../drawings/vmlDrawing3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9.bin"/></Relationships>
</file>

<file path=ppt/slideLayouts/_rels/slideLayout6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3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0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6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3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1.bin"/></Relationships>
</file>

<file path=ppt/slideLayouts/_rels/slideLayout6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3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2.bin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3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3.bin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3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4.bin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6.xml"/><Relationship Id="rId1" Type="http://schemas.openxmlformats.org/officeDocument/2006/relationships/vmlDrawing" Target="../drawings/vmlDrawing3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5.bin"/></Relationships>
</file>

<file path=ppt/slideLayouts/_rels/slideLayout6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7.xml"/><Relationship Id="rId1" Type="http://schemas.openxmlformats.org/officeDocument/2006/relationships/vmlDrawing" Target="../drawings/vmlDrawing3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8.xml"/><Relationship Id="rId1" Type="http://schemas.openxmlformats.org/officeDocument/2006/relationships/vmlDrawing" Target="../drawings/vmlDrawing3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7.bin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9.xml"/><Relationship Id="rId1" Type="http://schemas.openxmlformats.org/officeDocument/2006/relationships/vmlDrawing" Target="../drawings/vmlDrawing3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8.bin"/></Relationships>
</file>

<file path=ppt/slideLayouts/_rels/slideLayout6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0.xml"/><Relationship Id="rId1" Type="http://schemas.openxmlformats.org/officeDocument/2006/relationships/vmlDrawing" Target="../drawings/vmlDrawing3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9.bin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1.xml"/><Relationship Id="rId1" Type="http://schemas.openxmlformats.org/officeDocument/2006/relationships/vmlDrawing" Target="../drawings/vmlDrawing3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0.bin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.bin"/></Relationships>
</file>

<file path=ppt/slideLayouts/_rels/slideLayout7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3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1.bin"/></Relationships>
</file>

<file path=ppt/slideLayouts/_rels/slideLayout7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3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2.bin"/></Relationships>
</file>

<file path=ppt/slideLayouts/_rels/slideLayout7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4.xml"/><Relationship Id="rId1" Type="http://schemas.openxmlformats.org/officeDocument/2006/relationships/vmlDrawing" Target="../drawings/vmlDrawing3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3.bin"/></Relationships>
</file>

<file path=ppt/slideLayouts/_rels/slideLayout7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3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4.bin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3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5.bin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7.xml"/><Relationship Id="rId1" Type="http://schemas.openxmlformats.org/officeDocument/2006/relationships/vmlDrawing" Target="../drawings/vmlDrawing3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6.bin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8.xml"/><Relationship Id="rId1" Type="http://schemas.openxmlformats.org/officeDocument/2006/relationships/vmlDrawing" Target="../drawings/vmlDrawing3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7.bin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9.xml"/><Relationship Id="rId1" Type="http://schemas.openxmlformats.org/officeDocument/2006/relationships/vmlDrawing" Target="../drawings/vmlDrawing3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8.bin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0.xml"/><Relationship Id="rId1" Type="http://schemas.openxmlformats.org/officeDocument/2006/relationships/vmlDrawing" Target="../drawings/vmlDrawing3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9.bin"/></Relationships>
</file>

<file path=ppt/slideLayouts/_rels/slideLayout7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1.xml"/><Relationship Id="rId1" Type="http://schemas.openxmlformats.org/officeDocument/2006/relationships/vmlDrawing" Target="../drawings/vmlDrawing3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0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3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1.bin"/></Relationships>
</file>

<file path=ppt/slideLayouts/_rels/slideLayout7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3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2.bin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4.xml"/><Relationship Id="rId1" Type="http://schemas.openxmlformats.org/officeDocument/2006/relationships/vmlDrawing" Target="../drawings/vmlDrawing3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3.bin"/></Relationships>
</file>

<file path=ppt/slideLayouts/_rels/slideLayout7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5.xml"/><Relationship Id="rId1" Type="http://schemas.openxmlformats.org/officeDocument/2006/relationships/vmlDrawing" Target="../drawings/vmlDrawing3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4.bin"/></Relationships>
</file>

<file path=ppt/slideLayouts/_rels/slideLayout7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3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5.bin"/></Relationships>
</file>

<file path=ppt/slideLayouts/_rels/slideLayout7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7.xml"/><Relationship Id="rId1" Type="http://schemas.openxmlformats.org/officeDocument/2006/relationships/vmlDrawing" Target="../drawings/vmlDrawing3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8.xml"/><Relationship Id="rId1" Type="http://schemas.openxmlformats.org/officeDocument/2006/relationships/vmlDrawing" Target="../drawings/vmlDrawing3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7.bin"/></Relationships>
</file>

<file path=ppt/slideLayouts/_rels/slideLayout7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3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8.bin"/></Relationships>
</file>

<file path=ppt/slideLayouts/_rels/slideLayout7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0.xml"/><Relationship Id="rId1" Type="http://schemas.openxmlformats.org/officeDocument/2006/relationships/vmlDrawing" Target="../drawings/vmlDrawing3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9.bin"/></Relationships>
</file>

<file path=ppt/slideLayouts/_rels/slideLayout7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1.xml"/><Relationship Id="rId1" Type="http://schemas.openxmlformats.org/officeDocument/2006/relationships/vmlDrawing" Target="../drawings/vmlDrawing3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0.bin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2.xml"/><Relationship Id="rId1" Type="http://schemas.openxmlformats.org/officeDocument/2006/relationships/vmlDrawing" Target="../drawings/vmlDrawing3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1.bin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3.xml"/><Relationship Id="rId1" Type="http://schemas.openxmlformats.org/officeDocument/2006/relationships/vmlDrawing" Target="../drawings/vmlDrawing3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2.bin"/></Relationships>
</file>

<file path=ppt/slideLayouts/_rels/slideLayout7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4.xml"/><Relationship Id="rId1" Type="http://schemas.openxmlformats.org/officeDocument/2006/relationships/vmlDrawing" Target="../drawings/vmlDrawing3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3.bin"/></Relationships>
</file>

<file path=ppt/slideLayouts/_rels/slideLayout7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5.xml"/><Relationship Id="rId1" Type="http://schemas.openxmlformats.org/officeDocument/2006/relationships/vmlDrawing" Target="../drawings/vmlDrawing3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4.bin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6.xml"/><Relationship Id="rId1" Type="http://schemas.openxmlformats.org/officeDocument/2006/relationships/vmlDrawing" Target="../drawings/vmlDrawing3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5.bin"/></Relationships>
</file>

<file path=ppt/slideLayouts/_rels/slideLayout7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7.xml"/><Relationship Id="rId1" Type="http://schemas.openxmlformats.org/officeDocument/2006/relationships/vmlDrawing" Target="../drawings/vmlDrawing3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6.bin"/></Relationships>
</file>

<file path=ppt/slideLayouts/_rels/slideLayout7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8.xml"/><Relationship Id="rId1" Type="http://schemas.openxmlformats.org/officeDocument/2006/relationships/vmlDrawing" Target="../drawings/vmlDrawing3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7.bin"/></Relationships>
</file>

<file path=ppt/slideLayouts/_rels/slideLayout7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9.xml"/><Relationship Id="rId1" Type="http://schemas.openxmlformats.org/officeDocument/2006/relationships/vmlDrawing" Target="../drawings/vmlDrawing3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8.bin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0.xml"/><Relationship Id="rId1" Type="http://schemas.openxmlformats.org/officeDocument/2006/relationships/vmlDrawing" Target="../drawings/vmlDrawing3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9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9.bin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1.xml"/><Relationship Id="rId1" Type="http://schemas.openxmlformats.org/officeDocument/2006/relationships/vmlDrawing" Target="../drawings/vmlDrawing35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0.bin"/></Relationships>
</file>

<file path=ppt/slideLayouts/_rels/slideLayout7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2.xml"/><Relationship Id="rId1" Type="http://schemas.openxmlformats.org/officeDocument/2006/relationships/vmlDrawing" Target="../drawings/vmlDrawing3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1.bin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3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2.bin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4.xml"/><Relationship Id="rId1" Type="http://schemas.openxmlformats.org/officeDocument/2006/relationships/vmlDrawing" Target="../drawings/vmlDrawing3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3.bin"/></Relationships>
</file>

<file path=ppt/slideLayouts/_rels/slideLayout7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3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4.bin"/></Relationships>
</file>

<file path=ppt/slideLayouts/_rels/slideLayout7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3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5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7.xml"/><Relationship Id="rId1" Type="http://schemas.openxmlformats.org/officeDocument/2006/relationships/vmlDrawing" Target="../drawings/vmlDrawing3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6.bin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3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7.bin"/></Relationships>
</file>

<file path=ppt/slideLayouts/_rels/slideLayout7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3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8.bin"/></Relationships>
</file>

<file path=ppt/slideLayouts/_rels/slideLayout7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0.xml"/><Relationship Id="rId1" Type="http://schemas.openxmlformats.org/officeDocument/2006/relationships/vmlDrawing" Target="../drawings/vmlDrawing3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9.bin"/></Relationships>
</file>

<file path=ppt/slideLayouts/_rels/slideLayout7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36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0.bin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2.xml"/><Relationship Id="rId1" Type="http://schemas.openxmlformats.org/officeDocument/2006/relationships/vmlDrawing" Target="../drawings/vmlDrawing3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1.bin"/></Relationships>
</file>

<file path=ppt/slideLayouts/_rels/slideLayout7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36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2.bin"/></Relationships>
</file>

<file path=ppt/slideLayouts/_rels/slideLayout7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4.xml"/><Relationship Id="rId1" Type="http://schemas.openxmlformats.org/officeDocument/2006/relationships/vmlDrawing" Target="../drawings/vmlDrawing36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3.bin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5.xml"/><Relationship Id="rId1" Type="http://schemas.openxmlformats.org/officeDocument/2006/relationships/vmlDrawing" Target="../drawings/vmlDrawing36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4.bin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6.xml"/><Relationship Id="rId1" Type="http://schemas.openxmlformats.org/officeDocument/2006/relationships/vmlDrawing" Target="../drawings/vmlDrawing36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5.bin"/></Relationships>
</file>

<file path=ppt/slideLayouts/_rels/slideLayout7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7.xml"/><Relationship Id="rId1" Type="http://schemas.openxmlformats.org/officeDocument/2006/relationships/vmlDrawing" Target="../drawings/vmlDrawing3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6.bin"/></Relationships>
</file>

<file path=ppt/slideLayouts/_rels/slideLayout7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8.xml"/><Relationship Id="rId1" Type="http://schemas.openxmlformats.org/officeDocument/2006/relationships/vmlDrawing" Target="../drawings/vmlDrawing3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7.bin"/></Relationships>
</file>

<file path=ppt/slideLayouts/_rels/slideLayout7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9.xml"/><Relationship Id="rId1" Type="http://schemas.openxmlformats.org/officeDocument/2006/relationships/vmlDrawing" Target="../drawings/vmlDrawing36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8.bin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0.xml"/><Relationship Id="rId1" Type="http://schemas.openxmlformats.org/officeDocument/2006/relationships/vmlDrawing" Target="../drawings/vmlDrawing36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6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1.xml"/><Relationship Id="rId1" Type="http://schemas.openxmlformats.org/officeDocument/2006/relationships/vmlDrawing" Target="../drawings/vmlDrawing37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0.bin"/></Relationships>
</file>

<file path=ppt/slideLayouts/_rels/slideLayout8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2.xml"/><Relationship Id="rId1" Type="http://schemas.openxmlformats.org/officeDocument/2006/relationships/vmlDrawing" Target="../drawings/vmlDrawing37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1.bin"/></Relationships>
</file>

<file path=ppt/slideLayouts/_rels/slideLayout8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3.xml"/><Relationship Id="rId1" Type="http://schemas.openxmlformats.org/officeDocument/2006/relationships/vmlDrawing" Target="../drawings/vmlDrawing37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2.bin"/></Relationships>
</file>

<file path=ppt/slideLayouts/_rels/slideLayout8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4.xml"/><Relationship Id="rId1" Type="http://schemas.openxmlformats.org/officeDocument/2006/relationships/vmlDrawing" Target="../drawings/vmlDrawing3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3.bin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5.xml"/><Relationship Id="rId1" Type="http://schemas.openxmlformats.org/officeDocument/2006/relationships/vmlDrawing" Target="../drawings/vmlDrawing37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74.bin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6.xml"/><Relationship Id="rId1" Type="http://schemas.openxmlformats.org/officeDocument/2006/relationships/vmlDrawing" Target="../drawings/vmlDrawing3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5.bin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7.xml"/><Relationship Id="rId1" Type="http://schemas.openxmlformats.org/officeDocument/2006/relationships/vmlDrawing" Target="../drawings/vmlDrawing3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6.bin"/></Relationships>
</file>

<file path=ppt/slideLayouts/_rels/slideLayout8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8.xml"/><Relationship Id="rId1" Type="http://schemas.openxmlformats.org/officeDocument/2006/relationships/vmlDrawing" Target="../drawings/vmlDrawing3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7.bin"/></Relationships>
</file>

<file path=ppt/slideLayouts/_rels/slideLayout8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9.xml"/><Relationship Id="rId1" Type="http://schemas.openxmlformats.org/officeDocument/2006/relationships/vmlDrawing" Target="../drawings/vmlDrawing37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8.bin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0.xml"/><Relationship Id="rId1" Type="http://schemas.openxmlformats.org/officeDocument/2006/relationships/vmlDrawing" Target="../drawings/vmlDrawing37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9.bin"/></Relationships>
</file>

<file path=ppt/slideLayouts/_rels/slideLayout8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1.xml"/><Relationship Id="rId1" Type="http://schemas.openxmlformats.org/officeDocument/2006/relationships/vmlDrawing" Target="../drawings/vmlDrawing38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0.bin"/></Relationships>
</file>

<file path=ppt/slideLayouts/_rels/slideLayout8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38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1.bin"/></Relationships>
</file>

<file path=ppt/slideLayouts/_rels/slideLayout8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3.xml"/><Relationship Id="rId1" Type="http://schemas.openxmlformats.org/officeDocument/2006/relationships/vmlDrawing" Target="../drawings/vmlDrawing3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2.bin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38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3.bin"/></Relationships>
</file>

<file path=ppt/slideLayouts/_rels/slideLayout8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5.xml"/><Relationship Id="rId1" Type="http://schemas.openxmlformats.org/officeDocument/2006/relationships/vmlDrawing" Target="../drawings/vmlDrawing38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4.bin"/></Relationships>
</file>

<file path=ppt/slideLayouts/_rels/slideLayout8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38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5.bin"/></Relationships>
</file>

<file path=ppt/slideLayouts/_rels/slideLayout8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7.xml"/><Relationship Id="rId1" Type="http://schemas.openxmlformats.org/officeDocument/2006/relationships/vmlDrawing" Target="../drawings/vmlDrawing38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6.bin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38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8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9.xml"/><Relationship Id="rId1" Type="http://schemas.openxmlformats.org/officeDocument/2006/relationships/vmlDrawing" Target="../drawings/vmlDrawing38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8.bin"/></Relationships>
</file>

<file path=ppt/slideLayouts/_rels/slideLayout8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0.xml"/><Relationship Id="rId1" Type="http://schemas.openxmlformats.org/officeDocument/2006/relationships/vmlDrawing" Target="../drawings/vmlDrawing38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9.bin"/></Relationships>
</file>

<file path=ppt/slideLayouts/_rels/slideLayout8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1.xml"/><Relationship Id="rId1" Type="http://schemas.openxmlformats.org/officeDocument/2006/relationships/vmlDrawing" Target="../drawings/vmlDrawing39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0.bin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39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1.bin"/></Relationships>
</file>

<file path=ppt/slideLayouts/_rels/slideLayout8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39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2.bin"/></Relationships>
</file>

<file path=ppt/slideLayouts/_rels/slideLayout8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4.xml"/><Relationship Id="rId1" Type="http://schemas.openxmlformats.org/officeDocument/2006/relationships/vmlDrawing" Target="../drawings/vmlDrawing39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3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Layouts/_rels/slideLayout8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5.xml"/><Relationship Id="rId1" Type="http://schemas.openxmlformats.org/officeDocument/2006/relationships/vmlDrawing" Target="../drawings/vmlDrawing39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4.bin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6.xml"/><Relationship Id="rId1" Type="http://schemas.openxmlformats.org/officeDocument/2006/relationships/vmlDrawing" Target="../drawings/vmlDrawing39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5.bin"/></Relationships>
</file>

<file path=ppt/slideLayouts/_rels/slideLayout8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7.xml"/><Relationship Id="rId1" Type="http://schemas.openxmlformats.org/officeDocument/2006/relationships/vmlDrawing" Target="../drawings/vmlDrawing39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6.bin"/></Relationships>
</file>

<file path=ppt/slideLayouts/_rels/slideLayout8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8.xml"/><Relationship Id="rId1" Type="http://schemas.openxmlformats.org/officeDocument/2006/relationships/vmlDrawing" Target="../drawings/vmlDrawing39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7.bin"/></Relationships>
</file>

<file path=ppt/slideLayouts/_rels/slideLayout8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9.xml"/><Relationship Id="rId1" Type="http://schemas.openxmlformats.org/officeDocument/2006/relationships/vmlDrawing" Target="../drawings/vmlDrawing39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8.bin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Layouts/_rels/slideLayout8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0.xml"/><Relationship Id="rId1" Type="http://schemas.openxmlformats.org/officeDocument/2006/relationships/vmlDrawing" Target="../drawings/vmlDrawing39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9.bin"/></Relationships>
</file>

<file path=ppt/slideLayouts/_rels/slideLayout8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1.xml"/><Relationship Id="rId1" Type="http://schemas.openxmlformats.org/officeDocument/2006/relationships/vmlDrawing" Target="../drawings/vmlDrawing40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0.bin"/></Relationships>
</file>

<file path=ppt/slideLayouts/_rels/slideLayout8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40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1.bin"/></Relationships>
</file>

<file path=ppt/slideLayouts/_rels/slideLayout8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3.xml"/><Relationship Id="rId1" Type="http://schemas.openxmlformats.org/officeDocument/2006/relationships/vmlDrawing" Target="../drawings/vmlDrawing40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2.bin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.bin"/></Relationships>
</file>

<file path=ppt/slideLayouts/_rels/slideLayout8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4.xml"/><Relationship Id="rId1" Type="http://schemas.openxmlformats.org/officeDocument/2006/relationships/vmlDrawing" Target="../drawings/vmlDrawing40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3.bin"/></Relationships>
</file>

<file path=ppt/slideLayouts/_rels/slideLayout8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5.xml"/><Relationship Id="rId1" Type="http://schemas.openxmlformats.org/officeDocument/2006/relationships/vmlDrawing" Target="../drawings/vmlDrawing40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4.bin"/></Relationships>
</file>

<file path=ppt/slideLayouts/_rels/slideLayout8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6.xml"/><Relationship Id="rId1" Type="http://schemas.openxmlformats.org/officeDocument/2006/relationships/vmlDrawing" Target="../drawings/vmlDrawing40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5.bin"/></Relationships>
</file>

<file path=ppt/slideLayouts/_rels/slideLayout8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7.xml"/><Relationship Id="rId1" Type="http://schemas.openxmlformats.org/officeDocument/2006/relationships/vmlDrawing" Target="../drawings/vmlDrawing4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6.bin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8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8.xml"/><Relationship Id="rId1" Type="http://schemas.openxmlformats.org/officeDocument/2006/relationships/vmlDrawing" Target="../drawings/vmlDrawing4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7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9.xml"/><Relationship Id="rId1" Type="http://schemas.openxmlformats.org/officeDocument/2006/relationships/vmlDrawing" Target="../drawings/vmlDrawing4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8.bin"/></Relationships>
</file>

<file path=ppt/slideLayouts/_rels/slideLayout8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0.xml"/><Relationship Id="rId1" Type="http://schemas.openxmlformats.org/officeDocument/2006/relationships/vmlDrawing" Target="../drawings/vmlDrawing4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9.bin"/></Relationships>
</file>

<file path=ppt/slideLayouts/_rels/slideLayout8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1.xml"/><Relationship Id="rId1" Type="http://schemas.openxmlformats.org/officeDocument/2006/relationships/vmlDrawing" Target="../drawings/vmlDrawing4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0.bin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8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4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1.bin"/></Relationships>
</file>

<file path=ppt/slideLayouts/_rels/slideLayout8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3.xml"/><Relationship Id="rId1" Type="http://schemas.openxmlformats.org/officeDocument/2006/relationships/vmlDrawing" Target="../drawings/vmlDrawing4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2.bin"/></Relationships>
</file>

<file path=ppt/slideLayouts/_rels/slideLayout8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4.xml"/><Relationship Id="rId1" Type="http://schemas.openxmlformats.org/officeDocument/2006/relationships/vmlDrawing" Target="../drawings/vmlDrawing4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5.xml"/><Relationship Id="rId1" Type="http://schemas.openxmlformats.org/officeDocument/2006/relationships/vmlDrawing" Target="../drawings/vmlDrawing4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4.bin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6.xml"/><Relationship Id="rId1" Type="http://schemas.openxmlformats.org/officeDocument/2006/relationships/vmlDrawing" Target="../drawings/vmlDrawing4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5.bin"/></Relationships>
</file>

<file path=ppt/slideLayouts/_rels/slideLayout8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7.xml"/><Relationship Id="rId1" Type="http://schemas.openxmlformats.org/officeDocument/2006/relationships/vmlDrawing" Target="../drawings/vmlDrawing4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6.bin"/></Relationships>
</file>

<file path=ppt/slideLayouts/_rels/slideLayout8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8.xml"/><Relationship Id="rId1" Type="http://schemas.openxmlformats.org/officeDocument/2006/relationships/vmlDrawing" Target="../drawings/vmlDrawing4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7.bin"/></Relationships>
</file>

<file path=ppt/slideLayouts/_rels/slideLayout8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9.xml"/><Relationship Id="rId1" Type="http://schemas.openxmlformats.org/officeDocument/2006/relationships/vmlDrawing" Target="../drawings/vmlDrawing4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8.bin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0.xml"/><Relationship Id="rId1" Type="http://schemas.openxmlformats.org/officeDocument/2006/relationships/vmlDrawing" Target="../drawings/vmlDrawing4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9.bin"/></Relationships>
</file>

<file path=ppt/slideLayouts/_rels/slideLayout9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1.xml"/><Relationship Id="rId1" Type="http://schemas.openxmlformats.org/officeDocument/2006/relationships/vmlDrawing" Target="../drawings/vmlDrawing4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0.bin"/></Relationships>
</file>

<file path=ppt/slideLayouts/_rels/slideLayout9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2.xml"/><Relationship Id="rId1" Type="http://schemas.openxmlformats.org/officeDocument/2006/relationships/vmlDrawing" Target="../drawings/vmlDrawing4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1.bin"/></Relationships>
</file>

<file path=ppt/slideLayouts/_rels/slideLayout9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4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2.bin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4.xml"/><Relationship Id="rId1" Type="http://schemas.openxmlformats.org/officeDocument/2006/relationships/vmlDrawing" Target="../drawings/vmlDrawing4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3.bin"/></Relationships>
</file>

<file path=ppt/slideLayouts/_rels/slideLayout9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5.xml"/><Relationship Id="rId1" Type="http://schemas.openxmlformats.org/officeDocument/2006/relationships/vmlDrawing" Target="../drawings/vmlDrawing4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4.bin"/></Relationships>
</file>

<file path=ppt/slideLayouts/_rels/slideLayout9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6.xml"/><Relationship Id="rId1" Type="http://schemas.openxmlformats.org/officeDocument/2006/relationships/vmlDrawing" Target="../drawings/vmlDrawing4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5.bin"/></Relationships>
</file>

<file path=ppt/slideLayouts/_rels/slideLayout9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7.xml"/><Relationship Id="rId1" Type="http://schemas.openxmlformats.org/officeDocument/2006/relationships/vmlDrawing" Target="../drawings/vmlDrawing4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6.bin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8.xml"/><Relationship Id="rId1" Type="http://schemas.openxmlformats.org/officeDocument/2006/relationships/vmlDrawing" Target="../drawings/vmlDrawing4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7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4.bin"/></Relationships>
</file>

<file path=ppt/slideLayouts/_rels/slideLayout9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9.xml"/><Relationship Id="rId1" Type="http://schemas.openxmlformats.org/officeDocument/2006/relationships/vmlDrawing" Target="../drawings/vmlDrawing4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8.bin"/></Relationships>
</file>

<file path=ppt/slideLayouts/_rels/slideLayout9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0.xml"/><Relationship Id="rId1" Type="http://schemas.openxmlformats.org/officeDocument/2006/relationships/vmlDrawing" Target="../drawings/vmlDrawing4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9.bin"/></Relationships>
</file>

<file path=ppt/slideLayouts/_rels/slideLayout9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1.xml"/><Relationship Id="rId1" Type="http://schemas.openxmlformats.org/officeDocument/2006/relationships/vmlDrawing" Target="../drawings/vmlDrawing4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0.bin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2.xml"/><Relationship Id="rId1" Type="http://schemas.openxmlformats.org/officeDocument/2006/relationships/vmlDrawing" Target="../drawings/vmlDrawing4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1.bin"/></Relationships>
</file>

<file path=ppt/slideLayouts/_rels/slideLayout9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4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2.bin"/></Relationships>
</file>

<file path=ppt/slideLayouts/_rels/slideLayout9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4.xml"/><Relationship Id="rId1" Type="http://schemas.openxmlformats.org/officeDocument/2006/relationships/vmlDrawing" Target="../drawings/vmlDrawing4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3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5.xml"/><Relationship Id="rId1" Type="http://schemas.openxmlformats.org/officeDocument/2006/relationships/vmlDrawing" Target="../drawings/vmlDrawing4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4.bin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6.xml"/><Relationship Id="rId1" Type="http://schemas.openxmlformats.org/officeDocument/2006/relationships/vmlDrawing" Target="../drawings/vmlDrawing4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5.bin"/></Relationships>
</file>

<file path=ppt/slideLayouts/_rels/slideLayout9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4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6.bin"/></Relationships>
</file>

<file path=ppt/slideLayouts/_rels/slideLayout9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8.xml"/><Relationship Id="rId1" Type="http://schemas.openxmlformats.org/officeDocument/2006/relationships/vmlDrawing" Target="../drawings/vmlDrawing4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7.bin"/></Relationships>
</file>

<file path=ppt/slideLayouts/_rels/slideLayout9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9.xml"/><Relationship Id="rId1" Type="http://schemas.openxmlformats.org/officeDocument/2006/relationships/vmlDrawing" Target="../drawings/vmlDrawing4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8.bin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0.xml"/><Relationship Id="rId1" Type="http://schemas.openxmlformats.org/officeDocument/2006/relationships/vmlDrawing" Target="../drawings/vmlDrawing4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9.bin"/></Relationships>
</file>

<file path=ppt/slideLayouts/_rels/slideLayout9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1.xml"/><Relationship Id="rId1" Type="http://schemas.openxmlformats.org/officeDocument/2006/relationships/vmlDrawing" Target="../drawings/vmlDrawing4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0.bin"/></Relationships>
</file>

<file path=ppt/slideLayouts/_rels/slideLayout9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2.xml"/><Relationship Id="rId1" Type="http://schemas.openxmlformats.org/officeDocument/2006/relationships/vmlDrawing" Target="../drawings/vmlDrawing4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1.bin"/></Relationships>
</file>

<file path=ppt/slideLayouts/_rels/slideLayout9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3.xml"/><Relationship Id="rId1" Type="http://schemas.openxmlformats.org/officeDocument/2006/relationships/vmlDrawing" Target="../drawings/vmlDrawing4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2.bin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4.xml"/><Relationship Id="rId1" Type="http://schemas.openxmlformats.org/officeDocument/2006/relationships/vmlDrawing" Target="../drawings/vmlDrawing4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3.bin"/></Relationships>
</file>

<file path=ppt/slideLayouts/_rels/slideLayout9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5.xml"/><Relationship Id="rId1" Type="http://schemas.openxmlformats.org/officeDocument/2006/relationships/vmlDrawing" Target="../drawings/vmlDrawing4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4.bin"/></Relationships>
</file>

<file path=ppt/slideLayouts/_rels/slideLayout9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6.xml"/><Relationship Id="rId1" Type="http://schemas.openxmlformats.org/officeDocument/2006/relationships/vmlDrawing" Target="../drawings/vmlDrawing4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5.bin"/></Relationships>
</file>

<file path=ppt/slideLayouts/_rels/slideLayout9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7.xml"/><Relationship Id="rId1" Type="http://schemas.openxmlformats.org/officeDocument/2006/relationships/vmlDrawing" Target="../drawings/vmlDrawing4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6.bin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8.xml"/><Relationship Id="rId1" Type="http://schemas.openxmlformats.org/officeDocument/2006/relationships/vmlDrawing" Target="../drawings/vmlDrawing4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7.bin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9.xml"/><Relationship Id="rId1" Type="http://schemas.openxmlformats.org/officeDocument/2006/relationships/vmlDrawing" Target="../drawings/vmlDrawing4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8.bin"/></Relationships>
</file>

<file path=ppt/slideLayouts/_rels/slideLayout9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0.xml"/><Relationship Id="rId1" Type="http://schemas.openxmlformats.org/officeDocument/2006/relationships/vmlDrawing" Target="../drawings/vmlDrawing4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9.bin"/></Relationships>
</file>

<file path=ppt/slideLayouts/_rels/slideLayout9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1.xml"/><Relationship Id="rId1" Type="http://schemas.openxmlformats.org/officeDocument/2006/relationships/vmlDrawing" Target="../drawings/vmlDrawing45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0.bin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2.xml"/><Relationship Id="rId1" Type="http://schemas.openxmlformats.org/officeDocument/2006/relationships/vmlDrawing" Target="../drawings/vmlDrawing4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1.bin"/></Relationships>
</file>

<file path=ppt/slideLayouts/_rels/slideLayout9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3.xml"/><Relationship Id="rId1" Type="http://schemas.openxmlformats.org/officeDocument/2006/relationships/vmlDrawing" Target="../drawings/vmlDrawing4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2.bin"/></Relationships>
</file>

<file path=ppt/slideLayouts/_rels/slideLayout9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4.xml"/><Relationship Id="rId1" Type="http://schemas.openxmlformats.org/officeDocument/2006/relationships/vmlDrawing" Target="../drawings/vmlDrawing4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3.bin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5.xml"/><Relationship Id="rId1" Type="http://schemas.openxmlformats.org/officeDocument/2006/relationships/vmlDrawing" Target="../drawings/vmlDrawing4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4.bin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6.xml"/><Relationship Id="rId1" Type="http://schemas.openxmlformats.org/officeDocument/2006/relationships/vmlDrawing" Target="../drawings/vmlDrawing4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5.bin"/></Relationships>
</file>

<file path=ppt/slideLayouts/_rels/slideLayout9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vmlDrawing" Target="../drawings/vmlDrawing4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6.bin"/></Relationships>
</file>

<file path=ppt/slideLayouts/_rels/slideLayout9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8.xml"/><Relationship Id="rId1" Type="http://schemas.openxmlformats.org/officeDocument/2006/relationships/vmlDrawing" Target="../drawings/vmlDrawing4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7.bin"/></Relationships>
</file>

<file path=ppt/slideLayouts/_rels/slideLayout9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9.xml"/><Relationship Id="rId1" Type="http://schemas.openxmlformats.org/officeDocument/2006/relationships/vmlDrawing" Target="../drawings/vmlDrawing4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8.bin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0.xml"/><Relationship Id="rId1" Type="http://schemas.openxmlformats.org/officeDocument/2006/relationships/vmlDrawing" Target="../drawings/vmlDrawing4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9.bin"/></Relationships>
</file>

<file path=ppt/slideLayouts/_rels/slideLayout9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1.xml"/><Relationship Id="rId1" Type="http://schemas.openxmlformats.org/officeDocument/2006/relationships/vmlDrawing" Target="../drawings/vmlDrawing46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0.bin"/></Relationships>
</file>

<file path=ppt/slideLayouts/_rels/slideLayout9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2.xml"/><Relationship Id="rId1" Type="http://schemas.openxmlformats.org/officeDocument/2006/relationships/vmlDrawing" Target="../drawings/vmlDrawing46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1.bin"/></Relationships>
</file>

<file path=ppt/slideLayouts/_rels/slideLayout9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46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2.bin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4.xml"/><Relationship Id="rId1" Type="http://schemas.openxmlformats.org/officeDocument/2006/relationships/vmlDrawing" Target="../drawings/vmlDrawing46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3.bin"/></Relationships>
</file>

<file path=ppt/slideLayouts/_rels/slideLayout9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5.xml"/><Relationship Id="rId1" Type="http://schemas.openxmlformats.org/officeDocument/2006/relationships/vmlDrawing" Target="../drawings/vmlDrawing46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4.bin"/></Relationships>
</file>

<file path=ppt/slideLayouts/_rels/slideLayout9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6.xml"/><Relationship Id="rId1" Type="http://schemas.openxmlformats.org/officeDocument/2006/relationships/vmlDrawing" Target="../drawings/vmlDrawing46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5.bin"/></Relationships>
</file>

<file path=ppt/slideLayouts/_rels/slideLayout9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7.xml"/><Relationship Id="rId1" Type="http://schemas.openxmlformats.org/officeDocument/2006/relationships/vmlDrawing" Target="../drawings/vmlDrawing46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6.bin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8.xml"/><Relationship Id="rId1" Type="http://schemas.openxmlformats.org/officeDocument/2006/relationships/vmlDrawing" Target="../drawings/vmlDrawing46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5934" y="177178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sz="20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6197242"/>
            <a:ext cx="8412480" cy="40011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2000" b="1" i="1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takeaway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0946" y="119418"/>
            <a:ext cx="586854" cy="5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2"/>
          <p:cNvSpPr>
            <a:spLocks noChangeArrowheads="1"/>
          </p:cNvSpPr>
          <p:nvPr userDrawn="1"/>
        </p:nvSpPr>
        <p:spPr bwMode="auto">
          <a:xfrm>
            <a:off x="8748464" y="6567155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000000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2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395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527868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7629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55714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732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57201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065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51252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41223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6518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941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928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1129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37296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7394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3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91882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3823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71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1205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07990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9659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9622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26646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03782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0878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3863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0918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52382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3032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3955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6736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75712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928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5070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50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5257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3769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7574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00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4F4C25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4F4C25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0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5878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0"/>
            <a:ext cx="8328546" cy="9906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  <a:cs typeface="+mn-cs"/>
              </a:rPr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0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7203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7"/>
          <a:stretch/>
        </p:blipFill>
        <p:spPr>
          <a:xfrm>
            <a:off x="-9145" y="3155575"/>
            <a:ext cx="9217152" cy="33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9732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0464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98365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75108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2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90387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94435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2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41215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6069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23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251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4515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01493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2472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4574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4AD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045749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52" y="3253487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43419"/>
            <a:ext cx="8229600" cy="13540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5240" y="6788537"/>
            <a:ext cx="9171432" cy="73152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9E60C4C-C58F-A640-AA0B-3CEA46C9991F}" type="slidenum">
              <a:rPr lang="en-US" smtClean="0">
                <a:latin typeface="Arial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13" y="6458783"/>
            <a:ext cx="8072375" cy="376053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  <a:cs typeface="+mn-cs"/>
              </a:rPr>
              <a:t>Footnote</a:t>
            </a:r>
            <a:endParaRPr lang="en-US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214137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93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4006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5257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27713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40779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27009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917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76157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7003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3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52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6007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0125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76591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5792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0896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111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17110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0708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85796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43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04542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5361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4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13439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84647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482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1429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7053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68510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1017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5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69130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23722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87561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3850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67408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44042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96881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9514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1329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7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22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22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4404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434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15388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447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06623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12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36670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83519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24576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1771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9011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1819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2029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41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7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768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76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24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7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0546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6668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7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4965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8935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54866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10922"/>
      </p:ext>
    </p:extLst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72122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87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74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6816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4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02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60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7511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0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1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81998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120849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1184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4453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70887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62230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426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4677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9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8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31128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99167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02675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19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1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7363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86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64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01033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9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08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04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81645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20758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8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79375"/>
            <a:ext cx="7326313" cy="901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defTabSz="457200" eaLnBrk="0" hangingPunct="0"/>
            <a:fld id="{090EB062-F74A-48E3-949C-AE146B96ACCE}" type="slidenum">
              <a:rPr lang="en-US" sz="1000">
                <a:solidFill>
                  <a:srgbClr val="C1C6C8">
                    <a:lumMod val="50000"/>
                  </a:srgbClr>
                </a:solidFill>
                <a:latin typeface="Arial"/>
              </a:rPr>
              <a:pPr algn="ctr" defTabSz="457200" eaLnBrk="0" hangingPunct="0"/>
              <a:t>‹#›</a:t>
            </a:fld>
            <a:endParaRPr lang="en-US" sz="1000" dirty="0">
              <a:solidFill>
                <a:srgbClr val="C1C6C8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defTabSz="457200" eaLnBrk="0" hangingPunct="0"/>
            <a:r>
              <a:rPr lang="en-US" sz="600" dirty="0">
                <a:solidFill>
                  <a:srgbClr val="C1C6C8">
                    <a:lumMod val="50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C1C6C8">
                    <a:lumMod val="50000"/>
                  </a:srgbClr>
                </a:solidFill>
                <a:latin typeface="Arial"/>
              </a:rPr>
              <a:t>2014 FSG</a:t>
            </a:r>
            <a:endParaRPr lang="en-US" sz="600" dirty="0">
              <a:solidFill>
                <a:srgbClr val="C1C6C8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461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56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2591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063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69234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45610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9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25652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061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9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64286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781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0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9395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69909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5439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59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84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4459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5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9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44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96051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736724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5363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1564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63798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429367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720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0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53846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72860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1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572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97580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6961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1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29630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78688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1926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12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2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0392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1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0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8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163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64790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57336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11617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591"/>
      </p:ext>
    </p:extLst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63485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285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33533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918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2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37043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833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2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81740"/>
      </p:ext>
    </p:extLst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6522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2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20168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76056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1476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52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594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69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8396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2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6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1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45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43267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8050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1724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4988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55377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06114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0339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72307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0096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3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03563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0981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86218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66850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3917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81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16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3285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4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5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1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46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30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61570"/>
      </p:ext>
    </p:extLst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3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47379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10824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0840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63732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6505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4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32859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2788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4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81585"/>
      </p:ext>
    </p:extLst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7053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4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3159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7888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5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2491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128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0315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20688"/>
      </p:ext>
    </p:extLst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6888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12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57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49490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0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35039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77988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42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834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88216"/>
      </p:ext>
    </p:extLst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5076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865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4263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2286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5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95341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4534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5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54160"/>
      </p:ext>
    </p:extLst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510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96832"/>
      </p:ext>
    </p:extLst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47160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9309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00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1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6989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6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4376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0323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4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69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3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252863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45614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5414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278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8763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6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69714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853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6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50829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512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7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1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24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0678"/>
      </p:ext>
    </p:extLst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008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7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0028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5842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8136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2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17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77720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8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7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37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83891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942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22507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1445"/>
      </p:ext>
    </p:extLst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5191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1814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37011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40736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8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13985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20286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8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12079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2784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8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58825"/>
      </p:ext>
    </p:extLst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43439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25618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307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8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39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8786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1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45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1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80037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40519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3712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1052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622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9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901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43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2342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9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83484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5755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9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66695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867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14664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76588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8926"/>
      </p:ext>
    </p:extLst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94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91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9606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8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85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2281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0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650769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534886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8234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08681"/>
      </p:ext>
    </p:extLst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4148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72655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192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06397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4735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60822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0352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48436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109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7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03419"/>
      </p:ext>
    </p:extLst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24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33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96948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5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6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20140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34738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73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27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5575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91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41639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97795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65554"/>
      </p:ext>
    </p:extLst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31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91646"/>
      </p:ext>
    </p:extLst>
  </p:cSld>
  <p:clrMapOvr>
    <a:masterClrMapping/>
  </p:clrMapOvr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80332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0579"/>
      </p:ext>
    </p:extLst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00537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8189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05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62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6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1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667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5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80340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54717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331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1629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7262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85893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9005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93197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4725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297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02789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97014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44437"/>
      </p:ext>
    </p:extLst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01362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15063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38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8766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1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8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93753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02391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93513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8917"/>
      </p:ext>
    </p:extLst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14573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759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21018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4101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8468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90722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14960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4709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9264"/>
      </p:ext>
    </p:extLst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44632"/>
      </p:ext>
    </p:extLst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5394"/>
      </p:ext>
    </p:extLst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01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37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1219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12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594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7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2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93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78544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33280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5970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3815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3511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25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2798"/>
      </p:ext>
    </p:extLst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1065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36825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3855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86365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60262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0866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6290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62542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58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06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34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5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5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07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988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6417"/>
      </p:ext>
    </p:extLst>
  </p:cSld>
  <p:clrMapOvr>
    <a:masterClrMapping/>
  </p:clrMapOvr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402673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95021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694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11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2578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10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7880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139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652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76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8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5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953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944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143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106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02467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99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97848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385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602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683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70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321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6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47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0942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239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54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4866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471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9826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923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24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509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11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4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63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28224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93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14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773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87031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765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628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999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71147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7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16781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25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462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32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4574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4AD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045749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52" y="3253487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43419"/>
            <a:ext cx="8229600" cy="13540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5240" y="6788537"/>
            <a:ext cx="9171432" cy="73152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9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82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1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739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384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01047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32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904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005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603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5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1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9257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939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90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68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240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8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609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4692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055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228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2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330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5392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51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911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09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8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632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5630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7391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0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70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90561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135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538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1469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1314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84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795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82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45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731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13" y="6458783"/>
            <a:ext cx="8072375" cy="376053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1857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239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0105" y="6540745"/>
            <a:ext cx="379933" cy="292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E9BE8-FE88-2C43-BCBB-924429931E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47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991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657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7485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9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707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1913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56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2050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0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632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972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0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9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349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478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0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84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618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30166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628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7042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81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8095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7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293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4804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8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215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20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69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793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90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272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8013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6447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55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4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031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7337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9259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58989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21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165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66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62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09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6131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758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238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258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249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1134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201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3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663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652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3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46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319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03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331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95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92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6633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6574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22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9492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695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51135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146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7232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1252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185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38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623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64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8507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5688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32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6459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25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75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0247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7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82578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5308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4924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20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68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0699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005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3255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66293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9561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062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6022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0770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08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6003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5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573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013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886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337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28519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771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63141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833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7293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4622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6430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663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6850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261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8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372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4383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9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2917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72084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9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036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262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5773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4114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7731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192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537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646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2071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263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9590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7870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8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0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171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5338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8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12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81239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8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673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6703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724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520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336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19390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7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8552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9131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7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957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08069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77432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649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39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2770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0937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560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173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404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06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392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0123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6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8458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4890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6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82749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0700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563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5501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2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469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7472" y="1377831"/>
            <a:ext cx="8453628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8453628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95826" y="3561648"/>
            <a:ext cx="8952349" cy="2796771"/>
            <a:chOff x="87638" y="3561648"/>
            <a:chExt cx="8952349" cy="2796771"/>
          </a:xfrm>
        </p:grpSpPr>
        <p:pic>
          <p:nvPicPr>
            <p:cNvPr id="23" name="Picture 303" descr="http://www.ncjfcj.org/sites/default/files/styles/main/public/boy_0.jpg?itok=zmicdLC-"/>
            <p:cNvPicPr>
              <a:picLocks noChangeAspect="1" noChangeArrowheads="1"/>
            </p:cNvPicPr>
            <p:nvPr/>
          </p:nvPicPr>
          <p:blipFill rotWithShape="1"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43828" y="3561649"/>
              <a:ext cx="4194595" cy="279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 userDrawn="1"/>
          </p:nvGrpSpPr>
          <p:grpSpPr>
            <a:xfrm>
              <a:off x="87638" y="3561648"/>
              <a:ext cx="2593737" cy="2796771"/>
              <a:chOff x="87638" y="3561648"/>
              <a:chExt cx="2593737" cy="2796771"/>
            </a:xfrm>
          </p:grpSpPr>
          <p:pic>
            <p:nvPicPr>
              <p:cNvPr id="24" name="Picture 324" descr="http://raymonn.com/njja.org/wp-content/uploads/spot-collaboration.jp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7638" y="5217257"/>
                <a:ext cx="2593737" cy="114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01" descr="http://acjusticeproject.files.wordpress.com/2012/01/juvenile_justice_0916.jp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8" y="3561648"/>
                <a:ext cx="2593737" cy="1603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 userDrawn="1"/>
          </p:nvGrpSpPr>
          <p:grpSpPr>
            <a:xfrm>
              <a:off x="7000875" y="3561648"/>
              <a:ext cx="2039112" cy="2796771"/>
              <a:chOff x="7000875" y="3561648"/>
              <a:chExt cx="2039112" cy="2796771"/>
            </a:xfrm>
          </p:grpSpPr>
          <p:pic>
            <p:nvPicPr>
              <p:cNvPr id="25" name="Picture 322" descr="http://timenewsfeed.files.wordpress.com/2011/06/sb10065231cl-001.jpg?w=480&amp;h=320&amp;crop=1"/>
              <p:cNvPicPr>
                <a:picLocks noChangeAspect="1" noChangeArrowheads="1"/>
              </p:cNvPicPr>
              <p:nvPr/>
            </p:nvPicPr>
            <p:blipFill>
              <a:blip r:embed="rId1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0875" y="3561648"/>
                <a:ext cx="2039112" cy="1369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20"/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00875" y="4992148"/>
                <a:ext cx="2039112" cy="1366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178484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003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4008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62150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8234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1349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3882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49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9065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90454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8005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225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029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260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8247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19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2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0579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357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7706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06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243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3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8588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0051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8082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080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54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0250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7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10020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856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44542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8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2066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2737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1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844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4725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201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2809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263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417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64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19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602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38033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1475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40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9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3025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77404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9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2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13" y="6458783"/>
            <a:ext cx="8072375" cy="376053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</a:rPr>
              <a:t>Footnote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6041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9591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993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9790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1605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0214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0293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656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3063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51452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3918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1486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03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0531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1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8977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0492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6855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7090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4230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538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1884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3116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7214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0686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7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8602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4164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4809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9678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1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0105" y="6540745"/>
            <a:ext cx="379933" cy="292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E9BE8-FE88-2C43-BCBB-924429931E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63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614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096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737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6746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88252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844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0459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821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9640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719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9020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903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749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3664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5186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4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22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996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003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93980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5880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5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3435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5355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7080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235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70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835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20515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6457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4898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0490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6183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48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3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4849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2792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400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694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4577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74052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5849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70186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516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849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13468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0506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10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3038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2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4950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4716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164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2253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858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6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7304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4294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7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5954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17177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7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14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05432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7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1630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2258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187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691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57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620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8293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2506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5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7923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77896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0259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32387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90257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0625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6132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0819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414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9909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0215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5665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4584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96789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39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2503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9382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86258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4071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5127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1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0655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8804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336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5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897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37031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600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07842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0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7085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03771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7946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0378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0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9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26965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32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33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9322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640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4486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179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5603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2111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96107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20738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997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6615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2792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9097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5333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8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4634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93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5997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42970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5355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001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7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9267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266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1065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06756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4636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5611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233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126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97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6068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08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4197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5417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5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6006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15773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6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38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372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3279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748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783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198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5672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3310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1056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58166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6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32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1952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8230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5608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5071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1926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295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4147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224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160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5875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0577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4601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11518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0337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0258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90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50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0270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619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846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3014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8989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1395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308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252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665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1918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9270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2558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8070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39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9411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0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60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4894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9531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95342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0560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398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2686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8222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33760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9445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95260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822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986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6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77593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33205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041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3689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3649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7629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36070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3001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3747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387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982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748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35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8922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9096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64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90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7061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9780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5820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0648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2005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569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1097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677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1408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7639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238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3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2529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90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6371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774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85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47843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914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2143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703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7865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1568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3170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9776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2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070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3714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2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05478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53661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3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321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2401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18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8548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240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9932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0118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1059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4920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1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627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647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1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0285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715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670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2146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147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0245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8177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23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5428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5784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7557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9568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75745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67919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74526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2280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0882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1651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323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54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6935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653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960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261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24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403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922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7867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53466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6933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8092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10299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45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3800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0395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7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9361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6006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7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30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417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8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9982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858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18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3654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6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401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0162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810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722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6400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9747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9141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33233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6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9889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69677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455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6821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8879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8568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4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1550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3104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4574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4AD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045749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52" y="3253487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43419"/>
            <a:ext cx="8229600" cy="13540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5240" y="6788537"/>
            <a:ext cx="9171432" cy="73152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2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410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7471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4483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6520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96809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650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29574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0590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94889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5083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6277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6017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4574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4AD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045749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52" y="3253487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43419"/>
            <a:ext cx="8229600" cy="13540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5240" y="6788537"/>
            <a:ext cx="9171432" cy="73152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1399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4476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548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720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209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240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938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6249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40767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5535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72436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7108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250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6021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8045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66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0406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4620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377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16963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60137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133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2851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53418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0400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7307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2135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11534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009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908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07736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1778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22075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84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029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2728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0280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4671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592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963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0312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2075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88289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518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3250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8470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2689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133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3754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600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1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04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20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3898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7968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541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39701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57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0977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9060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9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0524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6649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9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85136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22854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877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0978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0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974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291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13" y="6458783"/>
            <a:ext cx="8072375" cy="376053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87487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fld id="{59E60C4C-C58F-A640-AA0B-3CEA46C999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8668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60105" y="6540745"/>
            <a:ext cx="379933" cy="292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E9BE8-FE88-2C43-BCBB-924429931EC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405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6472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6463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3794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31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28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2228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8058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52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0711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8204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951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6401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33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6630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919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174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5007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254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8297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163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8136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64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2082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6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9784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300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22398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732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313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8937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50920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903492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932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121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7206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7029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2275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360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82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9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5471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59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750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65176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8975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75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2053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2285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8825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4312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7353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40790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23829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04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1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3118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822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0839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6103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0270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6257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70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4203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0631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8846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0836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184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91983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2423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91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4696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38409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107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615053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10894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0414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6013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76461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23237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687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21889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16745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720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0410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4020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1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46158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316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6466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7689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2536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-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4574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4AD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045749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52" y="3253487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5" y="6544235"/>
            <a:ext cx="956378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543419"/>
            <a:ext cx="8229600" cy="13540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5240" y="6788537"/>
            <a:ext cx="9171432" cy="73152"/>
          </a:xfrm>
          <a:prstGeom prst="rect">
            <a:avLst/>
          </a:prstGeom>
          <a:solidFill>
            <a:srgbClr val="005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9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35588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3050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8426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49278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9067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96572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22565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39186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696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7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65094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88714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134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4152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283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66634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6111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17761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45273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8515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95714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7392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153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35931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75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8724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6611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37728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6831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8814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66642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482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3456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98968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580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7925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97402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3570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876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74847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8662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1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0630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98434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8665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7343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1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58300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28909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1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55194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07549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271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35047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42112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0712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3769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3310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9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62313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0933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3190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96200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0541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581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15201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469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23516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880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54829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95815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2075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337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13413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8187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03425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9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06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0581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88173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25268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542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025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371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5872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70920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2803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5013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7382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75127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8264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29837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97787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21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31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86580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0485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4192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6539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24786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5534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2958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576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7151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0462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3378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638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6676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8928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73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3440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2422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176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45438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45755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89092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16483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83989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858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12144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7371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80236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3143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4612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6557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05344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713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64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3998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724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35317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22904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697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1262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26283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9912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0176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7269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841877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09767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2712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74443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82860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1420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48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5034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8550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06410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79375"/>
            <a:ext cx="7326313" cy="901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762128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1509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2368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99025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121804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9969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8838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116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3705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4509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0064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8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79460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9467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877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93863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43990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538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99265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75808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72142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647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5721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72515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38459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1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01345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298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07011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30941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8235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53151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89818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451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2971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92181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21104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66031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0525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4523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92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4124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40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1307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000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45652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5689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441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9001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2042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63136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3477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5793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175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76459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905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37985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137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114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6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6514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86978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91655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8678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1401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1381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392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11074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0683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0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2418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2572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89611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957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94835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10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69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4420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6428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0898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904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47838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5814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08716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9363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32834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287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2499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88244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55913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0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21489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9937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6008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0712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99395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504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95946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0057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0521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23667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3338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40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74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09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80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222926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8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9411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4929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5640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54599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575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98318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0510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4633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05437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86942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63138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03815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91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3823299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46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079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1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5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058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16739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5931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67548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604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6630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19247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49686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270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24466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11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5627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93485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9374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3745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598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75880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8578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65895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8008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60867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99306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63251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8593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80118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2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15978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6315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016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03826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403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3637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5151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93374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21741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23766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89846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0253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2795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7132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4515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1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0318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60297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41159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0987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184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89301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9559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809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34946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3736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5287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515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2389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2442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9970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36052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0502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22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385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68637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5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81104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62763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087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908107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207675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415413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3023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8067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9503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31718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7839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77192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2888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6985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48420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4750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75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1203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120595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4448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99178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1854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7236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98790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47122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00726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679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65815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6507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24724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059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0344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9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93262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8986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34834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2212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26787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987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89233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371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3324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5166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67420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34196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9594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1946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69571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4021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44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55824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1831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94477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52412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999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331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3474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97256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4019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0925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69166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4551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30293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194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38862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2451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45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5257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5185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0477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0722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4811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584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5326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1890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0677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31493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95616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3381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56511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8754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5834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6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9952" y="6583680"/>
            <a:ext cx="384048" cy="29260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9E60C4C-C58F-A640-AA0B-3CEA46C9991F}" type="slidenum">
              <a:rPr lang="en-US" smtClean="0"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713" y="6458783"/>
            <a:ext cx="8072375" cy="376053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AAAAA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</a:rPr>
              <a:t>Footnote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525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113713" y="-7938"/>
            <a:ext cx="750887" cy="27622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65760" y="1371600"/>
            <a:ext cx="8412480" cy="4419600"/>
          </a:xfrm>
          <a:prstGeom prst="rect">
            <a:avLst/>
          </a:prstGeom>
        </p:spPr>
        <p:txBody>
          <a:bodyPr/>
          <a:lstStyle>
            <a:lvl1pPr marL="225425" indent="-225425">
              <a:defRPr sz="1800">
                <a:latin typeface="Arial" pitchFamily="34" charset="0"/>
                <a:cs typeface="Arial" pitchFamily="34" charset="0"/>
              </a:defRPr>
            </a:lvl1pPr>
            <a:lvl2pPr marL="688975" indent="-231775"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5760" y="6183868"/>
            <a:ext cx="8412480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1800" b="1" i="1"/>
            </a:lvl1pPr>
            <a:lvl2pPr>
              <a:defRPr sz="1800" b="1" i="1"/>
            </a:lvl2pPr>
            <a:lvl3pPr>
              <a:defRPr sz="1800" b="1" i="1"/>
            </a:lvl3pPr>
            <a:lvl4pPr>
              <a:defRPr sz="1800" b="1" i="1"/>
            </a:lvl4pPr>
            <a:lvl5pPr>
              <a:defRPr sz="18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189413" cy="223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000000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000000"/>
                </a:solidFill>
                <a:latin typeface="Arial"/>
              </a:rPr>
              <a:t>2014 FSG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141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0732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8213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75779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0446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4365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9052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47523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161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82650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8970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61738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30749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2530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2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804162" y="6629400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072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6856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5263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29391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01757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9496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6663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10146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85117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6833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81492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3991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7445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7707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60554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698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4242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19418"/>
            <a:ext cx="8328546" cy="794982"/>
          </a:xfrm>
          <a:prstGeom prst="rect">
            <a:avLst/>
          </a:prstGeom>
        </p:spPr>
        <p:txBody>
          <a:bodyPr anchor="ctr"/>
          <a:lstStyle>
            <a:lvl1pPr>
              <a:def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4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6471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37482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7408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95209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8610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83101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32008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7054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5492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6712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30153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37152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02850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1603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16936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4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FSG Layou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656825" y="6586827"/>
            <a:ext cx="433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5720" rIns="90488" bIns="45720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9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/>
              <a:t>‹#›</a:t>
            </a:fld>
            <a:endParaRPr lang="en-U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2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62949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88812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68465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14830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4004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8305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77409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2358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81007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960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27485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56964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4787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55273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34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 - no grey bo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8310118" y="-133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45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1718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6829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24045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59502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36622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9771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8993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27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69073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33184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0236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8492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5012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971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Volumes\johbee\Documents\01_Freelance_Design\INTERBRAND\Humana\exports\template_fix_and_tutorial\slide_LifeBox_300-green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033"/>
            <a:ext cx="8695962" cy="12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4227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defRPr>
                <a:solidFill>
                  <a:schemeClr val="tx1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BentonSansF Book" pitchFamily="50" charset="0"/>
              <a:buChar char="–"/>
              <a:defRPr/>
            </a:lvl2pPr>
            <a:lvl3pPr marL="685800" indent="-215900">
              <a:spcBef>
                <a:spcPts val="0"/>
              </a:spcBef>
              <a:spcAft>
                <a:spcPts val="800"/>
              </a:spcAft>
              <a:defRPr/>
            </a:lvl3pPr>
            <a:lvl4pPr marL="914400" indent="-228600">
              <a:defRPr/>
            </a:lvl4pPr>
            <a:lvl5pPr marL="1143000" indent="-230188">
              <a:defRPr sz="1400"/>
            </a:lvl5pPr>
            <a:lvl6pPr marL="1143000" indent="-228600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05800" y="6342212"/>
            <a:ext cx="381000" cy="244475"/>
          </a:xfrm>
          <a:prstGeom prst="rect">
            <a:avLst/>
          </a:prstGeom>
        </p:spPr>
        <p:txBody>
          <a:bodyPr/>
          <a:lstStyle/>
          <a:p>
            <a:fld id="{485C39CC-EE39-D443-B36F-C90C146C80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617370"/>
            <a:ext cx="4114799" cy="2132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Insert form number via Header and Footer option or delete, if not needed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0" y="338668"/>
            <a:ext cx="7873999" cy="1003115"/>
          </a:xfrm>
          <a:prstGeom prst="rect">
            <a:avLst/>
          </a:prstGeo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025" y="6148388"/>
            <a:ext cx="82327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um_rgb_pos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10" y="6245225"/>
            <a:ext cx="1061426" cy="336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5486400" y="6338276"/>
            <a:ext cx="2819400" cy="243922"/>
          </a:xfrm>
          <a:prstGeom prst="rect">
            <a:avLst/>
          </a:prstGeom>
        </p:spPr>
        <p:txBody>
          <a:bodyPr/>
          <a:lstStyle/>
          <a:p>
            <a:fld id="{FC565E02-29FD-4046-8756-93D603BE4A93}" type="datetime1">
              <a:rPr lang="en-US" smtClean="0">
                <a:solidFill>
                  <a:prstClr val="black"/>
                </a:solidFill>
              </a:rPr>
              <a:pPr/>
              <a:t>10/31/2018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35682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19765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77375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2034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01883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77274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96453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951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97454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16724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293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3471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9714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5241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190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SG Layou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8113713" y="-19050"/>
            <a:ext cx="75088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</a:rPr>
              <a:t>FSG.ORG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668708" y="6462497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srgbClr val="A70240">
                    <a:lumMod val="75000"/>
                  </a:srgbClr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srgbClr val="A7024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srgbClr val="A70240">
                    <a:lumMod val="75000"/>
                  </a:srgbClr>
                </a:solidFill>
                <a:latin typeface="Arial"/>
              </a:rPr>
              <a:t>2013 </a:t>
            </a:r>
            <a:r>
              <a:rPr lang="en-US" sz="600" dirty="0">
                <a:solidFill>
                  <a:srgbClr val="A70240">
                    <a:lumMod val="75000"/>
                  </a:srgbClr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101217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288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07745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25331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81995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0486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2007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5826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6036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9145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29080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3588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40420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55011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07440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9370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550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675120"/>
            <a:ext cx="9144000" cy="182880"/>
          </a:xfrm>
          <a:prstGeom prst="rect">
            <a:avLst/>
          </a:prstGeom>
          <a:solidFill>
            <a:srgbClr val="665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8310118" y="-630"/>
            <a:ext cx="83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Arial"/>
              </a:rPr>
              <a:t>FSG.ORG</a:t>
            </a:r>
            <a:endParaRPr lang="en-US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494" y="526689"/>
            <a:ext cx="8355012" cy="6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02081" y="6667179"/>
            <a:ext cx="339838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18288" rIns="90488" bIns="18288" anchor="ctr">
            <a:spAutoFit/>
          </a:bodyPr>
          <a:lstStyle/>
          <a:p>
            <a:pPr algn="ctr" eaLnBrk="0" hangingPunct="0"/>
            <a:fld id="{090EB062-F74A-48E3-949C-AE146B96ACCE}" type="slidenum">
              <a:rPr lang="en-US" sz="1000">
                <a:solidFill>
                  <a:prstClr val="white"/>
                </a:solidFill>
                <a:latin typeface="Arial"/>
              </a:rPr>
              <a:pPr algn="ctr" eaLnBrk="0" hangingPunct="0"/>
              <a:t>‹#›</a:t>
            </a:fld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8533254" y="6675899"/>
            <a:ext cx="610746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r>
              <a:rPr lang="en-US" sz="600" dirty="0">
                <a:solidFill>
                  <a:prstClr val="white"/>
                </a:solidFill>
                <a:latin typeface="Arial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Arial"/>
              </a:rPr>
              <a:t>2012 </a:t>
            </a:r>
            <a:r>
              <a:rPr lang="en-US" sz="600" dirty="0">
                <a:solidFill>
                  <a:prstClr val="white"/>
                </a:solidFill>
                <a:latin typeface="Arial"/>
              </a:rPr>
              <a:t>FSG</a:t>
            </a:r>
          </a:p>
        </p:txBody>
      </p:sp>
    </p:spTree>
    <p:extLst>
      <p:ext uri="{BB962C8B-B14F-4D97-AF65-F5344CB8AC3E}">
        <p14:creationId xmlns:p14="http://schemas.microsoft.com/office/powerpoint/2010/main" val="225792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5943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51293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5335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29257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3243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7625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28676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54916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7445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97372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013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0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50946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86480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80052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83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409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5381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6628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6027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7400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13781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4289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0788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5045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220037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6696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16682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25956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10317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2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3007"/>
            <a:ext cx="9144000" cy="30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98889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  <p:pic>
        <p:nvPicPr>
          <p:cNvPr id="10" name="Picture 2" descr="Team Hands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36850"/>
            <a:ext cx="9143999" cy="29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69715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9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00609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le &amp;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5682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5213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522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05893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wo Content -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02074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4916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0051" y="1188720"/>
            <a:ext cx="4156043" cy="51206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357938"/>
            <a:ext cx="7800975" cy="487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Insert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69110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76724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72337"/>
            <a:ext cx="77724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161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700" y="6104628"/>
            <a:ext cx="9171432" cy="776021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246" y="2191887"/>
            <a:ext cx="5283304" cy="14019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FSG_locations list with no pic back_Mumba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4" y="6479007"/>
            <a:ext cx="683971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0038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2700" y="2057399"/>
            <a:ext cx="9171432" cy="2560320"/>
          </a:xfrm>
          <a:prstGeom prst="rect">
            <a:avLst/>
          </a:prstGeom>
          <a:solidFill>
            <a:srgbClr val="005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5AA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2356967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3564705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for [client x]  |  January 19, 2015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87341" y="6544235"/>
            <a:ext cx="1060757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3129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588" y="717176"/>
            <a:ext cx="8815294" cy="672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47472" y="1377831"/>
            <a:ext cx="7772400" cy="119709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5AAA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472" y="2585569"/>
            <a:ext cx="7772400" cy="719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name,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097974" y="6544235"/>
            <a:ext cx="1046025" cy="313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woman weaving on loo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1491"/>
            <a:ext cx="9150091" cy="3033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518"/>
            <a:ext cx="3978975" cy="1055812"/>
          </a:xfrm>
          <a:prstGeom prst="rect">
            <a:avLst/>
          </a:prstGeom>
        </p:spPr>
      </p:pic>
      <p:pic>
        <p:nvPicPr>
          <p:cNvPr id="11" name="Picture 10" descr="FSG_locations list with pic back 2_Mumbai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04379"/>
            <a:ext cx="8229600" cy="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6343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686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617"/>
            <a:ext cx="8686800" cy="100584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067398"/>
            <a:ext cx="86868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671" Type="http://schemas.openxmlformats.org/officeDocument/2006/relationships/slideLayout" Target="../slideLayouts/slideLayout671.xml"/><Relationship Id="rId769" Type="http://schemas.openxmlformats.org/officeDocument/2006/relationships/slideLayout" Target="../slideLayouts/slideLayout769.xml"/><Relationship Id="rId976" Type="http://schemas.openxmlformats.org/officeDocument/2006/relationships/slideLayout" Target="../slideLayouts/slideLayout976.xml"/><Relationship Id="rId21" Type="http://schemas.openxmlformats.org/officeDocument/2006/relationships/slideLayout" Target="../slideLayouts/slideLayout21.xml"/><Relationship Id="rId324" Type="http://schemas.openxmlformats.org/officeDocument/2006/relationships/slideLayout" Target="../slideLayouts/slideLayout324.xml"/><Relationship Id="rId531" Type="http://schemas.openxmlformats.org/officeDocument/2006/relationships/slideLayout" Target="../slideLayouts/slideLayout531.xml"/><Relationship Id="rId629" Type="http://schemas.openxmlformats.org/officeDocument/2006/relationships/slideLayout" Target="../slideLayouts/slideLayout629.xml"/><Relationship Id="rId170" Type="http://schemas.openxmlformats.org/officeDocument/2006/relationships/slideLayout" Target="../slideLayouts/slideLayout170.xml"/><Relationship Id="rId836" Type="http://schemas.openxmlformats.org/officeDocument/2006/relationships/slideLayout" Target="../slideLayouts/slideLayout836.xml"/><Relationship Id="rId1021" Type="http://schemas.openxmlformats.org/officeDocument/2006/relationships/slideLayout" Target="../slideLayouts/slideLayout1021.xml"/><Relationship Id="rId268" Type="http://schemas.openxmlformats.org/officeDocument/2006/relationships/slideLayout" Target="../slideLayouts/slideLayout268.xml"/><Relationship Id="rId475" Type="http://schemas.openxmlformats.org/officeDocument/2006/relationships/slideLayout" Target="../slideLayouts/slideLayout475.xml"/><Relationship Id="rId682" Type="http://schemas.openxmlformats.org/officeDocument/2006/relationships/slideLayout" Target="../slideLayouts/slideLayout682.xml"/><Relationship Id="rId903" Type="http://schemas.openxmlformats.org/officeDocument/2006/relationships/slideLayout" Target="../slideLayouts/slideLayout903.xml"/><Relationship Id="rId32" Type="http://schemas.openxmlformats.org/officeDocument/2006/relationships/slideLayout" Target="../slideLayouts/slideLayout32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42" Type="http://schemas.openxmlformats.org/officeDocument/2006/relationships/slideLayout" Target="../slideLayouts/slideLayout542.xml"/><Relationship Id="rId987" Type="http://schemas.openxmlformats.org/officeDocument/2006/relationships/slideLayout" Target="../slideLayouts/slideLayout987.xml"/><Relationship Id="rId181" Type="http://schemas.openxmlformats.org/officeDocument/2006/relationships/slideLayout" Target="../slideLayouts/slideLayout181.xml"/><Relationship Id="rId402" Type="http://schemas.openxmlformats.org/officeDocument/2006/relationships/slideLayout" Target="../slideLayouts/slideLayout402.xml"/><Relationship Id="rId847" Type="http://schemas.openxmlformats.org/officeDocument/2006/relationships/slideLayout" Target="../slideLayouts/slideLayout847.xml"/><Relationship Id="rId279" Type="http://schemas.openxmlformats.org/officeDocument/2006/relationships/slideLayout" Target="../slideLayouts/slideLayout279.xml"/><Relationship Id="rId486" Type="http://schemas.openxmlformats.org/officeDocument/2006/relationships/slideLayout" Target="../slideLayouts/slideLayout486.xml"/><Relationship Id="rId693" Type="http://schemas.openxmlformats.org/officeDocument/2006/relationships/slideLayout" Target="../slideLayouts/slideLayout693.xml"/><Relationship Id="rId707" Type="http://schemas.openxmlformats.org/officeDocument/2006/relationships/slideLayout" Target="../slideLayouts/slideLayout707.xml"/><Relationship Id="rId914" Type="http://schemas.openxmlformats.org/officeDocument/2006/relationships/slideLayout" Target="../slideLayouts/slideLayout914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346" Type="http://schemas.openxmlformats.org/officeDocument/2006/relationships/slideLayout" Target="../slideLayouts/slideLayout346.xml"/><Relationship Id="rId553" Type="http://schemas.openxmlformats.org/officeDocument/2006/relationships/slideLayout" Target="../slideLayouts/slideLayout553.xml"/><Relationship Id="rId760" Type="http://schemas.openxmlformats.org/officeDocument/2006/relationships/slideLayout" Target="../slideLayouts/slideLayout760.xml"/><Relationship Id="rId998" Type="http://schemas.openxmlformats.org/officeDocument/2006/relationships/slideLayout" Target="../slideLayouts/slideLayout998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858" Type="http://schemas.openxmlformats.org/officeDocument/2006/relationships/slideLayout" Target="../slideLayouts/slideLayout858.xml"/><Relationship Id="rId497" Type="http://schemas.openxmlformats.org/officeDocument/2006/relationships/slideLayout" Target="../slideLayouts/slideLayout497.xml"/><Relationship Id="rId620" Type="http://schemas.openxmlformats.org/officeDocument/2006/relationships/slideLayout" Target="../slideLayouts/slideLayout620.xml"/><Relationship Id="rId718" Type="http://schemas.openxmlformats.org/officeDocument/2006/relationships/slideLayout" Target="../slideLayouts/slideLayout718.xml"/><Relationship Id="rId925" Type="http://schemas.openxmlformats.org/officeDocument/2006/relationships/slideLayout" Target="../slideLayouts/slideLayout92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217" Type="http://schemas.openxmlformats.org/officeDocument/2006/relationships/slideLayout" Target="../slideLayouts/slideLayout217.xml"/><Relationship Id="rId564" Type="http://schemas.openxmlformats.org/officeDocument/2006/relationships/slideLayout" Target="../slideLayouts/slideLayout564.xml"/><Relationship Id="rId771" Type="http://schemas.openxmlformats.org/officeDocument/2006/relationships/slideLayout" Target="../slideLayouts/slideLayout771.xml"/><Relationship Id="rId869" Type="http://schemas.openxmlformats.org/officeDocument/2006/relationships/slideLayout" Target="../slideLayouts/slideLayout869.xml"/><Relationship Id="rId424" Type="http://schemas.openxmlformats.org/officeDocument/2006/relationships/slideLayout" Target="../slideLayouts/slideLayout424.xml"/><Relationship Id="rId631" Type="http://schemas.openxmlformats.org/officeDocument/2006/relationships/slideLayout" Target="../slideLayouts/slideLayout631.xml"/><Relationship Id="rId729" Type="http://schemas.openxmlformats.org/officeDocument/2006/relationships/slideLayout" Target="../slideLayouts/slideLayout729.xml"/><Relationship Id="rId270" Type="http://schemas.openxmlformats.org/officeDocument/2006/relationships/slideLayout" Target="../slideLayouts/slideLayout270.xml"/><Relationship Id="rId936" Type="http://schemas.openxmlformats.org/officeDocument/2006/relationships/slideLayout" Target="../slideLayouts/slideLayout93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575" Type="http://schemas.openxmlformats.org/officeDocument/2006/relationships/slideLayout" Target="../slideLayouts/slideLayout575.xml"/><Relationship Id="rId782" Type="http://schemas.openxmlformats.org/officeDocument/2006/relationships/slideLayout" Target="../slideLayouts/slideLayout78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642" Type="http://schemas.openxmlformats.org/officeDocument/2006/relationships/slideLayout" Target="../slideLayouts/slideLayout642.xml"/><Relationship Id="rId281" Type="http://schemas.openxmlformats.org/officeDocument/2006/relationships/slideLayout" Target="../slideLayouts/slideLayout281.xml"/><Relationship Id="rId502" Type="http://schemas.openxmlformats.org/officeDocument/2006/relationships/slideLayout" Target="../slideLayouts/slideLayout502.xml"/><Relationship Id="rId947" Type="http://schemas.openxmlformats.org/officeDocument/2006/relationships/slideLayout" Target="../slideLayouts/slideLayout947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586" Type="http://schemas.openxmlformats.org/officeDocument/2006/relationships/slideLayout" Target="../slideLayouts/slideLayout586.xml"/><Relationship Id="rId793" Type="http://schemas.openxmlformats.org/officeDocument/2006/relationships/slideLayout" Target="../slideLayouts/slideLayout793.xml"/><Relationship Id="rId807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7.xml"/><Relationship Id="rId239" Type="http://schemas.openxmlformats.org/officeDocument/2006/relationships/slideLayout" Target="../slideLayouts/slideLayout239.xml"/><Relationship Id="rId446" Type="http://schemas.openxmlformats.org/officeDocument/2006/relationships/slideLayout" Target="../slideLayouts/slideLayout446.xml"/><Relationship Id="rId653" Type="http://schemas.openxmlformats.org/officeDocument/2006/relationships/slideLayout" Target="../slideLayouts/slideLayout653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860" Type="http://schemas.openxmlformats.org/officeDocument/2006/relationships/slideLayout" Target="../slideLayouts/slideLayout860.xml"/><Relationship Id="rId958" Type="http://schemas.openxmlformats.org/officeDocument/2006/relationships/slideLayout" Target="../slideLayouts/slideLayout958.xml"/><Relationship Id="rId87" Type="http://schemas.openxmlformats.org/officeDocument/2006/relationships/slideLayout" Target="../slideLayouts/slideLayout87.xml"/><Relationship Id="rId513" Type="http://schemas.openxmlformats.org/officeDocument/2006/relationships/slideLayout" Target="../slideLayouts/slideLayout513.xml"/><Relationship Id="rId597" Type="http://schemas.openxmlformats.org/officeDocument/2006/relationships/slideLayout" Target="../slideLayouts/slideLayout597.xml"/><Relationship Id="rId720" Type="http://schemas.openxmlformats.org/officeDocument/2006/relationships/slideLayout" Target="../slideLayouts/slideLayout720.xml"/><Relationship Id="rId818" Type="http://schemas.openxmlformats.org/officeDocument/2006/relationships/slideLayout" Target="../slideLayouts/slideLayout818.xml"/><Relationship Id="rId152" Type="http://schemas.openxmlformats.org/officeDocument/2006/relationships/slideLayout" Target="../slideLayouts/slideLayout152.xml"/><Relationship Id="rId457" Type="http://schemas.openxmlformats.org/officeDocument/2006/relationships/slideLayout" Target="../slideLayouts/slideLayout457.xml"/><Relationship Id="rId1003" Type="http://schemas.openxmlformats.org/officeDocument/2006/relationships/slideLayout" Target="../slideLayouts/slideLayout1003.xml"/><Relationship Id="rId664" Type="http://schemas.openxmlformats.org/officeDocument/2006/relationships/slideLayout" Target="../slideLayouts/slideLayout664.xml"/><Relationship Id="rId871" Type="http://schemas.openxmlformats.org/officeDocument/2006/relationships/slideLayout" Target="../slideLayouts/slideLayout871.xml"/><Relationship Id="rId969" Type="http://schemas.openxmlformats.org/officeDocument/2006/relationships/slideLayout" Target="../slideLayouts/slideLayout969.xml"/><Relationship Id="rId14" Type="http://schemas.openxmlformats.org/officeDocument/2006/relationships/slideLayout" Target="../slideLayouts/slideLayout14.xml"/><Relationship Id="rId317" Type="http://schemas.openxmlformats.org/officeDocument/2006/relationships/slideLayout" Target="../slideLayouts/slideLayout317.xml"/><Relationship Id="rId524" Type="http://schemas.openxmlformats.org/officeDocument/2006/relationships/slideLayout" Target="../slideLayouts/slideLayout524.xml"/><Relationship Id="rId731" Type="http://schemas.openxmlformats.org/officeDocument/2006/relationships/slideLayout" Target="../slideLayouts/slideLayout731.xml"/><Relationship Id="rId98" Type="http://schemas.openxmlformats.org/officeDocument/2006/relationships/slideLayout" Target="../slideLayouts/slideLayout98.xml"/><Relationship Id="rId163" Type="http://schemas.openxmlformats.org/officeDocument/2006/relationships/slideLayout" Target="../slideLayouts/slideLayout163.xml"/><Relationship Id="rId370" Type="http://schemas.openxmlformats.org/officeDocument/2006/relationships/slideLayout" Target="../slideLayouts/slideLayout370.xml"/><Relationship Id="rId829" Type="http://schemas.openxmlformats.org/officeDocument/2006/relationships/slideLayout" Target="../slideLayouts/slideLayout829.xml"/><Relationship Id="rId1014" Type="http://schemas.openxmlformats.org/officeDocument/2006/relationships/slideLayout" Target="../slideLayouts/slideLayout1014.xml"/><Relationship Id="rId230" Type="http://schemas.openxmlformats.org/officeDocument/2006/relationships/slideLayout" Target="../slideLayouts/slideLayout230.xml"/><Relationship Id="rId468" Type="http://schemas.openxmlformats.org/officeDocument/2006/relationships/slideLayout" Target="../slideLayouts/slideLayout468.xml"/><Relationship Id="rId675" Type="http://schemas.openxmlformats.org/officeDocument/2006/relationships/slideLayout" Target="../slideLayouts/slideLayout675.xml"/><Relationship Id="rId882" Type="http://schemas.openxmlformats.org/officeDocument/2006/relationships/slideLayout" Target="../slideLayouts/slideLayout882.xml"/><Relationship Id="rId25" Type="http://schemas.openxmlformats.org/officeDocument/2006/relationships/slideLayout" Target="../slideLayouts/slideLayout25.xml"/><Relationship Id="rId328" Type="http://schemas.openxmlformats.org/officeDocument/2006/relationships/slideLayout" Target="../slideLayouts/slideLayout328.xml"/><Relationship Id="rId535" Type="http://schemas.openxmlformats.org/officeDocument/2006/relationships/slideLayout" Target="../slideLayouts/slideLayout535.xml"/><Relationship Id="rId742" Type="http://schemas.openxmlformats.org/officeDocument/2006/relationships/slideLayout" Target="../slideLayouts/slideLayout74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602" Type="http://schemas.openxmlformats.org/officeDocument/2006/relationships/slideLayout" Target="../slideLayouts/slideLayout602.xml"/><Relationship Id="rId1025" Type="http://schemas.openxmlformats.org/officeDocument/2006/relationships/vmlDrawing" Target="../drawings/vmlDrawing1.vml"/><Relationship Id="rId241" Type="http://schemas.openxmlformats.org/officeDocument/2006/relationships/slideLayout" Target="../slideLayouts/slideLayout241.xml"/><Relationship Id="rId479" Type="http://schemas.openxmlformats.org/officeDocument/2006/relationships/slideLayout" Target="../slideLayouts/slideLayout479.xml"/><Relationship Id="rId686" Type="http://schemas.openxmlformats.org/officeDocument/2006/relationships/slideLayout" Target="../slideLayouts/slideLayout686.xml"/><Relationship Id="rId893" Type="http://schemas.openxmlformats.org/officeDocument/2006/relationships/slideLayout" Target="../slideLayouts/slideLayout893.xml"/><Relationship Id="rId907" Type="http://schemas.openxmlformats.org/officeDocument/2006/relationships/slideLayout" Target="../slideLayouts/slideLayout907.xml"/><Relationship Id="rId36" Type="http://schemas.openxmlformats.org/officeDocument/2006/relationships/slideLayout" Target="../slideLayouts/slideLayout36.xml"/><Relationship Id="rId339" Type="http://schemas.openxmlformats.org/officeDocument/2006/relationships/slideLayout" Target="../slideLayouts/slideLayout339.xml"/><Relationship Id="rId546" Type="http://schemas.openxmlformats.org/officeDocument/2006/relationships/slideLayout" Target="../slideLayouts/slideLayout546.xml"/><Relationship Id="rId753" Type="http://schemas.openxmlformats.org/officeDocument/2006/relationships/slideLayout" Target="../slideLayouts/slideLayout753.xml"/><Relationship Id="rId101" Type="http://schemas.openxmlformats.org/officeDocument/2006/relationships/slideLayout" Target="../slideLayouts/slideLayout101.xml"/><Relationship Id="rId185" Type="http://schemas.openxmlformats.org/officeDocument/2006/relationships/slideLayout" Target="../slideLayouts/slideLayout185.xml"/><Relationship Id="rId406" Type="http://schemas.openxmlformats.org/officeDocument/2006/relationships/slideLayout" Target="../slideLayouts/slideLayout406.xml"/><Relationship Id="rId960" Type="http://schemas.openxmlformats.org/officeDocument/2006/relationships/slideLayout" Target="../slideLayouts/slideLayout960.xml"/><Relationship Id="rId392" Type="http://schemas.openxmlformats.org/officeDocument/2006/relationships/slideLayout" Target="../slideLayouts/slideLayout392.xml"/><Relationship Id="rId613" Type="http://schemas.openxmlformats.org/officeDocument/2006/relationships/slideLayout" Target="../slideLayouts/slideLayout613.xml"/><Relationship Id="rId697" Type="http://schemas.openxmlformats.org/officeDocument/2006/relationships/slideLayout" Target="../slideLayouts/slideLayout697.xml"/><Relationship Id="rId820" Type="http://schemas.openxmlformats.org/officeDocument/2006/relationships/slideLayout" Target="../slideLayouts/slideLayout820.xml"/><Relationship Id="rId918" Type="http://schemas.openxmlformats.org/officeDocument/2006/relationships/slideLayout" Target="../slideLayouts/slideLayout918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112" Type="http://schemas.openxmlformats.org/officeDocument/2006/relationships/slideLayout" Target="../slideLayouts/slideLayout112.xml"/><Relationship Id="rId557" Type="http://schemas.openxmlformats.org/officeDocument/2006/relationships/slideLayout" Target="../slideLayouts/slideLayout557.xml"/><Relationship Id="rId764" Type="http://schemas.openxmlformats.org/officeDocument/2006/relationships/slideLayout" Target="../slideLayouts/slideLayout764.xml"/><Relationship Id="rId971" Type="http://schemas.openxmlformats.org/officeDocument/2006/relationships/slideLayout" Target="../slideLayouts/slideLayout97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624" Type="http://schemas.openxmlformats.org/officeDocument/2006/relationships/slideLayout" Target="../slideLayouts/slideLayout624.xml"/><Relationship Id="rId831" Type="http://schemas.openxmlformats.org/officeDocument/2006/relationships/slideLayout" Target="../slideLayouts/slideLayout831.xml"/><Relationship Id="rId263" Type="http://schemas.openxmlformats.org/officeDocument/2006/relationships/slideLayout" Target="../slideLayouts/slideLayout263.xml"/><Relationship Id="rId470" Type="http://schemas.openxmlformats.org/officeDocument/2006/relationships/slideLayout" Target="../slideLayouts/slideLayout470.xml"/><Relationship Id="rId929" Type="http://schemas.openxmlformats.org/officeDocument/2006/relationships/slideLayout" Target="../slideLayouts/slideLayout92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568" Type="http://schemas.openxmlformats.org/officeDocument/2006/relationships/slideLayout" Target="../slideLayouts/slideLayout568.xml"/><Relationship Id="rId775" Type="http://schemas.openxmlformats.org/officeDocument/2006/relationships/slideLayout" Target="../slideLayouts/slideLayout775.xml"/><Relationship Id="rId982" Type="http://schemas.openxmlformats.org/officeDocument/2006/relationships/slideLayout" Target="../slideLayouts/slideLayout982.xml"/><Relationship Id="rId428" Type="http://schemas.openxmlformats.org/officeDocument/2006/relationships/slideLayout" Target="../slideLayouts/slideLayout428.xml"/><Relationship Id="rId635" Type="http://schemas.openxmlformats.org/officeDocument/2006/relationships/slideLayout" Target="../slideLayouts/slideLayout635.xml"/><Relationship Id="rId842" Type="http://schemas.openxmlformats.org/officeDocument/2006/relationships/slideLayout" Target="../slideLayouts/slideLayout842.xml"/><Relationship Id="rId274" Type="http://schemas.openxmlformats.org/officeDocument/2006/relationships/slideLayout" Target="../slideLayouts/slideLayout274.xml"/><Relationship Id="rId481" Type="http://schemas.openxmlformats.org/officeDocument/2006/relationships/slideLayout" Target="../slideLayouts/slideLayout481.xml"/><Relationship Id="rId702" Type="http://schemas.openxmlformats.org/officeDocument/2006/relationships/slideLayout" Target="../slideLayouts/slideLayout702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579" Type="http://schemas.openxmlformats.org/officeDocument/2006/relationships/slideLayout" Target="../slideLayouts/slideLayout579.xml"/><Relationship Id="rId786" Type="http://schemas.openxmlformats.org/officeDocument/2006/relationships/slideLayout" Target="../slideLayouts/slideLayout786.xml"/><Relationship Id="rId993" Type="http://schemas.openxmlformats.org/officeDocument/2006/relationships/slideLayout" Target="../slideLayouts/slideLayout993.xml"/><Relationship Id="rId341" Type="http://schemas.openxmlformats.org/officeDocument/2006/relationships/slideLayout" Target="../slideLayouts/slideLayout341.xml"/><Relationship Id="rId439" Type="http://schemas.openxmlformats.org/officeDocument/2006/relationships/slideLayout" Target="../slideLayouts/slideLayout439.xml"/><Relationship Id="rId646" Type="http://schemas.openxmlformats.org/officeDocument/2006/relationships/slideLayout" Target="../slideLayouts/slideLayout646.xml"/><Relationship Id="rId201" Type="http://schemas.openxmlformats.org/officeDocument/2006/relationships/slideLayout" Target="../slideLayouts/slideLayout201.xml"/><Relationship Id="rId285" Type="http://schemas.openxmlformats.org/officeDocument/2006/relationships/slideLayout" Target="../slideLayouts/slideLayout285.xml"/><Relationship Id="rId506" Type="http://schemas.openxmlformats.org/officeDocument/2006/relationships/slideLayout" Target="../slideLayouts/slideLayout506.xml"/><Relationship Id="rId853" Type="http://schemas.openxmlformats.org/officeDocument/2006/relationships/slideLayout" Target="../slideLayouts/slideLayout853.xml"/><Relationship Id="rId492" Type="http://schemas.openxmlformats.org/officeDocument/2006/relationships/slideLayout" Target="../slideLayouts/slideLayout492.xml"/><Relationship Id="rId713" Type="http://schemas.openxmlformats.org/officeDocument/2006/relationships/slideLayout" Target="../slideLayouts/slideLayout713.xml"/><Relationship Id="rId797" Type="http://schemas.openxmlformats.org/officeDocument/2006/relationships/slideLayout" Target="../slideLayouts/slideLayout797.xml"/><Relationship Id="rId920" Type="http://schemas.openxmlformats.org/officeDocument/2006/relationships/slideLayout" Target="../slideLayouts/slideLayout920.xml"/><Relationship Id="rId145" Type="http://schemas.openxmlformats.org/officeDocument/2006/relationships/slideLayout" Target="../slideLayouts/slideLayout145.xml"/><Relationship Id="rId352" Type="http://schemas.openxmlformats.org/officeDocument/2006/relationships/slideLayout" Target="../slideLayouts/slideLayout352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657" Type="http://schemas.openxmlformats.org/officeDocument/2006/relationships/slideLayout" Target="../slideLayouts/slideLayout657.xml"/><Relationship Id="rId699" Type="http://schemas.openxmlformats.org/officeDocument/2006/relationships/slideLayout" Target="../slideLayouts/slideLayout699.xml"/><Relationship Id="rId864" Type="http://schemas.openxmlformats.org/officeDocument/2006/relationships/slideLayout" Target="../slideLayouts/slideLayout86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461" Type="http://schemas.openxmlformats.org/officeDocument/2006/relationships/slideLayout" Target="../slideLayouts/slideLayout461.xml"/><Relationship Id="rId517" Type="http://schemas.openxmlformats.org/officeDocument/2006/relationships/slideLayout" Target="../slideLayouts/slideLayout517.xml"/><Relationship Id="rId559" Type="http://schemas.openxmlformats.org/officeDocument/2006/relationships/slideLayout" Target="../slideLayouts/slideLayout559.xml"/><Relationship Id="rId724" Type="http://schemas.openxmlformats.org/officeDocument/2006/relationships/slideLayout" Target="../slideLayouts/slideLayout724.xml"/><Relationship Id="rId766" Type="http://schemas.openxmlformats.org/officeDocument/2006/relationships/slideLayout" Target="../slideLayouts/slideLayout766.xml"/><Relationship Id="rId931" Type="http://schemas.openxmlformats.org/officeDocument/2006/relationships/slideLayout" Target="../slideLayouts/slideLayout931.xml"/><Relationship Id="rId60" Type="http://schemas.openxmlformats.org/officeDocument/2006/relationships/slideLayout" Target="../slideLayouts/slideLayout60.xml"/><Relationship Id="rId156" Type="http://schemas.openxmlformats.org/officeDocument/2006/relationships/slideLayout" Target="../slideLayouts/slideLayout156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63" Type="http://schemas.openxmlformats.org/officeDocument/2006/relationships/slideLayout" Target="../slideLayouts/slideLayout363.xml"/><Relationship Id="rId419" Type="http://schemas.openxmlformats.org/officeDocument/2006/relationships/slideLayout" Target="../slideLayouts/slideLayout419.xml"/><Relationship Id="rId570" Type="http://schemas.openxmlformats.org/officeDocument/2006/relationships/slideLayout" Target="../slideLayouts/slideLayout570.xml"/><Relationship Id="rId626" Type="http://schemas.openxmlformats.org/officeDocument/2006/relationships/slideLayout" Target="../slideLayouts/slideLayout626.xml"/><Relationship Id="rId973" Type="http://schemas.openxmlformats.org/officeDocument/2006/relationships/slideLayout" Target="../slideLayouts/slideLayout973.xml"/><Relationship Id="rId1007" Type="http://schemas.openxmlformats.org/officeDocument/2006/relationships/slideLayout" Target="../slideLayouts/slideLayout1007.xml"/><Relationship Id="rId223" Type="http://schemas.openxmlformats.org/officeDocument/2006/relationships/slideLayout" Target="../slideLayouts/slideLayout223.xml"/><Relationship Id="rId430" Type="http://schemas.openxmlformats.org/officeDocument/2006/relationships/slideLayout" Target="../slideLayouts/slideLayout430.xml"/><Relationship Id="rId668" Type="http://schemas.openxmlformats.org/officeDocument/2006/relationships/slideLayout" Target="../slideLayouts/slideLayout668.xml"/><Relationship Id="rId833" Type="http://schemas.openxmlformats.org/officeDocument/2006/relationships/slideLayout" Target="../slideLayouts/slideLayout833.xml"/><Relationship Id="rId875" Type="http://schemas.openxmlformats.org/officeDocument/2006/relationships/slideLayout" Target="../slideLayouts/slideLayout875.xml"/><Relationship Id="rId18" Type="http://schemas.openxmlformats.org/officeDocument/2006/relationships/slideLayout" Target="../slideLayouts/slideLayout18.xml"/><Relationship Id="rId265" Type="http://schemas.openxmlformats.org/officeDocument/2006/relationships/slideLayout" Target="../slideLayouts/slideLayout265.xml"/><Relationship Id="rId472" Type="http://schemas.openxmlformats.org/officeDocument/2006/relationships/slideLayout" Target="../slideLayouts/slideLayout472.xml"/><Relationship Id="rId528" Type="http://schemas.openxmlformats.org/officeDocument/2006/relationships/slideLayout" Target="../slideLayouts/slideLayout528.xml"/><Relationship Id="rId735" Type="http://schemas.openxmlformats.org/officeDocument/2006/relationships/slideLayout" Target="../slideLayouts/slideLayout735.xml"/><Relationship Id="rId900" Type="http://schemas.openxmlformats.org/officeDocument/2006/relationships/slideLayout" Target="../slideLayouts/slideLayout900.xml"/><Relationship Id="rId942" Type="http://schemas.openxmlformats.org/officeDocument/2006/relationships/slideLayout" Target="../slideLayouts/slideLayout942.xml"/><Relationship Id="rId125" Type="http://schemas.openxmlformats.org/officeDocument/2006/relationships/slideLayout" Target="../slideLayouts/slideLayout125.xml"/><Relationship Id="rId167" Type="http://schemas.openxmlformats.org/officeDocument/2006/relationships/slideLayout" Target="../slideLayouts/slideLayout167.xml"/><Relationship Id="rId332" Type="http://schemas.openxmlformats.org/officeDocument/2006/relationships/slideLayout" Target="../slideLayouts/slideLayout332.xml"/><Relationship Id="rId374" Type="http://schemas.openxmlformats.org/officeDocument/2006/relationships/slideLayout" Target="../slideLayouts/slideLayout374.xml"/><Relationship Id="rId581" Type="http://schemas.openxmlformats.org/officeDocument/2006/relationships/slideLayout" Target="../slideLayouts/slideLayout581.xml"/><Relationship Id="rId777" Type="http://schemas.openxmlformats.org/officeDocument/2006/relationships/slideLayout" Target="../slideLayouts/slideLayout777.xml"/><Relationship Id="rId984" Type="http://schemas.openxmlformats.org/officeDocument/2006/relationships/slideLayout" Target="../slideLayouts/slideLayout984.xml"/><Relationship Id="rId1018" Type="http://schemas.openxmlformats.org/officeDocument/2006/relationships/slideLayout" Target="../slideLayouts/slideLayout1018.xml"/><Relationship Id="rId71" Type="http://schemas.openxmlformats.org/officeDocument/2006/relationships/slideLayout" Target="../slideLayouts/slideLayout71.xml"/><Relationship Id="rId234" Type="http://schemas.openxmlformats.org/officeDocument/2006/relationships/slideLayout" Target="../slideLayouts/slideLayout234.xml"/><Relationship Id="rId637" Type="http://schemas.openxmlformats.org/officeDocument/2006/relationships/slideLayout" Target="../slideLayouts/slideLayout637.xml"/><Relationship Id="rId679" Type="http://schemas.openxmlformats.org/officeDocument/2006/relationships/slideLayout" Target="../slideLayouts/slideLayout679.xml"/><Relationship Id="rId802" Type="http://schemas.openxmlformats.org/officeDocument/2006/relationships/slideLayout" Target="../slideLayouts/slideLayout802.xml"/><Relationship Id="rId844" Type="http://schemas.openxmlformats.org/officeDocument/2006/relationships/slideLayout" Target="../slideLayouts/slideLayout844.xml"/><Relationship Id="rId886" Type="http://schemas.openxmlformats.org/officeDocument/2006/relationships/slideLayout" Target="../slideLayouts/slideLayout886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76" Type="http://schemas.openxmlformats.org/officeDocument/2006/relationships/slideLayout" Target="../slideLayouts/slideLayout276.xml"/><Relationship Id="rId441" Type="http://schemas.openxmlformats.org/officeDocument/2006/relationships/slideLayout" Target="../slideLayouts/slideLayout441.xml"/><Relationship Id="rId483" Type="http://schemas.openxmlformats.org/officeDocument/2006/relationships/slideLayout" Target="../slideLayouts/slideLayout483.xml"/><Relationship Id="rId539" Type="http://schemas.openxmlformats.org/officeDocument/2006/relationships/slideLayout" Target="../slideLayouts/slideLayout539.xml"/><Relationship Id="rId690" Type="http://schemas.openxmlformats.org/officeDocument/2006/relationships/slideLayout" Target="../slideLayouts/slideLayout690.xml"/><Relationship Id="rId704" Type="http://schemas.openxmlformats.org/officeDocument/2006/relationships/slideLayout" Target="../slideLayouts/slideLayout704.xml"/><Relationship Id="rId746" Type="http://schemas.openxmlformats.org/officeDocument/2006/relationships/slideLayout" Target="../slideLayouts/slideLayout746.xml"/><Relationship Id="rId911" Type="http://schemas.openxmlformats.org/officeDocument/2006/relationships/slideLayout" Target="../slideLayouts/slideLayout911.xml"/><Relationship Id="rId40" Type="http://schemas.openxmlformats.org/officeDocument/2006/relationships/slideLayout" Target="../slideLayouts/slideLayout40.xml"/><Relationship Id="rId136" Type="http://schemas.openxmlformats.org/officeDocument/2006/relationships/slideLayout" Target="../slideLayouts/slideLayout136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43" Type="http://schemas.openxmlformats.org/officeDocument/2006/relationships/slideLayout" Target="../slideLayouts/slideLayout343.xml"/><Relationship Id="rId550" Type="http://schemas.openxmlformats.org/officeDocument/2006/relationships/slideLayout" Target="../slideLayouts/slideLayout550.xml"/><Relationship Id="rId788" Type="http://schemas.openxmlformats.org/officeDocument/2006/relationships/slideLayout" Target="../slideLayouts/slideLayout788.xml"/><Relationship Id="rId953" Type="http://schemas.openxmlformats.org/officeDocument/2006/relationships/slideLayout" Target="../slideLayouts/slideLayout953.xml"/><Relationship Id="rId995" Type="http://schemas.openxmlformats.org/officeDocument/2006/relationships/slideLayout" Target="../slideLayouts/slideLayout995.xml"/><Relationship Id="rId82" Type="http://schemas.openxmlformats.org/officeDocument/2006/relationships/slideLayout" Target="../slideLayouts/slideLayout82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592" Type="http://schemas.openxmlformats.org/officeDocument/2006/relationships/slideLayout" Target="../slideLayouts/slideLayout592.xml"/><Relationship Id="rId606" Type="http://schemas.openxmlformats.org/officeDocument/2006/relationships/slideLayout" Target="../slideLayouts/slideLayout606.xml"/><Relationship Id="rId648" Type="http://schemas.openxmlformats.org/officeDocument/2006/relationships/slideLayout" Target="../slideLayouts/slideLayout648.xml"/><Relationship Id="rId813" Type="http://schemas.openxmlformats.org/officeDocument/2006/relationships/slideLayout" Target="../slideLayouts/slideLayout813.xml"/><Relationship Id="rId855" Type="http://schemas.openxmlformats.org/officeDocument/2006/relationships/slideLayout" Target="../slideLayouts/slideLayout855.xml"/><Relationship Id="rId245" Type="http://schemas.openxmlformats.org/officeDocument/2006/relationships/slideLayout" Target="../slideLayouts/slideLayout245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52" Type="http://schemas.openxmlformats.org/officeDocument/2006/relationships/slideLayout" Target="../slideLayouts/slideLayout452.xml"/><Relationship Id="rId494" Type="http://schemas.openxmlformats.org/officeDocument/2006/relationships/slideLayout" Target="../slideLayouts/slideLayout494.xml"/><Relationship Id="rId508" Type="http://schemas.openxmlformats.org/officeDocument/2006/relationships/slideLayout" Target="../slideLayouts/slideLayout508.xml"/><Relationship Id="rId715" Type="http://schemas.openxmlformats.org/officeDocument/2006/relationships/slideLayout" Target="../slideLayouts/slideLayout715.xml"/><Relationship Id="rId897" Type="http://schemas.openxmlformats.org/officeDocument/2006/relationships/slideLayout" Target="../slideLayouts/slideLayout897.xml"/><Relationship Id="rId922" Type="http://schemas.openxmlformats.org/officeDocument/2006/relationships/slideLayout" Target="../slideLayouts/slideLayout922.xml"/><Relationship Id="rId105" Type="http://schemas.openxmlformats.org/officeDocument/2006/relationships/slideLayout" Target="../slideLayouts/slideLayout105.xml"/><Relationship Id="rId147" Type="http://schemas.openxmlformats.org/officeDocument/2006/relationships/slideLayout" Target="../slideLayouts/slideLayout147.xml"/><Relationship Id="rId312" Type="http://schemas.openxmlformats.org/officeDocument/2006/relationships/slideLayout" Target="../slideLayouts/slideLayout312.xml"/><Relationship Id="rId354" Type="http://schemas.openxmlformats.org/officeDocument/2006/relationships/slideLayout" Target="../slideLayouts/slideLayout354.xml"/><Relationship Id="rId757" Type="http://schemas.openxmlformats.org/officeDocument/2006/relationships/slideLayout" Target="../slideLayouts/slideLayout757.xml"/><Relationship Id="rId799" Type="http://schemas.openxmlformats.org/officeDocument/2006/relationships/slideLayout" Target="../slideLayouts/slideLayout799.xml"/><Relationship Id="rId964" Type="http://schemas.openxmlformats.org/officeDocument/2006/relationships/slideLayout" Target="../slideLayouts/slideLayout964.xml"/><Relationship Id="rId51" Type="http://schemas.openxmlformats.org/officeDocument/2006/relationships/slideLayout" Target="../slideLayouts/slideLayout51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96" Type="http://schemas.openxmlformats.org/officeDocument/2006/relationships/slideLayout" Target="../slideLayouts/slideLayout396.xml"/><Relationship Id="rId561" Type="http://schemas.openxmlformats.org/officeDocument/2006/relationships/slideLayout" Target="../slideLayouts/slideLayout561.xml"/><Relationship Id="rId617" Type="http://schemas.openxmlformats.org/officeDocument/2006/relationships/slideLayout" Target="../slideLayouts/slideLayout617.xml"/><Relationship Id="rId659" Type="http://schemas.openxmlformats.org/officeDocument/2006/relationships/slideLayout" Target="../slideLayouts/slideLayout659.xml"/><Relationship Id="rId824" Type="http://schemas.openxmlformats.org/officeDocument/2006/relationships/slideLayout" Target="../slideLayouts/slideLayout824.xml"/><Relationship Id="rId866" Type="http://schemas.openxmlformats.org/officeDocument/2006/relationships/slideLayout" Target="../slideLayouts/slideLayout866.xml"/><Relationship Id="rId214" Type="http://schemas.openxmlformats.org/officeDocument/2006/relationships/slideLayout" Target="../slideLayouts/slideLayout214.xml"/><Relationship Id="rId256" Type="http://schemas.openxmlformats.org/officeDocument/2006/relationships/slideLayout" Target="../slideLayouts/slideLayout256.xml"/><Relationship Id="rId298" Type="http://schemas.openxmlformats.org/officeDocument/2006/relationships/slideLayout" Target="../slideLayouts/slideLayout298.xml"/><Relationship Id="rId421" Type="http://schemas.openxmlformats.org/officeDocument/2006/relationships/slideLayout" Target="../slideLayouts/slideLayout421.xml"/><Relationship Id="rId463" Type="http://schemas.openxmlformats.org/officeDocument/2006/relationships/slideLayout" Target="../slideLayouts/slideLayout463.xml"/><Relationship Id="rId519" Type="http://schemas.openxmlformats.org/officeDocument/2006/relationships/slideLayout" Target="../slideLayouts/slideLayout519.xml"/><Relationship Id="rId670" Type="http://schemas.openxmlformats.org/officeDocument/2006/relationships/slideLayout" Target="../slideLayouts/slideLayout670.xml"/><Relationship Id="rId116" Type="http://schemas.openxmlformats.org/officeDocument/2006/relationships/slideLayout" Target="../slideLayouts/slideLayout116.xml"/><Relationship Id="rId158" Type="http://schemas.openxmlformats.org/officeDocument/2006/relationships/slideLayout" Target="../slideLayouts/slideLayout158.xml"/><Relationship Id="rId323" Type="http://schemas.openxmlformats.org/officeDocument/2006/relationships/slideLayout" Target="../slideLayouts/slideLayout323.xml"/><Relationship Id="rId530" Type="http://schemas.openxmlformats.org/officeDocument/2006/relationships/slideLayout" Target="../slideLayouts/slideLayout530.xml"/><Relationship Id="rId726" Type="http://schemas.openxmlformats.org/officeDocument/2006/relationships/slideLayout" Target="../slideLayouts/slideLayout726.xml"/><Relationship Id="rId768" Type="http://schemas.openxmlformats.org/officeDocument/2006/relationships/slideLayout" Target="../slideLayouts/slideLayout768.xml"/><Relationship Id="rId933" Type="http://schemas.openxmlformats.org/officeDocument/2006/relationships/slideLayout" Target="../slideLayouts/slideLayout933.xml"/><Relationship Id="rId975" Type="http://schemas.openxmlformats.org/officeDocument/2006/relationships/slideLayout" Target="../slideLayouts/slideLayout975.xml"/><Relationship Id="rId1009" Type="http://schemas.openxmlformats.org/officeDocument/2006/relationships/slideLayout" Target="../slideLayouts/slideLayout1009.xml"/><Relationship Id="rId20" Type="http://schemas.openxmlformats.org/officeDocument/2006/relationships/slideLayout" Target="../slideLayouts/slideLayout20.xml"/><Relationship Id="rId62" Type="http://schemas.openxmlformats.org/officeDocument/2006/relationships/slideLayout" Target="../slideLayouts/slideLayout62.xml"/><Relationship Id="rId365" Type="http://schemas.openxmlformats.org/officeDocument/2006/relationships/slideLayout" Target="../slideLayouts/slideLayout365.xml"/><Relationship Id="rId572" Type="http://schemas.openxmlformats.org/officeDocument/2006/relationships/slideLayout" Target="../slideLayouts/slideLayout572.xml"/><Relationship Id="rId628" Type="http://schemas.openxmlformats.org/officeDocument/2006/relationships/slideLayout" Target="../slideLayouts/slideLayout628.xml"/><Relationship Id="rId835" Type="http://schemas.openxmlformats.org/officeDocument/2006/relationships/slideLayout" Target="../slideLayouts/slideLayout835.xml"/><Relationship Id="rId225" Type="http://schemas.openxmlformats.org/officeDocument/2006/relationships/slideLayout" Target="../slideLayouts/slideLayout225.xml"/><Relationship Id="rId267" Type="http://schemas.openxmlformats.org/officeDocument/2006/relationships/slideLayout" Target="../slideLayouts/slideLayout267.xml"/><Relationship Id="rId432" Type="http://schemas.openxmlformats.org/officeDocument/2006/relationships/slideLayout" Target="../slideLayouts/slideLayout432.xml"/><Relationship Id="rId474" Type="http://schemas.openxmlformats.org/officeDocument/2006/relationships/slideLayout" Target="../slideLayouts/slideLayout474.xml"/><Relationship Id="rId877" Type="http://schemas.openxmlformats.org/officeDocument/2006/relationships/slideLayout" Target="../slideLayouts/slideLayout877.xml"/><Relationship Id="rId1020" Type="http://schemas.openxmlformats.org/officeDocument/2006/relationships/slideLayout" Target="../slideLayouts/slideLayout1020.xml"/><Relationship Id="rId127" Type="http://schemas.openxmlformats.org/officeDocument/2006/relationships/slideLayout" Target="../slideLayouts/slideLayout127.xml"/><Relationship Id="rId681" Type="http://schemas.openxmlformats.org/officeDocument/2006/relationships/slideLayout" Target="../slideLayouts/slideLayout681.xml"/><Relationship Id="rId737" Type="http://schemas.openxmlformats.org/officeDocument/2006/relationships/slideLayout" Target="../slideLayouts/slideLayout737.xml"/><Relationship Id="rId779" Type="http://schemas.openxmlformats.org/officeDocument/2006/relationships/slideLayout" Target="../slideLayouts/slideLayout779.xml"/><Relationship Id="rId902" Type="http://schemas.openxmlformats.org/officeDocument/2006/relationships/slideLayout" Target="../slideLayouts/slideLayout902.xml"/><Relationship Id="rId944" Type="http://schemas.openxmlformats.org/officeDocument/2006/relationships/slideLayout" Target="../slideLayouts/slideLayout944.xml"/><Relationship Id="rId986" Type="http://schemas.openxmlformats.org/officeDocument/2006/relationships/slideLayout" Target="../slideLayouts/slideLayout986.xml"/><Relationship Id="rId31" Type="http://schemas.openxmlformats.org/officeDocument/2006/relationships/slideLayout" Target="../slideLayouts/slideLayout31.xml"/><Relationship Id="rId73" Type="http://schemas.openxmlformats.org/officeDocument/2006/relationships/slideLayout" Target="../slideLayouts/slideLayout73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76" Type="http://schemas.openxmlformats.org/officeDocument/2006/relationships/slideLayout" Target="../slideLayouts/slideLayout376.xml"/><Relationship Id="rId541" Type="http://schemas.openxmlformats.org/officeDocument/2006/relationships/slideLayout" Target="../slideLayouts/slideLayout541.xml"/><Relationship Id="rId583" Type="http://schemas.openxmlformats.org/officeDocument/2006/relationships/slideLayout" Target="../slideLayouts/slideLayout583.xml"/><Relationship Id="rId639" Type="http://schemas.openxmlformats.org/officeDocument/2006/relationships/slideLayout" Target="../slideLayouts/slideLayout639.xml"/><Relationship Id="rId790" Type="http://schemas.openxmlformats.org/officeDocument/2006/relationships/slideLayout" Target="../slideLayouts/slideLayout790.xml"/><Relationship Id="rId804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36" Type="http://schemas.openxmlformats.org/officeDocument/2006/relationships/slideLayout" Target="../slideLayouts/slideLayout236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43" Type="http://schemas.openxmlformats.org/officeDocument/2006/relationships/slideLayout" Target="../slideLayouts/slideLayout443.xml"/><Relationship Id="rId650" Type="http://schemas.openxmlformats.org/officeDocument/2006/relationships/slideLayout" Target="../slideLayouts/slideLayout650.xml"/><Relationship Id="rId846" Type="http://schemas.openxmlformats.org/officeDocument/2006/relationships/slideLayout" Target="../slideLayouts/slideLayout846.xml"/><Relationship Id="rId888" Type="http://schemas.openxmlformats.org/officeDocument/2006/relationships/slideLayout" Target="../slideLayouts/slideLayout888.xml"/><Relationship Id="rId303" Type="http://schemas.openxmlformats.org/officeDocument/2006/relationships/slideLayout" Target="../slideLayouts/slideLayout303.xml"/><Relationship Id="rId485" Type="http://schemas.openxmlformats.org/officeDocument/2006/relationships/slideLayout" Target="../slideLayouts/slideLayout485.xml"/><Relationship Id="rId692" Type="http://schemas.openxmlformats.org/officeDocument/2006/relationships/slideLayout" Target="../slideLayouts/slideLayout692.xml"/><Relationship Id="rId706" Type="http://schemas.openxmlformats.org/officeDocument/2006/relationships/slideLayout" Target="../slideLayouts/slideLayout706.xml"/><Relationship Id="rId748" Type="http://schemas.openxmlformats.org/officeDocument/2006/relationships/slideLayout" Target="../slideLayouts/slideLayout748.xml"/><Relationship Id="rId913" Type="http://schemas.openxmlformats.org/officeDocument/2006/relationships/slideLayout" Target="../slideLayouts/slideLayout913.xml"/><Relationship Id="rId955" Type="http://schemas.openxmlformats.org/officeDocument/2006/relationships/slideLayout" Target="../slideLayouts/slideLayout955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510" Type="http://schemas.openxmlformats.org/officeDocument/2006/relationships/slideLayout" Target="../slideLayouts/slideLayout510.xml"/><Relationship Id="rId552" Type="http://schemas.openxmlformats.org/officeDocument/2006/relationships/slideLayout" Target="../slideLayouts/slideLayout552.xml"/><Relationship Id="rId594" Type="http://schemas.openxmlformats.org/officeDocument/2006/relationships/slideLayout" Target="../slideLayouts/slideLayout594.xml"/><Relationship Id="rId608" Type="http://schemas.openxmlformats.org/officeDocument/2006/relationships/slideLayout" Target="../slideLayouts/slideLayout608.xml"/><Relationship Id="rId815" Type="http://schemas.openxmlformats.org/officeDocument/2006/relationships/slideLayout" Target="../slideLayouts/slideLayout815.xml"/><Relationship Id="rId997" Type="http://schemas.openxmlformats.org/officeDocument/2006/relationships/slideLayout" Target="../slideLayouts/slideLayout99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857" Type="http://schemas.openxmlformats.org/officeDocument/2006/relationships/slideLayout" Target="../slideLayouts/slideLayout857.xml"/><Relationship Id="rId899" Type="http://schemas.openxmlformats.org/officeDocument/2006/relationships/slideLayout" Target="../slideLayouts/slideLayout899.xml"/><Relationship Id="rId1000" Type="http://schemas.openxmlformats.org/officeDocument/2006/relationships/slideLayout" Target="../slideLayouts/slideLayout1000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496" Type="http://schemas.openxmlformats.org/officeDocument/2006/relationships/slideLayout" Target="../slideLayouts/slideLayout496.xml"/><Relationship Id="rId661" Type="http://schemas.openxmlformats.org/officeDocument/2006/relationships/slideLayout" Target="../slideLayouts/slideLayout661.xml"/><Relationship Id="rId717" Type="http://schemas.openxmlformats.org/officeDocument/2006/relationships/slideLayout" Target="../slideLayouts/slideLayout717.xml"/><Relationship Id="rId759" Type="http://schemas.openxmlformats.org/officeDocument/2006/relationships/slideLayout" Target="../slideLayouts/slideLayout759.xml"/><Relationship Id="rId924" Type="http://schemas.openxmlformats.org/officeDocument/2006/relationships/slideLayout" Target="../slideLayouts/slideLayout924.xml"/><Relationship Id="rId966" Type="http://schemas.openxmlformats.org/officeDocument/2006/relationships/slideLayout" Target="../slideLayouts/slideLayout966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521" Type="http://schemas.openxmlformats.org/officeDocument/2006/relationships/slideLayout" Target="../slideLayouts/slideLayout521.xml"/><Relationship Id="rId563" Type="http://schemas.openxmlformats.org/officeDocument/2006/relationships/slideLayout" Target="../slideLayouts/slideLayout563.xml"/><Relationship Id="rId619" Type="http://schemas.openxmlformats.org/officeDocument/2006/relationships/slideLayout" Target="../slideLayouts/slideLayout619.xml"/><Relationship Id="rId770" Type="http://schemas.openxmlformats.org/officeDocument/2006/relationships/slideLayout" Target="../slideLayouts/slideLayout77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826" Type="http://schemas.openxmlformats.org/officeDocument/2006/relationships/slideLayout" Target="../slideLayouts/slideLayout826.xml"/><Relationship Id="rId868" Type="http://schemas.openxmlformats.org/officeDocument/2006/relationships/slideLayout" Target="../slideLayouts/slideLayout868.xml"/><Relationship Id="rId1011" Type="http://schemas.openxmlformats.org/officeDocument/2006/relationships/slideLayout" Target="../slideLayouts/slideLayout1011.xml"/><Relationship Id="rId258" Type="http://schemas.openxmlformats.org/officeDocument/2006/relationships/slideLayout" Target="../slideLayouts/slideLayout258.xml"/><Relationship Id="rId465" Type="http://schemas.openxmlformats.org/officeDocument/2006/relationships/slideLayout" Target="../slideLayouts/slideLayout465.xml"/><Relationship Id="rId630" Type="http://schemas.openxmlformats.org/officeDocument/2006/relationships/slideLayout" Target="../slideLayouts/slideLayout630.xml"/><Relationship Id="rId672" Type="http://schemas.openxmlformats.org/officeDocument/2006/relationships/slideLayout" Target="../slideLayouts/slideLayout672.xml"/><Relationship Id="rId728" Type="http://schemas.openxmlformats.org/officeDocument/2006/relationships/slideLayout" Target="../slideLayouts/slideLayout728.xml"/><Relationship Id="rId935" Type="http://schemas.openxmlformats.org/officeDocument/2006/relationships/slideLayout" Target="../slideLayouts/slideLayout935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532" Type="http://schemas.openxmlformats.org/officeDocument/2006/relationships/slideLayout" Target="../slideLayouts/slideLayout532.xml"/><Relationship Id="rId574" Type="http://schemas.openxmlformats.org/officeDocument/2006/relationships/slideLayout" Target="../slideLayouts/slideLayout574.xml"/><Relationship Id="rId977" Type="http://schemas.openxmlformats.org/officeDocument/2006/relationships/slideLayout" Target="../slideLayouts/slideLayout97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781" Type="http://schemas.openxmlformats.org/officeDocument/2006/relationships/slideLayout" Target="../slideLayouts/slideLayout781.xml"/><Relationship Id="rId837" Type="http://schemas.openxmlformats.org/officeDocument/2006/relationships/slideLayout" Target="../slideLayouts/slideLayout837.xml"/><Relationship Id="rId879" Type="http://schemas.openxmlformats.org/officeDocument/2006/relationships/slideLayout" Target="../slideLayouts/slideLayout879.xml"/><Relationship Id="rId1022" Type="http://schemas.openxmlformats.org/officeDocument/2006/relationships/slideLayout" Target="../slideLayouts/slideLayout1022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476" Type="http://schemas.openxmlformats.org/officeDocument/2006/relationships/slideLayout" Target="../slideLayouts/slideLayout476.xml"/><Relationship Id="rId641" Type="http://schemas.openxmlformats.org/officeDocument/2006/relationships/slideLayout" Target="../slideLayouts/slideLayout641.xml"/><Relationship Id="rId683" Type="http://schemas.openxmlformats.org/officeDocument/2006/relationships/slideLayout" Target="../slideLayouts/slideLayout683.xml"/><Relationship Id="rId739" Type="http://schemas.openxmlformats.org/officeDocument/2006/relationships/slideLayout" Target="../slideLayouts/slideLayout739.xml"/><Relationship Id="rId890" Type="http://schemas.openxmlformats.org/officeDocument/2006/relationships/slideLayout" Target="../slideLayouts/slideLayout890.xml"/><Relationship Id="rId904" Type="http://schemas.openxmlformats.org/officeDocument/2006/relationships/slideLayout" Target="../slideLayouts/slideLayout90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501" Type="http://schemas.openxmlformats.org/officeDocument/2006/relationships/slideLayout" Target="../slideLayouts/slideLayout501.xml"/><Relationship Id="rId543" Type="http://schemas.openxmlformats.org/officeDocument/2006/relationships/slideLayout" Target="../slideLayouts/slideLayout543.xml"/><Relationship Id="rId946" Type="http://schemas.openxmlformats.org/officeDocument/2006/relationships/slideLayout" Target="../slideLayouts/slideLayout946.xml"/><Relationship Id="rId988" Type="http://schemas.openxmlformats.org/officeDocument/2006/relationships/slideLayout" Target="../slideLayouts/slideLayout988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585" Type="http://schemas.openxmlformats.org/officeDocument/2006/relationships/slideLayout" Target="../slideLayouts/slideLayout585.xml"/><Relationship Id="rId750" Type="http://schemas.openxmlformats.org/officeDocument/2006/relationships/slideLayout" Target="../slideLayouts/slideLayout750.xml"/><Relationship Id="rId792" Type="http://schemas.openxmlformats.org/officeDocument/2006/relationships/slideLayout" Target="../slideLayouts/slideLayout792.xml"/><Relationship Id="rId806" Type="http://schemas.openxmlformats.org/officeDocument/2006/relationships/slideLayout" Target="../slideLayouts/slideLayout806.xml"/><Relationship Id="rId848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487" Type="http://schemas.openxmlformats.org/officeDocument/2006/relationships/slideLayout" Target="../slideLayouts/slideLayout487.xml"/><Relationship Id="rId610" Type="http://schemas.openxmlformats.org/officeDocument/2006/relationships/slideLayout" Target="../slideLayouts/slideLayout610.xml"/><Relationship Id="rId652" Type="http://schemas.openxmlformats.org/officeDocument/2006/relationships/slideLayout" Target="../slideLayouts/slideLayout652.xml"/><Relationship Id="rId694" Type="http://schemas.openxmlformats.org/officeDocument/2006/relationships/slideLayout" Target="../slideLayouts/slideLayout694.xml"/><Relationship Id="rId708" Type="http://schemas.openxmlformats.org/officeDocument/2006/relationships/slideLayout" Target="../slideLayouts/slideLayout708.xml"/><Relationship Id="rId915" Type="http://schemas.openxmlformats.org/officeDocument/2006/relationships/slideLayout" Target="../slideLayouts/slideLayout915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512" Type="http://schemas.openxmlformats.org/officeDocument/2006/relationships/slideLayout" Target="../slideLayouts/slideLayout512.xml"/><Relationship Id="rId957" Type="http://schemas.openxmlformats.org/officeDocument/2006/relationships/slideLayout" Target="../slideLayouts/slideLayout957.xml"/><Relationship Id="rId999" Type="http://schemas.openxmlformats.org/officeDocument/2006/relationships/slideLayout" Target="../slideLayouts/slideLayout999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554" Type="http://schemas.openxmlformats.org/officeDocument/2006/relationships/slideLayout" Target="../slideLayouts/slideLayout554.xml"/><Relationship Id="rId596" Type="http://schemas.openxmlformats.org/officeDocument/2006/relationships/slideLayout" Target="../slideLayouts/slideLayout596.xml"/><Relationship Id="rId761" Type="http://schemas.openxmlformats.org/officeDocument/2006/relationships/slideLayout" Target="../slideLayouts/slideLayout761.xml"/><Relationship Id="rId817" Type="http://schemas.openxmlformats.org/officeDocument/2006/relationships/slideLayout" Target="../slideLayouts/slideLayout817.xml"/><Relationship Id="rId859" Type="http://schemas.openxmlformats.org/officeDocument/2006/relationships/slideLayout" Target="../slideLayouts/slideLayout859.xml"/><Relationship Id="rId1002" Type="http://schemas.openxmlformats.org/officeDocument/2006/relationships/slideLayout" Target="../slideLayouts/slideLayout100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498" Type="http://schemas.openxmlformats.org/officeDocument/2006/relationships/slideLayout" Target="../slideLayouts/slideLayout498.xml"/><Relationship Id="rId621" Type="http://schemas.openxmlformats.org/officeDocument/2006/relationships/slideLayout" Target="../slideLayouts/slideLayout621.xml"/><Relationship Id="rId663" Type="http://schemas.openxmlformats.org/officeDocument/2006/relationships/slideLayout" Target="../slideLayouts/slideLayout663.xml"/><Relationship Id="rId870" Type="http://schemas.openxmlformats.org/officeDocument/2006/relationships/slideLayout" Target="../slideLayouts/slideLayout870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23" Type="http://schemas.openxmlformats.org/officeDocument/2006/relationships/slideLayout" Target="../slideLayouts/slideLayout523.xml"/><Relationship Id="rId719" Type="http://schemas.openxmlformats.org/officeDocument/2006/relationships/slideLayout" Target="../slideLayouts/slideLayout719.xml"/><Relationship Id="rId926" Type="http://schemas.openxmlformats.org/officeDocument/2006/relationships/slideLayout" Target="../slideLayouts/slideLayout926.xml"/><Relationship Id="rId968" Type="http://schemas.openxmlformats.org/officeDocument/2006/relationships/slideLayout" Target="../slideLayouts/slideLayout968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565" Type="http://schemas.openxmlformats.org/officeDocument/2006/relationships/slideLayout" Target="../slideLayouts/slideLayout565.xml"/><Relationship Id="rId730" Type="http://schemas.openxmlformats.org/officeDocument/2006/relationships/slideLayout" Target="../slideLayouts/slideLayout730.xml"/><Relationship Id="rId772" Type="http://schemas.openxmlformats.org/officeDocument/2006/relationships/slideLayout" Target="../slideLayouts/slideLayout772.xml"/><Relationship Id="rId828" Type="http://schemas.openxmlformats.org/officeDocument/2006/relationships/slideLayout" Target="../slideLayouts/slideLayout828.xml"/><Relationship Id="rId1013" Type="http://schemas.openxmlformats.org/officeDocument/2006/relationships/slideLayout" Target="../slideLayouts/slideLayout1013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467" Type="http://schemas.openxmlformats.org/officeDocument/2006/relationships/slideLayout" Target="../slideLayouts/slideLayout467.xml"/><Relationship Id="rId632" Type="http://schemas.openxmlformats.org/officeDocument/2006/relationships/slideLayout" Target="../slideLayouts/slideLayout632.xml"/><Relationship Id="rId271" Type="http://schemas.openxmlformats.org/officeDocument/2006/relationships/slideLayout" Target="../slideLayouts/slideLayout271.xml"/><Relationship Id="rId674" Type="http://schemas.openxmlformats.org/officeDocument/2006/relationships/slideLayout" Target="../slideLayouts/slideLayout674.xml"/><Relationship Id="rId881" Type="http://schemas.openxmlformats.org/officeDocument/2006/relationships/slideLayout" Target="../slideLayouts/slideLayout881.xml"/><Relationship Id="rId937" Type="http://schemas.openxmlformats.org/officeDocument/2006/relationships/slideLayout" Target="../slideLayouts/slideLayout937.xml"/><Relationship Id="rId979" Type="http://schemas.openxmlformats.org/officeDocument/2006/relationships/slideLayout" Target="../slideLayouts/slideLayout979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534" Type="http://schemas.openxmlformats.org/officeDocument/2006/relationships/slideLayout" Target="../slideLayouts/slideLayout534.xml"/><Relationship Id="rId576" Type="http://schemas.openxmlformats.org/officeDocument/2006/relationships/slideLayout" Target="../slideLayouts/slideLayout576.xml"/><Relationship Id="rId741" Type="http://schemas.openxmlformats.org/officeDocument/2006/relationships/slideLayout" Target="../slideLayouts/slideLayout741.xml"/><Relationship Id="rId783" Type="http://schemas.openxmlformats.org/officeDocument/2006/relationships/slideLayout" Target="../slideLayouts/slideLayout783.xml"/><Relationship Id="rId839" Type="http://schemas.openxmlformats.org/officeDocument/2006/relationships/slideLayout" Target="../slideLayouts/slideLayout839.xml"/><Relationship Id="rId990" Type="http://schemas.openxmlformats.org/officeDocument/2006/relationships/slideLayout" Target="../slideLayouts/slideLayout990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601" Type="http://schemas.openxmlformats.org/officeDocument/2006/relationships/slideLayout" Target="../slideLayouts/slideLayout601.xml"/><Relationship Id="rId643" Type="http://schemas.openxmlformats.org/officeDocument/2006/relationships/slideLayout" Target="../slideLayouts/slideLayout643.xml"/><Relationship Id="rId1024" Type="http://schemas.openxmlformats.org/officeDocument/2006/relationships/theme" Target="../theme/theme1.xml"/><Relationship Id="rId240" Type="http://schemas.openxmlformats.org/officeDocument/2006/relationships/slideLayout" Target="../slideLayouts/slideLayout240.xml"/><Relationship Id="rId478" Type="http://schemas.openxmlformats.org/officeDocument/2006/relationships/slideLayout" Target="../slideLayouts/slideLayout478.xml"/><Relationship Id="rId685" Type="http://schemas.openxmlformats.org/officeDocument/2006/relationships/slideLayout" Target="../slideLayouts/slideLayout685.xml"/><Relationship Id="rId850" Type="http://schemas.openxmlformats.org/officeDocument/2006/relationships/slideLayout" Target="../slideLayouts/slideLayout850.xml"/><Relationship Id="rId892" Type="http://schemas.openxmlformats.org/officeDocument/2006/relationships/slideLayout" Target="../slideLayouts/slideLayout892.xml"/><Relationship Id="rId906" Type="http://schemas.openxmlformats.org/officeDocument/2006/relationships/slideLayout" Target="../slideLayouts/slideLayout906.xml"/><Relationship Id="rId948" Type="http://schemas.openxmlformats.org/officeDocument/2006/relationships/slideLayout" Target="../slideLayouts/slideLayout948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503" Type="http://schemas.openxmlformats.org/officeDocument/2006/relationships/slideLayout" Target="../slideLayouts/slideLayout503.xml"/><Relationship Id="rId545" Type="http://schemas.openxmlformats.org/officeDocument/2006/relationships/slideLayout" Target="../slideLayouts/slideLayout545.xml"/><Relationship Id="rId587" Type="http://schemas.openxmlformats.org/officeDocument/2006/relationships/slideLayout" Target="../slideLayouts/slideLayout587.xml"/><Relationship Id="rId710" Type="http://schemas.openxmlformats.org/officeDocument/2006/relationships/slideLayout" Target="../slideLayouts/slideLayout710.xml"/><Relationship Id="rId752" Type="http://schemas.openxmlformats.org/officeDocument/2006/relationships/slideLayout" Target="../slideLayouts/slideLayout752.xml"/><Relationship Id="rId808" Type="http://schemas.openxmlformats.org/officeDocument/2006/relationships/slideLayout" Target="../slideLayouts/slideLayout80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612" Type="http://schemas.openxmlformats.org/officeDocument/2006/relationships/slideLayout" Target="../slideLayouts/slideLayout612.xml"/><Relationship Id="rId794" Type="http://schemas.openxmlformats.org/officeDocument/2006/relationships/slideLayout" Target="../slideLayouts/slideLayout794.xml"/><Relationship Id="rId251" Type="http://schemas.openxmlformats.org/officeDocument/2006/relationships/slideLayout" Target="../slideLayouts/slideLayout251.xml"/><Relationship Id="rId489" Type="http://schemas.openxmlformats.org/officeDocument/2006/relationships/slideLayout" Target="../slideLayouts/slideLayout489.xml"/><Relationship Id="rId654" Type="http://schemas.openxmlformats.org/officeDocument/2006/relationships/slideLayout" Target="../slideLayouts/slideLayout654.xml"/><Relationship Id="rId696" Type="http://schemas.openxmlformats.org/officeDocument/2006/relationships/slideLayout" Target="../slideLayouts/slideLayout696.xml"/><Relationship Id="rId861" Type="http://schemas.openxmlformats.org/officeDocument/2006/relationships/slideLayout" Target="../slideLayouts/slideLayout861.xml"/><Relationship Id="rId917" Type="http://schemas.openxmlformats.org/officeDocument/2006/relationships/slideLayout" Target="../slideLayouts/slideLayout917.xml"/><Relationship Id="rId959" Type="http://schemas.openxmlformats.org/officeDocument/2006/relationships/slideLayout" Target="../slideLayouts/slideLayout959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514" Type="http://schemas.openxmlformats.org/officeDocument/2006/relationships/slideLayout" Target="../slideLayouts/slideLayout514.xml"/><Relationship Id="rId556" Type="http://schemas.openxmlformats.org/officeDocument/2006/relationships/slideLayout" Target="../slideLayouts/slideLayout556.xml"/><Relationship Id="rId721" Type="http://schemas.openxmlformats.org/officeDocument/2006/relationships/slideLayout" Target="../slideLayouts/slideLayout721.xml"/><Relationship Id="rId763" Type="http://schemas.openxmlformats.org/officeDocument/2006/relationships/slideLayout" Target="../slideLayouts/slideLayout76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598" Type="http://schemas.openxmlformats.org/officeDocument/2006/relationships/slideLayout" Target="../slideLayouts/slideLayout598.xml"/><Relationship Id="rId819" Type="http://schemas.openxmlformats.org/officeDocument/2006/relationships/slideLayout" Target="../slideLayouts/slideLayout819.xml"/><Relationship Id="rId970" Type="http://schemas.openxmlformats.org/officeDocument/2006/relationships/slideLayout" Target="../slideLayouts/slideLayout970.xml"/><Relationship Id="rId1004" Type="http://schemas.openxmlformats.org/officeDocument/2006/relationships/slideLayout" Target="../slideLayouts/slideLayout1004.xml"/><Relationship Id="rId220" Type="http://schemas.openxmlformats.org/officeDocument/2006/relationships/slideLayout" Target="../slideLayouts/slideLayout220.xml"/><Relationship Id="rId458" Type="http://schemas.openxmlformats.org/officeDocument/2006/relationships/slideLayout" Target="../slideLayouts/slideLayout458.xml"/><Relationship Id="rId623" Type="http://schemas.openxmlformats.org/officeDocument/2006/relationships/slideLayout" Target="../slideLayouts/slideLayout623.xml"/><Relationship Id="rId665" Type="http://schemas.openxmlformats.org/officeDocument/2006/relationships/slideLayout" Target="../slideLayouts/slideLayout665.xml"/><Relationship Id="rId830" Type="http://schemas.openxmlformats.org/officeDocument/2006/relationships/slideLayout" Target="../slideLayouts/slideLayout830.xml"/><Relationship Id="rId872" Type="http://schemas.openxmlformats.org/officeDocument/2006/relationships/slideLayout" Target="../slideLayouts/slideLayout872.xml"/><Relationship Id="rId928" Type="http://schemas.openxmlformats.org/officeDocument/2006/relationships/slideLayout" Target="../slideLayouts/slideLayout928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525" Type="http://schemas.openxmlformats.org/officeDocument/2006/relationships/slideLayout" Target="../slideLayouts/slideLayout525.xml"/><Relationship Id="rId567" Type="http://schemas.openxmlformats.org/officeDocument/2006/relationships/slideLayout" Target="../slideLayouts/slideLayout567.xml"/><Relationship Id="rId732" Type="http://schemas.openxmlformats.org/officeDocument/2006/relationships/slideLayout" Target="../slideLayouts/slideLayout732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774" Type="http://schemas.openxmlformats.org/officeDocument/2006/relationships/slideLayout" Target="../slideLayouts/slideLayout774.xml"/><Relationship Id="rId981" Type="http://schemas.openxmlformats.org/officeDocument/2006/relationships/slideLayout" Target="../slideLayouts/slideLayout981.xml"/><Relationship Id="rId1015" Type="http://schemas.openxmlformats.org/officeDocument/2006/relationships/slideLayout" Target="../slideLayouts/slideLayout1015.xml"/><Relationship Id="rId427" Type="http://schemas.openxmlformats.org/officeDocument/2006/relationships/slideLayout" Target="../slideLayouts/slideLayout427.xml"/><Relationship Id="rId469" Type="http://schemas.openxmlformats.org/officeDocument/2006/relationships/slideLayout" Target="../slideLayouts/slideLayout469.xml"/><Relationship Id="rId634" Type="http://schemas.openxmlformats.org/officeDocument/2006/relationships/slideLayout" Target="../slideLayouts/slideLayout634.xml"/><Relationship Id="rId676" Type="http://schemas.openxmlformats.org/officeDocument/2006/relationships/slideLayout" Target="../slideLayouts/slideLayout676.xml"/><Relationship Id="rId841" Type="http://schemas.openxmlformats.org/officeDocument/2006/relationships/slideLayout" Target="../slideLayouts/slideLayout841.xml"/><Relationship Id="rId883" Type="http://schemas.openxmlformats.org/officeDocument/2006/relationships/slideLayout" Target="../slideLayouts/slideLayout883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480" Type="http://schemas.openxmlformats.org/officeDocument/2006/relationships/slideLayout" Target="../slideLayouts/slideLayout480.xml"/><Relationship Id="rId536" Type="http://schemas.openxmlformats.org/officeDocument/2006/relationships/slideLayout" Target="../slideLayouts/slideLayout536.xml"/><Relationship Id="rId701" Type="http://schemas.openxmlformats.org/officeDocument/2006/relationships/slideLayout" Target="../slideLayouts/slideLayout701.xml"/><Relationship Id="rId939" Type="http://schemas.openxmlformats.org/officeDocument/2006/relationships/slideLayout" Target="../slideLayouts/slideLayout93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578" Type="http://schemas.openxmlformats.org/officeDocument/2006/relationships/slideLayout" Target="../slideLayouts/slideLayout578.xml"/><Relationship Id="rId743" Type="http://schemas.openxmlformats.org/officeDocument/2006/relationships/slideLayout" Target="../slideLayouts/slideLayout743.xml"/><Relationship Id="rId785" Type="http://schemas.openxmlformats.org/officeDocument/2006/relationships/slideLayout" Target="../slideLayouts/slideLayout785.xml"/><Relationship Id="rId950" Type="http://schemas.openxmlformats.org/officeDocument/2006/relationships/slideLayout" Target="../slideLayouts/slideLayout950.xml"/><Relationship Id="rId992" Type="http://schemas.openxmlformats.org/officeDocument/2006/relationships/slideLayout" Target="../slideLayouts/slideLayout992.xml"/><Relationship Id="rId1026" Type="http://schemas.openxmlformats.org/officeDocument/2006/relationships/tags" Target="../tags/tag2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603" Type="http://schemas.openxmlformats.org/officeDocument/2006/relationships/slideLayout" Target="../slideLayouts/slideLayout603.xml"/><Relationship Id="rId645" Type="http://schemas.openxmlformats.org/officeDocument/2006/relationships/slideLayout" Target="../slideLayouts/slideLayout645.xml"/><Relationship Id="rId687" Type="http://schemas.openxmlformats.org/officeDocument/2006/relationships/slideLayout" Target="../slideLayouts/slideLayout687.xml"/><Relationship Id="rId810" Type="http://schemas.openxmlformats.org/officeDocument/2006/relationships/slideLayout" Target="../slideLayouts/slideLayout810.xml"/><Relationship Id="rId852" Type="http://schemas.openxmlformats.org/officeDocument/2006/relationships/slideLayout" Target="../slideLayouts/slideLayout852.xml"/><Relationship Id="rId908" Type="http://schemas.openxmlformats.org/officeDocument/2006/relationships/slideLayout" Target="../slideLayouts/slideLayout90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491" Type="http://schemas.openxmlformats.org/officeDocument/2006/relationships/slideLayout" Target="../slideLayouts/slideLayout491.xml"/><Relationship Id="rId505" Type="http://schemas.openxmlformats.org/officeDocument/2006/relationships/slideLayout" Target="../slideLayouts/slideLayout505.xml"/><Relationship Id="rId712" Type="http://schemas.openxmlformats.org/officeDocument/2006/relationships/slideLayout" Target="../slideLayouts/slideLayout712.xml"/><Relationship Id="rId894" Type="http://schemas.openxmlformats.org/officeDocument/2006/relationships/slideLayout" Target="../slideLayouts/slideLayout89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547" Type="http://schemas.openxmlformats.org/officeDocument/2006/relationships/slideLayout" Target="../slideLayouts/slideLayout547.xml"/><Relationship Id="rId589" Type="http://schemas.openxmlformats.org/officeDocument/2006/relationships/slideLayout" Target="../slideLayouts/slideLayout589.xml"/><Relationship Id="rId754" Type="http://schemas.openxmlformats.org/officeDocument/2006/relationships/slideLayout" Target="../slideLayouts/slideLayout754.xml"/><Relationship Id="rId796" Type="http://schemas.openxmlformats.org/officeDocument/2006/relationships/slideLayout" Target="../slideLayouts/slideLayout796.xml"/><Relationship Id="rId961" Type="http://schemas.openxmlformats.org/officeDocument/2006/relationships/slideLayout" Target="../slideLayouts/slideLayout961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49" Type="http://schemas.openxmlformats.org/officeDocument/2006/relationships/slideLayout" Target="../slideLayouts/slideLayout449.xml"/><Relationship Id="rId614" Type="http://schemas.openxmlformats.org/officeDocument/2006/relationships/slideLayout" Target="../slideLayouts/slideLayout614.xml"/><Relationship Id="rId656" Type="http://schemas.openxmlformats.org/officeDocument/2006/relationships/slideLayout" Target="../slideLayouts/slideLayout656.xml"/><Relationship Id="rId821" Type="http://schemas.openxmlformats.org/officeDocument/2006/relationships/slideLayout" Target="../slideLayouts/slideLayout821.xml"/><Relationship Id="rId863" Type="http://schemas.openxmlformats.org/officeDocument/2006/relationships/slideLayout" Target="../slideLayouts/slideLayout863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60" Type="http://schemas.openxmlformats.org/officeDocument/2006/relationships/slideLayout" Target="../slideLayouts/slideLayout460.xml"/><Relationship Id="rId516" Type="http://schemas.openxmlformats.org/officeDocument/2006/relationships/slideLayout" Target="../slideLayouts/slideLayout516.xml"/><Relationship Id="rId698" Type="http://schemas.openxmlformats.org/officeDocument/2006/relationships/slideLayout" Target="../slideLayouts/slideLayout698.xml"/><Relationship Id="rId919" Type="http://schemas.openxmlformats.org/officeDocument/2006/relationships/slideLayout" Target="../slideLayouts/slideLayout91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558" Type="http://schemas.openxmlformats.org/officeDocument/2006/relationships/slideLayout" Target="../slideLayouts/slideLayout558.xml"/><Relationship Id="rId723" Type="http://schemas.openxmlformats.org/officeDocument/2006/relationships/slideLayout" Target="../slideLayouts/slideLayout723.xml"/><Relationship Id="rId765" Type="http://schemas.openxmlformats.org/officeDocument/2006/relationships/slideLayout" Target="../slideLayouts/slideLayout765.xml"/><Relationship Id="rId930" Type="http://schemas.openxmlformats.org/officeDocument/2006/relationships/slideLayout" Target="../slideLayouts/slideLayout930.xml"/><Relationship Id="rId972" Type="http://schemas.openxmlformats.org/officeDocument/2006/relationships/slideLayout" Target="../slideLayouts/slideLayout972.xml"/><Relationship Id="rId1006" Type="http://schemas.openxmlformats.org/officeDocument/2006/relationships/slideLayout" Target="../slideLayouts/slideLayout1006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625" Type="http://schemas.openxmlformats.org/officeDocument/2006/relationships/slideLayout" Target="../slideLayouts/slideLayout625.xml"/><Relationship Id="rId832" Type="http://schemas.openxmlformats.org/officeDocument/2006/relationships/slideLayout" Target="../slideLayouts/slideLayout832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471" Type="http://schemas.openxmlformats.org/officeDocument/2006/relationships/slideLayout" Target="../slideLayouts/slideLayout471.xml"/><Relationship Id="rId667" Type="http://schemas.openxmlformats.org/officeDocument/2006/relationships/slideLayout" Target="../slideLayouts/slideLayout667.xml"/><Relationship Id="rId874" Type="http://schemas.openxmlformats.org/officeDocument/2006/relationships/slideLayout" Target="../slideLayouts/slideLayout87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527" Type="http://schemas.openxmlformats.org/officeDocument/2006/relationships/slideLayout" Target="../slideLayouts/slideLayout527.xml"/><Relationship Id="rId569" Type="http://schemas.openxmlformats.org/officeDocument/2006/relationships/slideLayout" Target="../slideLayouts/slideLayout569.xml"/><Relationship Id="rId734" Type="http://schemas.openxmlformats.org/officeDocument/2006/relationships/slideLayout" Target="../slideLayouts/slideLayout734.xml"/><Relationship Id="rId776" Type="http://schemas.openxmlformats.org/officeDocument/2006/relationships/slideLayout" Target="../slideLayouts/slideLayout776.xml"/><Relationship Id="rId941" Type="http://schemas.openxmlformats.org/officeDocument/2006/relationships/slideLayout" Target="../slideLayouts/slideLayout941.xml"/><Relationship Id="rId983" Type="http://schemas.openxmlformats.org/officeDocument/2006/relationships/slideLayout" Target="../slideLayouts/slideLayout983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580" Type="http://schemas.openxmlformats.org/officeDocument/2006/relationships/slideLayout" Target="../slideLayouts/slideLayout580.xml"/><Relationship Id="rId636" Type="http://schemas.openxmlformats.org/officeDocument/2006/relationships/slideLayout" Target="../slideLayouts/slideLayout636.xml"/><Relationship Id="rId801" Type="http://schemas.openxmlformats.org/officeDocument/2006/relationships/slideLayout" Target="../slideLayouts/slideLayout801.xml"/><Relationship Id="rId1017" Type="http://schemas.openxmlformats.org/officeDocument/2006/relationships/slideLayout" Target="../slideLayouts/slideLayout1017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slideLayout" Target="../slideLayouts/slideLayout440.xml"/><Relationship Id="rId678" Type="http://schemas.openxmlformats.org/officeDocument/2006/relationships/slideLayout" Target="../slideLayouts/slideLayout678.xml"/><Relationship Id="rId843" Type="http://schemas.openxmlformats.org/officeDocument/2006/relationships/slideLayout" Target="../slideLayouts/slideLayout843.xml"/><Relationship Id="rId885" Type="http://schemas.openxmlformats.org/officeDocument/2006/relationships/slideLayout" Target="../slideLayouts/slideLayout885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Relationship Id="rId482" Type="http://schemas.openxmlformats.org/officeDocument/2006/relationships/slideLayout" Target="../slideLayouts/slideLayout482.xml"/><Relationship Id="rId538" Type="http://schemas.openxmlformats.org/officeDocument/2006/relationships/slideLayout" Target="../slideLayouts/slideLayout538.xml"/><Relationship Id="rId703" Type="http://schemas.openxmlformats.org/officeDocument/2006/relationships/slideLayout" Target="../slideLayouts/slideLayout703.xml"/><Relationship Id="rId745" Type="http://schemas.openxmlformats.org/officeDocument/2006/relationships/slideLayout" Target="../slideLayouts/slideLayout745.xml"/><Relationship Id="rId910" Type="http://schemas.openxmlformats.org/officeDocument/2006/relationships/slideLayout" Target="../slideLayouts/slideLayout910.xml"/><Relationship Id="rId952" Type="http://schemas.openxmlformats.org/officeDocument/2006/relationships/slideLayout" Target="../slideLayouts/slideLayout952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77" Type="http://schemas.openxmlformats.org/officeDocument/2006/relationships/slideLayout" Target="../slideLayouts/slideLayout177.xml"/><Relationship Id="rId342" Type="http://schemas.openxmlformats.org/officeDocument/2006/relationships/slideLayout" Target="../slideLayouts/slideLayout342.xml"/><Relationship Id="rId384" Type="http://schemas.openxmlformats.org/officeDocument/2006/relationships/slideLayout" Target="../slideLayouts/slideLayout384.xml"/><Relationship Id="rId591" Type="http://schemas.openxmlformats.org/officeDocument/2006/relationships/slideLayout" Target="../slideLayouts/slideLayout591.xml"/><Relationship Id="rId605" Type="http://schemas.openxmlformats.org/officeDocument/2006/relationships/slideLayout" Target="../slideLayouts/slideLayout605.xml"/><Relationship Id="rId787" Type="http://schemas.openxmlformats.org/officeDocument/2006/relationships/slideLayout" Target="../slideLayouts/slideLayout787.xml"/><Relationship Id="rId812" Type="http://schemas.openxmlformats.org/officeDocument/2006/relationships/slideLayout" Target="../slideLayouts/slideLayout812.xml"/><Relationship Id="rId994" Type="http://schemas.openxmlformats.org/officeDocument/2006/relationships/slideLayout" Target="../slideLayouts/slideLayout994.xml"/><Relationship Id="rId1028" Type="http://schemas.openxmlformats.org/officeDocument/2006/relationships/image" Target="../media/image1.emf"/><Relationship Id="rId202" Type="http://schemas.openxmlformats.org/officeDocument/2006/relationships/slideLayout" Target="../slideLayouts/slideLayout202.xml"/><Relationship Id="rId244" Type="http://schemas.openxmlformats.org/officeDocument/2006/relationships/slideLayout" Target="../slideLayouts/slideLayout244.xml"/><Relationship Id="rId647" Type="http://schemas.openxmlformats.org/officeDocument/2006/relationships/slideLayout" Target="../slideLayouts/slideLayout647.xml"/><Relationship Id="rId689" Type="http://schemas.openxmlformats.org/officeDocument/2006/relationships/slideLayout" Target="../slideLayouts/slideLayout689.xml"/><Relationship Id="rId854" Type="http://schemas.openxmlformats.org/officeDocument/2006/relationships/slideLayout" Target="../slideLayouts/slideLayout854.xml"/><Relationship Id="rId896" Type="http://schemas.openxmlformats.org/officeDocument/2006/relationships/slideLayout" Target="../slideLayouts/slideLayout896.xml"/><Relationship Id="rId39" Type="http://schemas.openxmlformats.org/officeDocument/2006/relationships/slideLayout" Target="../slideLayouts/slideLayout39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493" Type="http://schemas.openxmlformats.org/officeDocument/2006/relationships/slideLayout" Target="../slideLayouts/slideLayout493.xml"/><Relationship Id="rId507" Type="http://schemas.openxmlformats.org/officeDocument/2006/relationships/slideLayout" Target="../slideLayouts/slideLayout507.xml"/><Relationship Id="rId549" Type="http://schemas.openxmlformats.org/officeDocument/2006/relationships/slideLayout" Target="../slideLayouts/slideLayout549.xml"/><Relationship Id="rId714" Type="http://schemas.openxmlformats.org/officeDocument/2006/relationships/slideLayout" Target="../slideLayouts/slideLayout714.xml"/><Relationship Id="rId756" Type="http://schemas.openxmlformats.org/officeDocument/2006/relationships/slideLayout" Target="../slideLayouts/slideLayout756.xml"/><Relationship Id="rId921" Type="http://schemas.openxmlformats.org/officeDocument/2006/relationships/slideLayout" Target="../slideLayouts/slideLayout921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46" Type="http://schemas.openxmlformats.org/officeDocument/2006/relationships/slideLayout" Target="../slideLayouts/slideLayout146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53" Type="http://schemas.openxmlformats.org/officeDocument/2006/relationships/slideLayout" Target="../slideLayouts/slideLayout353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560" Type="http://schemas.openxmlformats.org/officeDocument/2006/relationships/slideLayout" Target="../slideLayouts/slideLayout560.xml"/><Relationship Id="rId798" Type="http://schemas.openxmlformats.org/officeDocument/2006/relationships/slideLayout" Target="../slideLayouts/slideLayout798.xml"/><Relationship Id="rId963" Type="http://schemas.openxmlformats.org/officeDocument/2006/relationships/slideLayout" Target="../slideLayouts/slideLayout963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420" Type="http://schemas.openxmlformats.org/officeDocument/2006/relationships/slideLayout" Target="../slideLayouts/slideLayout420.xml"/><Relationship Id="rId616" Type="http://schemas.openxmlformats.org/officeDocument/2006/relationships/slideLayout" Target="../slideLayouts/slideLayout616.xml"/><Relationship Id="rId658" Type="http://schemas.openxmlformats.org/officeDocument/2006/relationships/slideLayout" Target="../slideLayouts/slideLayout658.xml"/><Relationship Id="rId823" Type="http://schemas.openxmlformats.org/officeDocument/2006/relationships/slideLayout" Target="../slideLayouts/slideLayout823.xml"/><Relationship Id="rId865" Type="http://schemas.openxmlformats.org/officeDocument/2006/relationships/slideLayout" Target="../slideLayouts/slideLayout865.xml"/><Relationship Id="rId255" Type="http://schemas.openxmlformats.org/officeDocument/2006/relationships/slideLayout" Target="../slideLayouts/slideLayout255.xml"/><Relationship Id="rId297" Type="http://schemas.openxmlformats.org/officeDocument/2006/relationships/slideLayout" Target="../slideLayouts/slideLayout297.xml"/><Relationship Id="rId462" Type="http://schemas.openxmlformats.org/officeDocument/2006/relationships/slideLayout" Target="../slideLayouts/slideLayout462.xml"/><Relationship Id="rId518" Type="http://schemas.openxmlformats.org/officeDocument/2006/relationships/slideLayout" Target="../slideLayouts/slideLayout518.xml"/><Relationship Id="rId725" Type="http://schemas.openxmlformats.org/officeDocument/2006/relationships/slideLayout" Target="../slideLayouts/slideLayout725.xml"/><Relationship Id="rId932" Type="http://schemas.openxmlformats.org/officeDocument/2006/relationships/slideLayout" Target="../slideLayouts/slideLayout932.xml"/><Relationship Id="rId115" Type="http://schemas.openxmlformats.org/officeDocument/2006/relationships/slideLayout" Target="../slideLayouts/slideLayout115.xml"/><Relationship Id="rId157" Type="http://schemas.openxmlformats.org/officeDocument/2006/relationships/slideLayout" Target="../slideLayouts/slideLayout157.xml"/><Relationship Id="rId322" Type="http://schemas.openxmlformats.org/officeDocument/2006/relationships/slideLayout" Target="../slideLayouts/slideLayout322.xml"/><Relationship Id="rId364" Type="http://schemas.openxmlformats.org/officeDocument/2006/relationships/slideLayout" Target="../slideLayouts/slideLayout364.xml"/><Relationship Id="rId767" Type="http://schemas.openxmlformats.org/officeDocument/2006/relationships/slideLayout" Target="../slideLayouts/slideLayout767.xml"/><Relationship Id="rId974" Type="http://schemas.openxmlformats.org/officeDocument/2006/relationships/slideLayout" Target="../slideLayouts/slideLayout974.xml"/><Relationship Id="rId1008" Type="http://schemas.openxmlformats.org/officeDocument/2006/relationships/slideLayout" Target="../slideLayouts/slideLayout1008.xml"/><Relationship Id="rId61" Type="http://schemas.openxmlformats.org/officeDocument/2006/relationships/slideLayout" Target="../slideLayouts/slideLayout61.xml"/><Relationship Id="rId199" Type="http://schemas.openxmlformats.org/officeDocument/2006/relationships/slideLayout" Target="../slideLayouts/slideLayout199.xml"/><Relationship Id="rId571" Type="http://schemas.openxmlformats.org/officeDocument/2006/relationships/slideLayout" Target="../slideLayouts/slideLayout571.xml"/><Relationship Id="rId627" Type="http://schemas.openxmlformats.org/officeDocument/2006/relationships/slideLayout" Target="../slideLayouts/slideLayout627.xml"/><Relationship Id="rId669" Type="http://schemas.openxmlformats.org/officeDocument/2006/relationships/slideLayout" Target="../slideLayouts/slideLayout669.xml"/><Relationship Id="rId834" Type="http://schemas.openxmlformats.org/officeDocument/2006/relationships/slideLayout" Target="../slideLayouts/slideLayout834.xml"/><Relationship Id="rId876" Type="http://schemas.openxmlformats.org/officeDocument/2006/relationships/slideLayout" Target="../slideLayouts/slideLayout876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66" Type="http://schemas.openxmlformats.org/officeDocument/2006/relationships/slideLayout" Target="../slideLayouts/slideLayout266.xml"/><Relationship Id="rId431" Type="http://schemas.openxmlformats.org/officeDocument/2006/relationships/slideLayout" Target="../slideLayouts/slideLayout431.xml"/><Relationship Id="rId473" Type="http://schemas.openxmlformats.org/officeDocument/2006/relationships/slideLayout" Target="../slideLayouts/slideLayout473.xml"/><Relationship Id="rId529" Type="http://schemas.openxmlformats.org/officeDocument/2006/relationships/slideLayout" Target="../slideLayouts/slideLayout529.xml"/><Relationship Id="rId680" Type="http://schemas.openxmlformats.org/officeDocument/2006/relationships/slideLayout" Target="../slideLayouts/slideLayout680.xml"/><Relationship Id="rId736" Type="http://schemas.openxmlformats.org/officeDocument/2006/relationships/slideLayout" Target="../slideLayouts/slideLayout736.xml"/><Relationship Id="rId901" Type="http://schemas.openxmlformats.org/officeDocument/2006/relationships/slideLayout" Target="../slideLayouts/slideLayout901.xml"/><Relationship Id="rId30" Type="http://schemas.openxmlformats.org/officeDocument/2006/relationships/slideLayout" Target="../slideLayouts/slideLayout30.xml"/><Relationship Id="rId126" Type="http://schemas.openxmlformats.org/officeDocument/2006/relationships/slideLayout" Target="../slideLayouts/slideLayout126.xml"/><Relationship Id="rId168" Type="http://schemas.openxmlformats.org/officeDocument/2006/relationships/slideLayout" Target="../slideLayouts/slideLayout168.xml"/><Relationship Id="rId333" Type="http://schemas.openxmlformats.org/officeDocument/2006/relationships/slideLayout" Target="../slideLayouts/slideLayout333.xml"/><Relationship Id="rId540" Type="http://schemas.openxmlformats.org/officeDocument/2006/relationships/slideLayout" Target="../slideLayouts/slideLayout540.xml"/><Relationship Id="rId778" Type="http://schemas.openxmlformats.org/officeDocument/2006/relationships/slideLayout" Target="../slideLayouts/slideLayout778.xml"/><Relationship Id="rId943" Type="http://schemas.openxmlformats.org/officeDocument/2006/relationships/slideLayout" Target="../slideLayouts/slideLayout943.xml"/><Relationship Id="rId985" Type="http://schemas.openxmlformats.org/officeDocument/2006/relationships/slideLayout" Target="../slideLayouts/slideLayout985.xml"/><Relationship Id="rId1019" Type="http://schemas.openxmlformats.org/officeDocument/2006/relationships/slideLayout" Target="../slideLayouts/slideLayout1019.xml"/><Relationship Id="rId72" Type="http://schemas.openxmlformats.org/officeDocument/2006/relationships/slideLayout" Target="../slideLayouts/slideLayout72.xml"/><Relationship Id="rId375" Type="http://schemas.openxmlformats.org/officeDocument/2006/relationships/slideLayout" Target="../slideLayouts/slideLayout375.xml"/><Relationship Id="rId582" Type="http://schemas.openxmlformats.org/officeDocument/2006/relationships/slideLayout" Target="../slideLayouts/slideLayout582.xml"/><Relationship Id="rId638" Type="http://schemas.openxmlformats.org/officeDocument/2006/relationships/slideLayout" Target="../slideLayouts/slideLayout638.xml"/><Relationship Id="rId803" Type="http://schemas.openxmlformats.org/officeDocument/2006/relationships/slideLayout" Target="../slideLayouts/slideLayout803.xml"/><Relationship Id="rId845" Type="http://schemas.openxmlformats.org/officeDocument/2006/relationships/slideLayout" Target="../slideLayouts/slideLayout845.xml"/><Relationship Id="rId3" Type="http://schemas.openxmlformats.org/officeDocument/2006/relationships/slideLayout" Target="../slideLayouts/slideLayout3.xml"/><Relationship Id="rId235" Type="http://schemas.openxmlformats.org/officeDocument/2006/relationships/slideLayout" Target="../slideLayouts/slideLayout235.xml"/><Relationship Id="rId277" Type="http://schemas.openxmlformats.org/officeDocument/2006/relationships/slideLayout" Target="../slideLayouts/slideLayout277.xml"/><Relationship Id="rId400" Type="http://schemas.openxmlformats.org/officeDocument/2006/relationships/slideLayout" Target="../slideLayouts/slideLayout400.xml"/><Relationship Id="rId442" Type="http://schemas.openxmlformats.org/officeDocument/2006/relationships/slideLayout" Target="../slideLayouts/slideLayout442.xml"/><Relationship Id="rId484" Type="http://schemas.openxmlformats.org/officeDocument/2006/relationships/slideLayout" Target="../slideLayouts/slideLayout484.xml"/><Relationship Id="rId705" Type="http://schemas.openxmlformats.org/officeDocument/2006/relationships/slideLayout" Target="../slideLayouts/slideLayout705.xml"/><Relationship Id="rId887" Type="http://schemas.openxmlformats.org/officeDocument/2006/relationships/slideLayout" Target="../slideLayouts/slideLayout887.xml"/><Relationship Id="rId137" Type="http://schemas.openxmlformats.org/officeDocument/2006/relationships/slideLayout" Target="../slideLayouts/slideLayout137.xml"/><Relationship Id="rId302" Type="http://schemas.openxmlformats.org/officeDocument/2006/relationships/slideLayout" Target="../slideLayouts/slideLayout302.xml"/><Relationship Id="rId344" Type="http://schemas.openxmlformats.org/officeDocument/2006/relationships/slideLayout" Target="../slideLayouts/slideLayout344.xml"/><Relationship Id="rId691" Type="http://schemas.openxmlformats.org/officeDocument/2006/relationships/slideLayout" Target="../slideLayouts/slideLayout691.xml"/><Relationship Id="rId747" Type="http://schemas.openxmlformats.org/officeDocument/2006/relationships/slideLayout" Target="../slideLayouts/slideLayout747.xml"/><Relationship Id="rId789" Type="http://schemas.openxmlformats.org/officeDocument/2006/relationships/slideLayout" Target="../slideLayouts/slideLayout789.xml"/><Relationship Id="rId912" Type="http://schemas.openxmlformats.org/officeDocument/2006/relationships/slideLayout" Target="../slideLayouts/slideLayout912.xml"/><Relationship Id="rId954" Type="http://schemas.openxmlformats.org/officeDocument/2006/relationships/slideLayout" Target="../slideLayouts/slideLayout954.xml"/><Relationship Id="rId996" Type="http://schemas.openxmlformats.org/officeDocument/2006/relationships/slideLayout" Target="../slideLayouts/slideLayout996.xml"/><Relationship Id="rId41" Type="http://schemas.openxmlformats.org/officeDocument/2006/relationships/slideLayout" Target="../slideLayouts/slideLayout41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86" Type="http://schemas.openxmlformats.org/officeDocument/2006/relationships/slideLayout" Target="../slideLayouts/slideLayout386.xml"/><Relationship Id="rId551" Type="http://schemas.openxmlformats.org/officeDocument/2006/relationships/slideLayout" Target="../slideLayouts/slideLayout551.xml"/><Relationship Id="rId593" Type="http://schemas.openxmlformats.org/officeDocument/2006/relationships/slideLayout" Target="../slideLayouts/slideLayout593.xml"/><Relationship Id="rId607" Type="http://schemas.openxmlformats.org/officeDocument/2006/relationships/slideLayout" Target="../slideLayouts/slideLayout607.xml"/><Relationship Id="rId649" Type="http://schemas.openxmlformats.org/officeDocument/2006/relationships/slideLayout" Target="../slideLayouts/slideLayout649.xml"/><Relationship Id="rId814" Type="http://schemas.openxmlformats.org/officeDocument/2006/relationships/slideLayout" Target="../slideLayouts/slideLayout814.xml"/><Relationship Id="rId856" Type="http://schemas.openxmlformats.org/officeDocument/2006/relationships/slideLayout" Target="../slideLayouts/slideLayout85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46" Type="http://schemas.openxmlformats.org/officeDocument/2006/relationships/slideLayout" Target="../slideLayouts/slideLayout246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53" Type="http://schemas.openxmlformats.org/officeDocument/2006/relationships/slideLayout" Target="../slideLayouts/slideLayout453.xml"/><Relationship Id="rId509" Type="http://schemas.openxmlformats.org/officeDocument/2006/relationships/slideLayout" Target="../slideLayouts/slideLayout509.xml"/><Relationship Id="rId660" Type="http://schemas.openxmlformats.org/officeDocument/2006/relationships/slideLayout" Target="../slideLayouts/slideLayout660.xml"/><Relationship Id="rId898" Type="http://schemas.openxmlformats.org/officeDocument/2006/relationships/slideLayout" Target="../slideLayouts/slideLayout898.xml"/><Relationship Id="rId106" Type="http://schemas.openxmlformats.org/officeDocument/2006/relationships/slideLayout" Target="../slideLayouts/slideLayout106.xml"/><Relationship Id="rId313" Type="http://schemas.openxmlformats.org/officeDocument/2006/relationships/slideLayout" Target="../slideLayouts/slideLayout313.xml"/><Relationship Id="rId495" Type="http://schemas.openxmlformats.org/officeDocument/2006/relationships/slideLayout" Target="../slideLayouts/slideLayout495.xml"/><Relationship Id="rId716" Type="http://schemas.openxmlformats.org/officeDocument/2006/relationships/slideLayout" Target="../slideLayouts/slideLayout716.xml"/><Relationship Id="rId758" Type="http://schemas.openxmlformats.org/officeDocument/2006/relationships/slideLayout" Target="../slideLayouts/slideLayout758.xml"/><Relationship Id="rId923" Type="http://schemas.openxmlformats.org/officeDocument/2006/relationships/slideLayout" Target="../slideLayouts/slideLayout923.xml"/><Relationship Id="rId965" Type="http://schemas.openxmlformats.org/officeDocument/2006/relationships/slideLayout" Target="../slideLayouts/slideLayout965.xml"/><Relationship Id="rId10" Type="http://schemas.openxmlformats.org/officeDocument/2006/relationships/slideLayout" Target="../slideLayouts/slideLayout10.xml"/><Relationship Id="rId52" Type="http://schemas.openxmlformats.org/officeDocument/2006/relationships/slideLayout" Target="../slideLayouts/slideLayout52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355" Type="http://schemas.openxmlformats.org/officeDocument/2006/relationships/slideLayout" Target="../slideLayouts/slideLayout355.xml"/><Relationship Id="rId397" Type="http://schemas.openxmlformats.org/officeDocument/2006/relationships/slideLayout" Target="../slideLayouts/slideLayout397.xml"/><Relationship Id="rId520" Type="http://schemas.openxmlformats.org/officeDocument/2006/relationships/slideLayout" Target="../slideLayouts/slideLayout520.xml"/><Relationship Id="rId562" Type="http://schemas.openxmlformats.org/officeDocument/2006/relationships/slideLayout" Target="../slideLayouts/slideLayout562.xml"/><Relationship Id="rId618" Type="http://schemas.openxmlformats.org/officeDocument/2006/relationships/slideLayout" Target="../slideLayouts/slideLayout618.xml"/><Relationship Id="rId825" Type="http://schemas.openxmlformats.org/officeDocument/2006/relationships/slideLayout" Target="../slideLayouts/slideLayout825.xml"/><Relationship Id="rId215" Type="http://schemas.openxmlformats.org/officeDocument/2006/relationships/slideLayout" Target="../slideLayouts/slideLayout215.xml"/><Relationship Id="rId257" Type="http://schemas.openxmlformats.org/officeDocument/2006/relationships/slideLayout" Target="../slideLayouts/slideLayout257.xml"/><Relationship Id="rId422" Type="http://schemas.openxmlformats.org/officeDocument/2006/relationships/slideLayout" Target="../slideLayouts/slideLayout422.xml"/><Relationship Id="rId464" Type="http://schemas.openxmlformats.org/officeDocument/2006/relationships/slideLayout" Target="../slideLayouts/slideLayout464.xml"/><Relationship Id="rId867" Type="http://schemas.openxmlformats.org/officeDocument/2006/relationships/slideLayout" Target="../slideLayouts/slideLayout867.xml"/><Relationship Id="rId1010" Type="http://schemas.openxmlformats.org/officeDocument/2006/relationships/slideLayout" Target="../slideLayouts/slideLayout1010.xml"/><Relationship Id="rId299" Type="http://schemas.openxmlformats.org/officeDocument/2006/relationships/slideLayout" Target="../slideLayouts/slideLayout299.xml"/><Relationship Id="rId727" Type="http://schemas.openxmlformats.org/officeDocument/2006/relationships/slideLayout" Target="../slideLayouts/slideLayout727.xml"/><Relationship Id="rId934" Type="http://schemas.openxmlformats.org/officeDocument/2006/relationships/slideLayout" Target="../slideLayouts/slideLayout934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66" Type="http://schemas.openxmlformats.org/officeDocument/2006/relationships/slideLayout" Target="../slideLayouts/slideLayout366.xml"/><Relationship Id="rId573" Type="http://schemas.openxmlformats.org/officeDocument/2006/relationships/slideLayout" Target="../slideLayouts/slideLayout573.xml"/><Relationship Id="rId780" Type="http://schemas.openxmlformats.org/officeDocument/2006/relationships/slideLayout" Target="../slideLayouts/slideLayout78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878" Type="http://schemas.openxmlformats.org/officeDocument/2006/relationships/slideLayout" Target="../slideLayouts/slideLayout878.xml"/><Relationship Id="rId640" Type="http://schemas.openxmlformats.org/officeDocument/2006/relationships/slideLayout" Target="../slideLayouts/slideLayout640.xml"/><Relationship Id="rId738" Type="http://schemas.openxmlformats.org/officeDocument/2006/relationships/slideLayout" Target="../slideLayouts/slideLayout738.xml"/><Relationship Id="rId945" Type="http://schemas.openxmlformats.org/officeDocument/2006/relationships/slideLayout" Target="../slideLayouts/slideLayout945.xml"/><Relationship Id="rId74" Type="http://schemas.openxmlformats.org/officeDocument/2006/relationships/slideLayout" Target="../slideLayouts/slideLayout74.xml"/><Relationship Id="rId377" Type="http://schemas.openxmlformats.org/officeDocument/2006/relationships/slideLayout" Target="../slideLayouts/slideLayout377.xml"/><Relationship Id="rId500" Type="http://schemas.openxmlformats.org/officeDocument/2006/relationships/slideLayout" Target="../slideLayouts/slideLayout500.xml"/><Relationship Id="rId584" Type="http://schemas.openxmlformats.org/officeDocument/2006/relationships/slideLayout" Target="../slideLayouts/slideLayout584.xml"/><Relationship Id="rId805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5.xml"/><Relationship Id="rId237" Type="http://schemas.openxmlformats.org/officeDocument/2006/relationships/slideLayout" Target="../slideLayouts/slideLayout237.xml"/><Relationship Id="rId791" Type="http://schemas.openxmlformats.org/officeDocument/2006/relationships/slideLayout" Target="../slideLayouts/slideLayout791.xml"/><Relationship Id="rId889" Type="http://schemas.openxmlformats.org/officeDocument/2006/relationships/slideLayout" Target="../slideLayouts/slideLayout889.xml"/><Relationship Id="rId444" Type="http://schemas.openxmlformats.org/officeDocument/2006/relationships/slideLayout" Target="../slideLayouts/slideLayout444.xml"/><Relationship Id="rId651" Type="http://schemas.openxmlformats.org/officeDocument/2006/relationships/slideLayout" Target="../slideLayouts/slideLayout651.xml"/><Relationship Id="rId749" Type="http://schemas.openxmlformats.org/officeDocument/2006/relationships/slideLayout" Target="../slideLayouts/slideLayout74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88" Type="http://schemas.openxmlformats.org/officeDocument/2006/relationships/slideLayout" Target="../slideLayouts/slideLayout388.xml"/><Relationship Id="rId511" Type="http://schemas.openxmlformats.org/officeDocument/2006/relationships/slideLayout" Target="../slideLayouts/slideLayout511.xml"/><Relationship Id="rId609" Type="http://schemas.openxmlformats.org/officeDocument/2006/relationships/slideLayout" Target="../slideLayouts/slideLayout609.xml"/><Relationship Id="rId956" Type="http://schemas.openxmlformats.org/officeDocument/2006/relationships/slideLayout" Target="../slideLayouts/slideLayout95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595" Type="http://schemas.openxmlformats.org/officeDocument/2006/relationships/slideLayout" Target="../slideLayouts/slideLayout595.xml"/><Relationship Id="rId816" Type="http://schemas.openxmlformats.org/officeDocument/2006/relationships/slideLayout" Target="../slideLayouts/slideLayout816.xml"/><Relationship Id="rId1001" Type="http://schemas.openxmlformats.org/officeDocument/2006/relationships/slideLayout" Target="../slideLayouts/slideLayout1001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662" Type="http://schemas.openxmlformats.org/officeDocument/2006/relationships/slideLayout" Target="../slideLayouts/slideLayout662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522" Type="http://schemas.openxmlformats.org/officeDocument/2006/relationships/slideLayout" Target="../slideLayouts/slideLayout522.xml"/><Relationship Id="rId967" Type="http://schemas.openxmlformats.org/officeDocument/2006/relationships/slideLayout" Target="../slideLayouts/slideLayout967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399" Type="http://schemas.openxmlformats.org/officeDocument/2006/relationships/slideLayout" Target="../slideLayouts/slideLayout399.xml"/><Relationship Id="rId827" Type="http://schemas.openxmlformats.org/officeDocument/2006/relationships/slideLayout" Target="../slideLayouts/slideLayout827.xml"/><Relationship Id="rId1012" Type="http://schemas.openxmlformats.org/officeDocument/2006/relationships/slideLayout" Target="../slideLayouts/slideLayout1012.xml"/><Relationship Id="rId259" Type="http://schemas.openxmlformats.org/officeDocument/2006/relationships/slideLayout" Target="../slideLayouts/slideLayout259.xml"/><Relationship Id="rId466" Type="http://schemas.openxmlformats.org/officeDocument/2006/relationships/slideLayout" Target="../slideLayouts/slideLayout466.xml"/><Relationship Id="rId673" Type="http://schemas.openxmlformats.org/officeDocument/2006/relationships/slideLayout" Target="../slideLayouts/slideLayout673.xml"/><Relationship Id="rId880" Type="http://schemas.openxmlformats.org/officeDocument/2006/relationships/slideLayout" Target="../slideLayouts/slideLayout880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326" Type="http://schemas.openxmlformats.org/officeDocument/2006/relationships/slideLayout" Target="../slideLayouts/slideLayout326.xml"/><Relationship Id="rId533" Type="http://schemas.openxmlformats.org/officeDocument/2006/relationships/slideLayout" Target="../slideLayouts/slideLayout533.xml"/><Relationship Id="rId978" Type="http://schemas.openxmlformats.org/officeDocument/2006/relationships/slideLayout" Target="../slideLayouts/slideLayout978.xml"/><Relationship Id="rId740" Type="http://schemas.openxmlformats.org/officeDocument/2006/relationships/slideLayout" Target="../slideLayouts/slideLayout740.xml"/><Relationship Id="rId838" Type="http://schemas.openxmlformats.org/officeDocument/2006/relationships/slideLayout" Target="../slideLayouts/slideLayout838.xml"/><Relationship Id="rId1023" Type="http://schemas.openxmlformats.org/officeDocument/2006/relationships/slideLayout" Target="../slideLayouts/slideLayout1023.xml"/><Relationship Id="rId172" Type="http://schemas.openxmlformats.org/officeDocument/2006/relationships/slideLayout" Target="../slideLayouts/slideLayout172.xml"/><Relationship Id="rId477" Type="http://schemas.openxmlformats.org/officeDocument/2006/relationships/slideLayout" Target="../slideLayouts/slideLayout477.xml"/><Relationship Id="rId600" Type="http://schemas.openxmlformats.org/officeDocument/2006/relationships/slideLayout" Target="../slideLayouts/slideLayout600.xml"/><Relationship Id="rId684" Type="http://schemas.openxmlformats.org/officeDocument/2006/relationships/slideLayout" Target="../slideLayouts/slideLayout684.xml"/><Relationship Id="rId337" Type="http://schemas.openxmlformats.org/officeDocument/2006/relationships/slideLayout" Target="../slideLayouts/slideLayout337.xml"/><Relationship Id="rId891" Type="http://schemas.openxmlformats.org/officeDocument/2006/relationships/slideLayout" Target="../slideLayouts/slideLayout891.xml"/><Relationship Id="rId905" Type="http://schemas.openxmlformats.org/officeDocument/2006/relationships/slideLayout" Target="../slideLayouts/slideLayout905.xml"/><Relationship Id="rId989" Type="http://schemas.openxmlformats.org/officeDocument/2006/relationships/slideLayout" Target="../slideLayouts/slideLayout989.xml"/><Relationship Id="rId34" Type="http://schemas.openxmlformats.org/officeDocument/2006/relationships/slideLayout" Target="../slideLayouts/slideLayout34.xml"/><Relationship Id="rId544" Type="http://schemas.openxmlformats.org/officeDocument/2006/relationships/slideLayout" Target="../slideLayouts/slideLayout544.xml"/><Relationship Id="rId751" Type="http://schemas.openxmlformats.org/officeDocument/2006/relationships/slideLayout" Target="../slideLayouts/slideLayout751.xml"/><Relationship Id="rId849" Type="http://schemas.openxmlformats.org/officeDocument/2006/relationships/slideLayout" Target="../slideLayouts/slideLayout849.xml"/><Relationship Id="rId183" Type="http://schemas.openxmlformats.org/officeDocument/2006/relationships/slideLayout" Target="../slideLayouts/slideLayout183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611" Type="http://schemas.openxmlformats.org/officeDocument/2006/relationships/slideLayout" Target="../slideLayouts/slideLayout611.xml"/><Relationship Id="rId250" Type="http://schemas.openxmlformats.org/officeDocument/2006/relationships/slideLayout" Target="../slideLayouts/slideLayout250.xml"/><Relationship Id="rId488" Type="http://schemas.openxmlformats.org/officeDocument/2006/relationships/slideLayout" Target="../slideLayouts/slideLayout488.xml"/><Relationship Id="rId695" Type="http://schemas.openxmlformats.org/officeDocument/2006/relationships/slideLayout" Target="../slideLayouts/slideLayout695.xml"/><Relationship Id="rId709" Type="http://schemas.openxmlformats.org/officeDocument/2006/relationships/slideLayout" Target="../slideLayouts/slideLayout709.xml"/><Relationship Id="rId916" Type="http://schemas.openxmlformats.org/officeDocument/2006/relationships/slideLayout" Target="../slideLayouts/slideLayout916.xml"/><Relationship Id="rId45" Type="http://schemas.openxmlformats.org/officeDocument/2006/relationships/slideLayout" Target="../slideLayouts/slideLayout45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555" Type="http://schemas.openxmlformats.org/officeDocument/2006/relationships/slideLayout" Target="../slideLayouts/slideLayout555.xml"/><Relationship Id="rId762" Type="http://schemas.openxmlformats.org/officeDocument/2006/relationships/slideLayout" Target="../slideLayouts/slideLayout76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622" Type="http://schemas.openxmlformats.org/officeDocument/2006/relationships/slideLayout" Target="../slideLayouts/slideLayout622.xml"/><Relationship Id="rId261" Type="http://schemas.openxmlformats.org/officeDocument/2006/relationships/slideLayout" Target="../slideLayouts/slideLayout261.xml"/><Relationship Id="rId499" Type="http://schemas.openxmlformats.org/officeDocument/2006/relationships/slideLayout" Target="../slideLayouts/slideLayout499.xml"/><Relationship Id="rId927" Type="http://schemas.openxmlformats.org/officeDocument/2006/relationships/slideLayout" Target="../slideLayouts/slideLayout927.xml"/><Relationship Id="rId56" Type="http://schemas.openxmlformats.org/officeDocument/2006/relationships/slideLayout" Target="../slideLayouts/slideLayout56.xml"/><Relationship Id="rId359" Type="http://schemas.openxmlformats.org/officeDocument/2006/relationships/slideLayout" Target="../slideLayouts/slideLayout359.xml"/><Relationship Id="rId566" Type="http://schemas.openxmlformats.org/officeDocument/2006/relationships/slideLayout" Target="../slideLayouts/slideLayout566.xml"/><Relationship Id="rId773" Type="http://schemas.openxmlformats.org/officeDocument/2006/relationships/slideLayout" Target="../slideLayouts/slideLayout773.xml"/><Relationship Id="rId121" Type="http://schemas.openxmlformats.org/officeDocument/2006/relationships/slideLayout" Target="../slideLayouts/slideLayout121.xml"/><Relationship Id="rId219" Type="http://schemas.openxmlformats.org/officeDocument/2006/relationships/slideLayout" Target="../slideLayouts/slideLayout219.xml"/><Relationship Id="rId426" Type="http://schemas.openxmlformats.org/officeDocument/2006/relationships/slideLayout" Target="../slideLayouts/slideLayout426.xml"/><Relationship Id="rId633" Type="http://schemas.openxmlformats.org/officeDocument/2006/relationships/slideLayout" Target="../slideLayouts/slideLayout633.xml"/><Relationship Id="rId980" Type="http://schemas.openxmlformats.org/officeDocument/2006/relationships/slideLayout" Target="../slideLayouts/slideLayout980.xml"/><Relationship Id="rId840" Type="http://schemas.openxmlformats.org/officeDocument/2006/relationships/slideLayout" Target="../slideLayouts/slideLayout840.xml"/><Relationship Id="rId938" Type="http://schemas.openxmlformats.org/officeDocument/2006/relationships/slideLayout" Target="../slideLayouts/slideLayout938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577" Type="http://schemas.openxmlformats.org/officeDocument/2006/relationships/slideLayout" Target="../slideLayouts/slideLayout577.xml"/><Relationship Id="rId700" Type="http://schemas.openxmlformats.org/officeDocument/2006/relationships/slideLayout" Target="../slideLayouts/slideLayout700.xml"/><Relationship Id="rId132" Type="http://schemas.openxmlformats.org/officeDocument/2006/relationships/slideLayout" Target="../slideLayouts/slideLayout132.xml"/><Relationship Id="rId784" Type="http://schemas.openxmlformats.org/officeDocument/2006/relationships/slideLayout" Target="../slideLayouts/slideLayout784.xml"/><Relationship Id="rId991" Type="http://schemas.openxmlformats.org/officeDocument/2006/relationships/slideLayout" Target="../slideLayouts/slideLayout991.xml"/><Relationship Id="rId437" Type="http://schemas.openxmlformats.org/officeDocument/2006/relationships/slideLayout" Target="../slideLayouts/slideLayout437.xml"/><Relationship Id="rId644" Type="http://schemas.openxmlformats.org/officeDocument/2006/relationships/slideLayout" Target="../slideLayouts/slideLayout644.xml"/><Relationship Id="rId851" Type="http://schemas.openxmlformats.org/officeDocument/2006/relationships/slideLayout" Target="../slideLayouts/slideLayout851.xml"/><Relationship Id="rId283" Type="http://schemas.openxmlformats.org/officeDocument/2006/relationships/slideLayout" Target="../slideLayouts/slideLayout283.xml"/><Relationship Id="rId490" Type="http://schemas.openxmlformats.org/officeDocument/2006/relationships/slideLayout" Target="../slideLayouts/slideLayout490.xml"/><Relationship Id="rId504" Type="http://schemas.openxmlformats.org/officeDocument/2006/relationships/slideLayout" Target="../slideLayouts/slideLayout504.xml"/><Relationship Id="rId711" Type="http://schemas.openxmlformats.org/officeDocument/2006/relationships/slideLayout" Target="../slideLayouts/slideLayout711.xml"/><Relationship Id="rId949" Type="http://schemas.openxmlformats.org/officeDocument/2006/relationships/slideLayout" Target="../slideLayouts/slideLayout949.xml"/><Relationship Id="rId78" Type="http://schemas.openxmlformats.org/officeDocument/2006/relationships/slideLayout" Target="../slideLayouts/slideLayout78.xml"/><Relationship Id="rId143" Type="http://schemas.openxmlformats.org/officeDocument/2006/relationships/slideLayout" Target="../slideLayouts/slideLayout143.xml"/><Relationship Id="rId350" Type="http://schemas.openxmlformats.org/officeDocument/2006/relationships/slideLayout" Target="../slideLayouts/slideLayout350.xml"/><Relationship Id="rId588" Type="http://schemas.openxmlformats.org/officeDocument/2006/relationships/slideLayout" Target="../slideLayouts/slideLayout588.xml"/><Relationship Id="rId795" Type="http://schemas.openxmlformats.org/officeDocument/2006/relationships/slideLayout" Target="../slideLayouts/slideLayout795.xml"/><Relationship Id="rId809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448" Type="http://schemas.openxmlformats.org/officeDocument/2006/relationships/slideLayout" Target="../slideLayouts/slideLayout448.xml"/><Relationship Id="rId655" Type="http://schemas.openxmlformats.org/officeDocument/2006/relationships/slideLayout" Target="../slideLayouts/slideLayout655.xml"/><Relationship Id="rId862" Type="http://schemas.openxmlformats.org/officeDocument/2006/relationships/slideLayout" Target="../slideLayouts/slideLayout86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515" Type="http://schemas.openxmlformats.org/officeDocument/2006/relationships/slideLayout" Target="../slideLayouts/slideLayout515.xml"/><Relationship Id="rId722" Type="http://schemas.openxmlformats.org/officeDocument/2006/relationships/slideLayout" Target="../slideLayouts/slideLayout722.xml"/><Relationship Id="rId89" Type="http://schemas.openxmlformats.org/officeDocument/2006/relationships/slideLayout" Target="../slideLayouts/slideLayout89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599" Type="http://schemas.openxmlformats.org/officeDocument/2006/relationships/slideLayout" Target="../slideLayouts/slideLayout599.xml"/><Relationship Id="rId1005" Type="http://schemas.openxmlformats.org/officeDocument/2006/relationships/slideLayout" Target="../slideLayouts/slideLayout1005.xml"/><Relationship Id="rId459" Type="http://schemas.openxmlformats.org/officeDocument/2006/relationships/slideLayout" Target="../slideLayouts/slideLayout459.xml"/><Relationship Id="rId666" Type="http://schemas.openxmlformats.org/officeDocument/2006/relationships/slideLayout" Target="../slideLayouts/slideLayout666.xml"/><Relationship Id="rId873" Type="http://schemas.openxmlformats.org/officeDocument/2006/relationships/slideLayout" Target="../slideLayouts/slideLayout873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19" Type="http://schemas.openxmlformats.org/officeDocument/2006/relationships/slideLayout" Target="../slideLayouts/slideLayout319.xml"/><Relationship Id="rId526" Type="http://schemas.openxmlformats.org/officeDocument/2006/relationships/slideLayout" Target="../slideLayouts/slideLayout526.xml"/><Relationship Id="rId733" Type="http://schemas.openxmlformats.org/officeDocument/2006/relationships/slideLayout" Target="../slideLayouts/slideLayout733.xml"/><Relationship Id="rId940" Type="http://schemas.openxmlformats.org/officeDocument/2006/relationships/slideLayout" Target="../slideLayouts/slideLayout940.xml"/><Relationship Id="rId1016" Type="http://schemas.openxmlformats.org/officeDocument/2006/relationships/slideLayout" Target="../slideLayouts/slideLayout1016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677" Type="http://schemas.openxmlformats.org/officeDocument/2006/relationships/slideLayout" Target="../slideLayouts/slideLayout677.xml"/><Relationship Id="rId800" Type="http://schemas.openxmlformats.org/officeDocument/2006/relationships/slideLayout" Target="../slideLayouts/slideLayout800.xml"/><Relationship Id="rId232" Type="http://schemas.openxmlformats.org/officeDocument/2006/relationships/slideLayout" Target="../slideLayouts/slideLayout232.xml"/><Relationship Id="rId884" Type="http://schemas.openxmlformats.org/officeDocument/2006/relationships/slideLayout" Target="../slideLayouts/slideLayout884.xml"/><Relationship Id="rId27" Type="http://schemas.openxmlformats.org/officeDocument/2006/relationships/slideLayout" Target="../slideLayouts/slideLayout27.xml"/><Relationship Id="rId537" Type="http://schemas.openxmlformats.org/officeDocument/2006/relationships/slideLayout" Target="../slideLayouts/slideLayout537.xml"/><Relationship Id="rId744" Type="http://schemas.openxmlformats.org/officeDocument/2006/relationships/slideLayout" Target="../slideLayouts/slideLayout744.xml"/><Relationship Id="rId951" Type="http://schemas.openxmlformats.org/officeDocument/2006/relationships/slideLayout" Target="../slideLayouts/slideLayout951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83" Type="http://schemas.openxmlformats.org/officeDocument/2006/relationships/slideLayout" Target="../slideLayouts/slideLayout383.xml"/><Relationship Id="rId590" Type="http://schemas.openxmlformats.org/officeDocument/2006/relationships/slideLayout" Target="../slideLayouts/slideLayout590.xml"/><Relationship Id="rId604" Type="http://schemas.openxmlformats.org/officeDocument/2006/relationships/slideLayout" Target="../slideLayouts/slideLayout604.xml"/><Relationship Id="rId811" Type="http://schemas.openxmlformats.org/officeDocument/2006/relationships/slideLayout" Target="../slideLayouts/slideLayout811.xml"/><Relationship Id="rId1027" Type="http://schemas.openxmlformats.org/officeDocument/2006/relationships/oleObject" Target="../embeddings/oleObject1.bin"/><Relationship Id="rId243" Type="http://schemas.openxmlformats.org/officeDocument/2006/relationships/slideLayout" Target="../slideLayouts/slideLayout243.xml"/><Relationship Id="rId450" Type="http://schemas.openxmlformats.org/officeDocument/2006/relationships/slideLayout" Target="../slideLayouts/slideLayout450.xml"/><Relationship Id="rId688" Type="http://schemas.openxmlformats.org/officeDocument/2006/relationships/slideLayout" Target="../slideLayouts/slideLayout688.xml"/><Relationship Id="rId895" Type="http://schemas.openxmlformats.org/officeDocument/2006/relationships/slideLayout" Target="../slideLayouts/slideLayout895.xml"/><Relationship Id="rId909" Type="http://schemas.openxmlformats.org/officeDocument/2006/relationships/slideLayout" Target="../slideLayouts/slideLayout909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548" Type="http://schemas.openxmlformats.org/officeDocument/2006/relationships/slideLayout" Target="../slideLayouts/slideLayout548.xml"/><Relationship Id="rId755" Type="http://schemas.openxmlformats.org/officeDocument/2006/relationships/slideLayout" Target="../slideLayouts/slideLayout755.xml"/><Relationship Id="rId962" Type="http://schemas.openxmlformats.org/officeDocument/2006/relationships/slideLayout" Target="../slideLayouts/slideLayout962.xml"/><Relationship Id="rId91" Type="http://schemas.openxmlformats.org/officeDocument/2006/relationships/slideLayout" Target="../slideLayouts/slideLayout91.xml"/><Relationship Id="rId187" Type="http://schemas.openxmlformats.org/officeDocument/2006/relationships/slideLayout" Target="../slideLayouts/slideLayout187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615" Type="http://schemas.openxmlformats.org/officeDocument/2006/relationships/slideLayout" Target="../slideLayouts/slideLayout615.xml"/><Relationship Id="rId822" Type="http://schemas.openxmlformats.org/officeDocument/2006/relationships/slideLayout" Target="../slideLayouts/slideLayout822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40.xml"/><Relationship Id="rId299" Type="http://schemas.openxmlformats.org/officeDocument/2006/relationships/slideLayout" Target="../slideLayouts/slideLayout1322.xml"/><Relationship Id="rId303" Type="http://schemas.openxmlformats.org/officeDocument/2006/relationships/oleObject" Target="../embeddings/oleObject480.bin"/><Relationship Id="rId21" Type="http://schemas.openxmlformats.org/officeDocument/2006/relationships/slideLayout" Target="../slideLayouts/slideLayout1044.xml"/><Relationship Id="rId42" Type="http://schemas.openxmlformats.org/officeDocument/2006/relationships/slideLayout" Target="../slideLayouts/slideLayout1065.xml"/><Relationship Id="rId63" Type="http://schemas.openxmlformats.org/officeDocument/2006/relationships/slideLayout" Target="../slideLayouts/slideLayout1086.xml"/><Relationship Id="rId84" Type="http://schemas.openxmlformats.org/officeDocument/2006/relationships/slideLayout" Target="../slideLayouts/slideLayout1107.xml"/><Relationship Id="rId138" Type="http://schemas.openxmlformats.org/officeDocument/2006/relationships/slideLayout" Target="../slideLayouts/slideLayout1161.xml"/><Relationship Id="rId159" Type="http://schemas.openxmlformats.org/officeDocument/2006/relationships/slideLayout" Target="../slideLayouts/slideLayout1182.xml"/><Relationship Id="rId170" Type="http://schemas.openxmlformats.org/officeDocument/2006/relationships/slideLayout" Target="../slideLayouts/slideLayout1193.xml"/><Relationship Id="rId191" Type="http://schemas.openxmlformats.org/officeDocument/2006/relationships/slideLayout" Target="../slideLayouts/slideLayout1214.xml"/><Relationship Id="rId205" Type="http://schemas.openxmlformats.org/officeDocument/2006/relationships/slideLayout" Target="../slideLayouts/slideLayout1228.xml"/><Relationship Id="rId226" Type="http://schemas.openxmlformats.org/officeDocument/2006/relationships/slideLayout" Target="../slideLayouts/slideLayout1249.xml"/><Relationship Id="rId247" Type="http://schemas.openxmlformats.org/officeDocument/2006/relationships/slideLayout" Target="../slideLayouts/slideLayout1270.xml"/><Relationship Id="rId107" Type="http://schemas.openxmlformats.org/officeDocument/2006/relationships/slideLayout" Target="../slideLayouts/slideLayout1130.xml"/><Relationship Id="rId268" Type="http://schemas.openxmlformats.org/officeDocument/2006/relationships/slideLayout" Target="../slideLayouts/slideLayout1291.xml"/><Relationship Id="rId289" Type="http://schemas.openxmlformats.org/officeDocument/2006/relationships/slideLayout" Target="../slideLayouts/slideLayout1312.xml"/><Relationship Id="rId11" Type="http://schemas.openxmlformats.org/officeDocument/2006/relationships/slideLayout" Target="../slideLayouts/slideLayout1034.xml"/><Relationship Id="rId32" Type="http://schemas.openxmlformats.org/officeDocument/2006/relationships/slideLayout" Target="../slideLayouts/slideLayout1055.xml"/><Relationship Id="rId53" Type="http://schemas.openxmlformats.org/officeDocument/2006/relationships/slideLayout" Target="../slideLayouts/slideLayout1076.xml"/><Relationship Id="rId74" Type="http://schemas.openxmlformats.org/officeDocument/2006/relationships/slideLayout" Target="../slideLayouts/slideLayout1097.xml"/><Relationship Id="rId128" Type="http://schemas.openxmlformats.org/officeDocument/2006/relationships/slideLayout" Target="../slideLayouts/slideLayout1151.xml"/><Relationship Id="rId149" Type="http://schemas.openxmlformats.org/officeDocument/2006/relationships/slideLayout" Target="../slideLayouts/slideLayout1172.xml"/><Relationship Id="rId5" Type="http://schemas.openxmlformats.org/officeDocument/2006/relationships/slideLayout" Target="../slideLayouts/slideLayout1028.xml"/><Relationship Id="rId95" Type="http://schemas.openxmlformats.org/officeDocument/2006/relationships/slideLayout" Target="../slideLayouts/slideLayout1118.xml"/><Relationship Id="rId160" Type="http://schemas.openxmlformats.org/officeDocument/2006/relationships/slideLayout" Target="../slideLayouts/slideLayout1183.xml"/><Relationship Id="rId181" Type="http://schemas.openxmlformats.org/officeDocument/2006/relationships/slideLayout" Target="../slideLayouts/slideLayout1204.xml"/><Relationship Id="rId216" Type="http://schemas.openxmlformats.org/officeDocument/2006/relationships/slideLayout" Target="../slideLayouts/slideLayout1239.xml"/><Relationship Id="rId237" Type="http://schemas.openxmlformats.org/officeDocument/2006/relationships/slideLayout" Target="../slideLayouts/slideLayout1260.xml"/><Relationship Id="rId258" Type="http://schemas.openxmlformats.org/officeDocument/2006/relationships/slideLayout" Target="../slideLayouts/slideLayout1281.xml"/><Relationship Id="rId279" Type="http://schemas.openxmlformats.org/officeDocument/2006/relationships/slideLayout" Target="../slideLayouts/slideLayout1302.xml"/><Relationship Id="rId22" Type="http://schemas.openxmlformats.org/officeDocument/2006/relationships/slideLayout" Target="../slideLayouts/slideLayout1045.xml"/><Relationship Id="rId43" Type="http://schemas.openxmlformats.org/officeDocument/2006/relationships/slideLayout" Target="../slideLayouts/slideLayout1066.xml"/><Relationship Id="rId64" Type="http://schemas.openxmlformats.org/officeDocument/2006/relationships/slideLayout" Target="../slideLayouts/slideLayout1087.xml"/><Relationship Id="rId118" Type="http://schemas.openxmlformats.org/officeDocument/2006/relationships/slideLayout" Target="../slideLayouts/slideLayout1141.xml"/><Relationship Id="rId139" Type="http://schemas.openxmlformats.org/officeDocument/2006/relationships/slideLayout" Target="../slideLayouts/slideLayout1162.xml"/><Relationship Id="rId290" Type="http://schemas.openxmlformats.org/officeDocument/2006/relationships/slideLayout" Target="../slideLayouts/slideLayout1313.xml"/><Relationship Id="rId304" Type="http://schemas.openxmlformats.org/officeDocument/2006/relationships/image" Target="../media/image1.emf"/><Relationship Id="rId85" Type="http://schemas.openxmlformats.org/officeDocument/2006/relationships/slideLayout" Target="../slideLayouts/slideLayout1108.xml"/><Relationship Id="rId150" Type="http://schemas.openxmlformats.org/officeDocument/2006/relationships/slideLayout" Target="../slideLayouts/slideLayout1173.xml"/><Relationship Id="rId171" Type="http://schemas.openxmlformats.org/officeDocument/2006/relationships/slideLayout" Target="../slideLayouts/slideLayout1194.xml"/><Relationship Id="rId192" Type="http://schemas.openxmlformats.org/officeDocument/2006/relationships/slideLayout" Target="../slideLayouts/slideLayout1215.xml"/><Relationship Id="rId206" Type="http://schemas.openxmlformats.org/officeDocument/2006/relationships/slideLayout" Target="../slideLayouts/slideLayout1229.xml"/><Relationship Id="rId227" Type="http://schemas.openxmlformats.org/officeDocument/2006/relationships/slideLayout" Target="../slideLayouts/slideLayout1250.xml"/><Relationship Id="rId248" Type="http://schemas.openxmlformats.org/officeDocument/2006/relationships/slideLayout" Target="../slideLayouts/slideLayout1271.xml"/><Relationship Id="rId269" Type="http://schemas.openxmlformats.org/officeDocument/2006/relationships/slideLayout" Target="../slideLayouts/slideLayout1292.xml"/><Relationship Id="rId12" Type="http://schemas.openxmlformats.org/officeDocument/2006/relationships/slideLayout" Target="../slideLayouts/slideLayout1035.xml"/><Relationship Id="rId33" Type="http://schemas.openxmlformats.org/officeDocument/2006/relationships/slideLayout" Target="../slideLayouts/slideLayout1056.xml"/><Relationship Id="rId108" Type="http://schemas.openxmlformats.org/officeDocument/2006/relationships/slideLayout" Target="../slideLayouts/slideLayout1131.xml"/><Relationship Id="rId129" Type="http://schemas.openxmlformats.org/officeDocument/2006/relationships/slideLayout" Target="../slideLayouts/slideLayout1152.xml"/><Relationship Id="rId280" Type="http://schemas.openxmlformats.org/officeDocument/2006/relationships/slideLayout" Target="../slideLayouts/slideLayout1303.xml"/><Relationship Id="rId54" Type="http://schemas.openxmlformats.org/officeDocument/2006/relationships/slideLayout" Target="../slideLayouts/slideLayout1077.xml"/><Relationship Id="rId75" Type="http://schemas.openxmlformats.org/officeDocument/2006/relationships/slideLayout" Target="../slideLayouts/slideLayout1098.xml"/><Relationship Id="rId96" Type="http://schemas.openxmlformats.org/officeDocument/2006/relationships/slideLayout" Target="../slideLayouts/slideLayout1119.xml"/><Relationship Id="rId140" Type="http://schemas.openxmlformats.org/officeDocument/2006/relationships/slideLayout" Target="../slideLayouts/slideLayout1163.xml"/><Relationship Id="rId161" Type="http://schemas.openxmlformats.org/officeDocument/2006/relationships/slideLayout" Target="../slideLayouts/slideLayout1184.xml"/><Relationship Id="rId182" Type="http://schemas.openxmlformats.org/officeDocument/2006/relationships/slideLayout" Target="../slideLayouts/slideLayout1205.xml"/><Relationship Id="rId217" Type="http://schemas.openxmlformats.org/officeDocument/2006/relationships/slideLayout" Target="../slideLayouts/slideLayout1240.xml"/><Relationship Id="rId6" Type="http://schemas.openxmlformats.org/officeDocument/2006/relationships/slideLayout" Target="../slideLayouts/slideLayout1029.xml"/><Relationship Id="rId238" Type="http://schemas.openxmlformats.org/officeDocument/2006/relationships/slideLayout" Target="../slideLayouts/slideLayout1261.xml"/><Relationship Id="rId259" Type="http://schemas.openxmlformats.org/officeDocument/2006/relationships/slideLayout" Target="../slideLayouts/slideLayout1282.xml"/><Relationship Id="rId23" Type="http://schemas.openxmlformats.org/officeDocument/2006/relationships/slideLayout" Target="../slideLayouts/slideLayout1046.xml"/><Relationship Id="rId119" Type="http://schemas.openxmlformats.org/officeDocument/2006/relationships/slideLayout" Target="../slideLayouts/slideLayout1142.xml"/><Relationship Id="rId270" Type="http://schemas.openxmlformats.org/officeDocument/2006/relationships/slideLayout" Target="../slideLayouts/slideLayout1293.xml"/><Relationship Id="rId291" Type="http://schemas.openxmlformats.org/officeDocument/2006/relationships/slideLayout" Target="../slideLayouts/slideLayout1314.xml"/><Relationship Id="rId44" Type="http://schemas.openxmlformats.org/officeDocument/2006/relationships/slideLayout" Target="../slideLayouts/slideLayout1067.xml"/><Relationship Id="rId65" Type="http://schemas.openxmlformats.org/officeDocument/2006/relationships/slideLayout" Target="../slideLayouts/slideLayout1088.xml"/><Relationship Id="rId86" Type="http://schemas.openxmlformats.org/officeDocument/2006/relationships/slideLayout" Target="../slideLayouts/slideLayout1109.xml"/><Relationship Id="rId130" Type="http://schemas.openxmlformats.org/officeDocument/2006/relationships/slideLayout" Target="../slideLayouts/slideLayout1153.xml"/><Relationship Id="rId151" Type="http://schemas.openxmlformats.org/officeDocument/2006/relationships/slideLayout" Target="../slideLayouts/slideLayout1174.xml"/><Relationship Id="rId172" Type="http://schemas.openxmlformats.org/officeDocument/2006/relationships/slideLayout" Target="../slideLayouts/slideLayout1195.xml"/><Relationship Id="rId193" Type="http://schemas.openxmlformats.org/officeDocument/2006/relationships/slideLayout" Target="../slideLayouts/slideLayout1216.xml"/><Relationship Id="rId207" Type="http://schemas.openxmlformats.org/officeDocument/2006/relationships/slideLayout" Target="../slideLayouts/slideLayout1230.xml"/><Relationship Id="rId228" Type="http://schemas.openxmlformats.org/officeDocument/2006/relationships/slideLayout" Target="../slideLayouts/slideLayout1251.xml"/><Relationship Id="rId249" Type="http://schemas.openxmlformats.org/officeDocument/2006/relationships/slideLayout" Target="../slideLayouts/slideLayout1272.xml"/><Relationship Id="rId13" Type="http://schemas.openxmlformats.org/officeDocument/2006/relationships/slideLayout" Target="../slideLayouts/slideLayout1036.xml"/><Relationship Id="rId109" Type="http://schemas.openxmlformats.org/officeDocument/2006/relationships/slideLayout" Target="../slideLayouts/slideLayout1132.xml"/><Relationship Id="rId260" Type="http://schemas.openxmlformats.org/officeDocument/2006/relationships/slideLayout" Target="../slideLayouts/slideLayout1283.xml"/><Relationship Id="rId281" Type="http://schemas.openxmlformats.org/officeDocument/2006/relationships/slideLayout" Target="../slideLayouts/slideLayout1304.xml"/><Relationship Id="rId34" Type="http://schemas.openxmlformats.org/officeDocument/2006/relationships/slideLayout" Target="../slideLayouts/slideLayout1057.xml"/><Relationship Id="rId55" Type="http://schemas.openxmlformats.org/officeDocument/2006/relationships/slideLayout" Target="../slideLayouts/slideLayout1078.xml"/><Relationship Id="rId76" Type="http://schemas.openxmlformats.org/officeDocument/2006/relationships/slideLayout" Target="../slideLayouts/slideLayout1099.xml"/><Relationship Id="rId97" Type="http://schemas.openxmlformats.org/officeDocument/2006/relationships/slideLayout" Target="../slideLayouts/slideLayout1120.xml"/><Relationship Id="rId120" Type="http://schemas.openxmlformats.org/officeDocument/2006/relationships/slideLayout" Target="../slideLayouts/slideLayout1143.xml"/><Relationship Id="rId141" Type="http://schemas.openxmlformats.org/officeDocument/2006/relationships/slideLayout" Target="../slideLayouts/slideLayout1164.xml"/><Relationship Id="rId7" Type="http://schemas.openxmlformats.org/officeDocument/2006/relationships/slideLayout" Target="../slideLayouts/slideLayout1030.xml"/><Relationship Id="rId162" Type="http://schemas.openxmlformats.org/officeDocument/2006/relationships/slideLayout" Target="../slideLayouts/slideLayout1185.xml"/><Relationship Id="rId183" Type="http://schemas.openxmlformats.org/officeDocument/2006/relationships/slideLayout" Target="../slideLayouts/slideLayout1206.xml"/><Relationship Id="rId218" Type="http://schemas.openxmlformats.org/officeDocument/2006/relationships/slideLayout" Target="../slideLayouts/slideLayout1241.xml"/><Relationship Id="rId239" Type="http://schemas.openxmlformats.org/officeDocument/2006/relationships/slideLayout" Target="../slideLayouts/slideLayout1262.xml"/><Relationship Id="rId2" Type="http://schemas.openxmlformats.org/officeDocument/2006/relationships/slideLayout" Target="../slideLayouts/slideLayout1025.xml"/><Relationship Id="rId29" Type="http://schemas.openxmlformats.org/officeDocument/2006/relationships/slideLayout" Target="../slideLayouts/slideLayout1052.xml"/><Relationship Id="rId250" Type="http://schemas.openxmlformats.org/officeDocument/2006/relationships/slideLayout" Target="../slideLayouts/slideLayout1273.xml"/><Relationship Id="rId255" Type="http://schemas.openxmlformats.org/officeDocument/2006/relationships/slideLayout" Target="../slideLayouts/slideLayout1278.xml"/><Relationship Id="rId271" Type="http://schemas.openxmlformats.org/officeDocument/2006/relationships/slideLayout" Target="../slideLayouts/slideLayout1294.xml"/><Relationship Id="rId276" Type="http://schemas.openxmlformats.org/officeDocument/2006/relationships/slideLayout" Target="../slideLayouts/slideLayout1299.xml"/><Relationship Id="rId292" Type="http://schemas.openxmlformats.org/officeDocument/2006/relationships/slideLayout" Target="../slideLayouts/slideLayout1315.xml"/><Relationship Id="rId297" Type="http://schemas.openxmlformats.org/officeDocument/2006/relationships/slideLayout" Target="../slideLayouts/slideLayout1320.xml"/><Relationship Id="rId24" Type="http://schemas.openxmlformats.org/officeDocument/2006/relationships/slideLayout" Target="../slideLayouts/slideLayout1047.xml"/><Relationship Id="rId40" Type="http://schemas.openxmlformats.org/officeDocument/2006/relationships/slideLayout" Target="../slideLayouts/slideLayout1063.xml"/><Relationship Id="rId45" Type="http://schemas.openxmlformats.org/officeDocument/2006/relationships/slideLayout" Target="../slideLayouts/slideLayout1068.xml"/><Relationship Id="rId66" Type="http://schemas.openxmlformats.org/officeDocument/2006/relationships/slideLayout" Target="../slideLayouts/slideLayout1089.xml"/><Relationship Id="rId87" Type="http://schemas.openxmlformats.org/officeDocument/2006/relationships/slideLayout" Target="../slideLayouts/slideLayout1110.xml"/><Relationship Id="rId110" Type="http://schemas.openxmlformats.org/officeDocument/2006/relationships/slideLayout" Target="../slideLayouts/slideLayout1133.xml"/><Relationship Id="rId115" Type="http://schemas.openxmlformats.org/officeDocument/2006/relationships/slideLayout" Target="../slideLayouts/slideLayout1138.xml"/><Relationship Id="rId131" Type="http://schemas.openxmlformats.org/officeDocument/2006/relationships/slideLayout" Target="../slideLayouts/slideLayout1154.xml"/><Relationship Id="rId136" Type="http://schemas.openxmlformats.org/officeDocument/2006/relationships/slideLayout" Target="../slideLayouts/slideLayout1159.xml"/><Relationship Id="rId157" Type="http://schemas.openxmlformats.org/officeDocument/2006/relationships/slideLayout" Target="../slideLayouts/slideLayout1180.xml"/><Relationship Id="rId178" Type="http://schemas.openxmlformats.org/officeDocument/2006/relationships/slideLayout" Target="../slideLayouts/slideLayout1201.xml"/><Relationship Id="rId301" Type="http://schemas.openxmlformats.org/officeDocument/2006/relationships/vmlDrawing" Target="../drawings/vmlDrawing480.vml"/><Relationship Id="rId61" Type="http://schemas.openxmlformats.org/officeDocument/2006/relationships/slideLayout" Target="../slideLayouts/slideLayout1084.xml"/><Relationship Id="rId82" Type="http://schemas.openxmlformats.org/officeDocument/2006/relationships/slideLayout" Target="../slideLayouts/slideLayout1105.xml"/><Relationship Id="rId152" Type="http://schemas.openxmlformats.org/officeDocument/2006/relationships/slideLayout" Target="../slideLayouts/slideLayout1175.xml"/><Relationship Id="rId173" Type="http://schemas.openxmlformats.org/officeDocument/2006/relationships/slideLayout" Target="../slideLayouts/slideLayout1196.xml"/><Relationship Id="rId194" Type="http://schemas.openxmlformats.org/officeDocument/2006/relationships/slideLayout" Target="../slideLayouts/slideLayout1217.xml"/><Relationship Id="rId199" Type="http://schemas.openxmlformats.org/officeDocument/2006/relationships/slideLayout" Target="../slideLayouts/slideLayout1222.xml"/><Relationship Id="rId203" Type="http://schemas.openxmlformats.org/officeDocument/2006/relationships/slideLayout" Target="../slideLayouts/slideLayout1226.xml"/><Relationship Id="rId208" Type="http://schemas.openxmlformats.org/officeDocument/2006/relationships/slideLayout" Target="../slideLayouts/slideLayout1231.xml"/><Relationship Id="rId229" Type="http://schemas.openxmlformats.org/officeDocument/2006/relationships/slideLayout" Target="../slideLayouts/slideLayout1252.xml"/><Relationship Id="rId19" Type="http://schemas.openxmlformats.org/officeDocument/2006/relationships/slideLayout" Target="../slideLayouts/slideLayout1042.xml"/><Relationship Id="rId224" Type="http://schemas.openxmlformats.org/officeDocument/2006/relationships/slideLayout" Target="../slideLayouts/slideLayout1247.xml"/><Relationship Id="rId240" Type="http://schemas.openxmlformats.org/officeDocument/2006/relationships/slideLayout" Target="../slideLayouts/slideLayout1263.xml"/><Relationship Id="rId245" Type="http://schemas.openxmlformats.org/officeDocument/2006/relationships/slideLayout" Target="../slideLayouts/slideLayout1268.xml"/><Relationship Id="rId261" Type="http://schemas.openxmlformats.org/officeDocument/2006/relationships/slideLayout" Target="../slideLayouts/slideLayout1284.xml"/><Relationship Id="rId266" Type="http://schemas.openxmlformats.org/officeDocument/2006/relationships/slideLayout" Target="../slideLayouts/slideLayout1289.xml"/><Relationship Id="rId287" Type="http://schemas.openxmlformats.org/officeDocument/2006/relationships/slideLayout" Target="../slideLayouts/slideLayout1310.xml"/><Relationship Id="rId14" Type="http://schemas.openxmlformats.org/officeDocument/2006/relationships/slideLayout" Target="../slideLayouts/slideLayout1037.xml"/><Relationship Id="rId30" Type="http://schemas.openxmlformats.org/officeDocument/2006/relationships/slideLayout" Target="../slideLayouts/slideLayout1053.xml"/><Relationship Id="rId35" Type="http://schemas.openxmlformats.org/officeDocument/2006/relationships/slideLayout" Target="../slideLayouts/slideLayout1058.xml"/><Relationship Id="rId56" Type="http://schemas.openxmlformats.org/officeDocument/2006/relationships/slideLayout" Target="../slideLayouts/slideLayout1079.xml"/><Relationship Id="rId77" Type="http://schemas.openxmlformats.org/officeDocument/2006/relationships/slideLayout" Target="../slideLayouts/slideLayout1100.xml"/><Relationship Id="rId100" Type="http://schemas.openxmlformats.org/officeDocument/2006/relationships/slideLayout" Target="../slideLayouts/slideLayout1123.xml"/><Relationship Id="rId105" Type="http://schemas.openxmlformats.org/officeDocument/2006/relationships/slideLayout" Target="../slideLayouts/slideLayout1128.xml"/><Relationship Id="rId126" Type="http://schemas.openxmlformats.org/officeDocument/2006/relationships/slideLayout" Target="../slideLayouts/slideLayout1149.xml"/><Relationship Id="rId147" Type="http://schemas.openxmlformats.org/officeDocument/2006/relationships/slideLayout" Target="../slideLayouts/slideLayout1170.xml"/><Relationship Id="rId168" Type="http://schemas.openxmlformats.org/officeDocument/2006/relationships/slideLayout" Target="../slideLayouts/slideLayout1191.xml"/><Relationship Id="rId282" Type="http://schemas.openxmlformats.org/officeDocument/2006/relationships/slideLayout" Target="../slideLayouts/slideLayout1305.xml"/><Relationship Id="rId8" Type="http://schemas.openxmlformats.org/officeDocument/2006/relationships/slideLayout" Target="../slideLayouts/slideLayout1031.xml"/><Relationship Id="rId51" Type="http://schemas.openxmlformats.org/officeDocument/2006/relationships/slideLayout" Target="../slideLayouts/slideLayout1074.xml"/><Relationship Id="rId72" Type="http://schemas.openxmlformats.org/officeDocument/2006/relationships/slideLayout" Target="../slideLayouts/slideLayout1095.xml"/><Relationship Id="rId93" Type="http://schemas.openxmlformats.org/officeDocument/2006/relationships/slideLayout" Target="../slideLayouts/slideLayout1116.xml"/><Relationship Id="rId98" Type="http://schemas.openxmlformats.org/officeDocument/2006/relationships/slideLayout" Target="../slideLayouts/slideLayout1121.xml"/><Relationship Id="rId121" Type="http://schemas.openxmlformats.org/officeDocument/2006/relationships/slideLayout" Target="../slideLayouts/slideLayout1144.xml"/><Relationship Id="rId142" Type="http://schemas.openxmlformats.org/officeDocument/2006/relationships/slideLayout" Target="../slideLayouts/slideLayout1165.xml"/><Relationship Id="rId163" Type="http://schemas.openxmlformats.org/officeDocument/2006/relationships/slideLayout" Target="../slideLayouts/slideLayout1186.xml"/><Relationship Id="rId184" Type="http://schemas.openxmlformats.org/officeDocument/2006/relationships/slideLayout" Target="../slideLayouts/slideLayout1207.xml"/><Relationship Id="rId189" Type="http://schemas.openxmlformats.org/officeDocument/2006/relationships/slideLayout" Target="../slideLayouts/slideLayout1212.xml"/><Relationship Id="rId219" Type="http://schemas.openxmlformats.org/officeDocument/2006/relationships/slideLayout" Target="../slideLayouts/slideLayout1242.xml"/><Relationship Id="rId3" Type="http://schemas.openxmlformats.org/officeDocument/2006/relationships/slideLayout" Target="../slideLayouts/slideLayout1026.xml"/><Relationship Id="rId214" Type="http://schemas.openxmlformats.org/officeDocument/2006/relationships/slideLayout" Target="../slideLayouts/slideLayout1237.xml"/><Relationship Id="rId230" Type="http://schemas.openxmlformats.org/officeDocument/2006/relationships/slideLayout" Target="../slideLayouts/slideLayout1253.xml"/><Relationship Id="rId235" Type="http://schemas.openxmlformats.org/officeDocument/2006/relationships/slideLayout" Target="../slideLayouts/slideLayout1258.xml"/><Relationship Id="rId251" Type="http://schemas.openxmlformats.org/officeDocument/2006/relationships/slideLayout" Target="../slideLayouts/slideLayout1274.xml"/><Relationship Id="rId256" Type="http://schemas.openxmlformats.org/officeDocument/2006/relationships/slideLayout" Target="../slideLayouts/slideLayout1279.xml"/><Relationship Id="rId277" Type="http://schemas.openxmlformats.org/officeDocument/2006/relationships/slideLayout" Target="../slideLayouts/slideLayout1300.xml"/><Relationship Id="rId298" Type="http://schemas.openxmlformats.org/officeDocument/2006/relationships/slideLayout" Target="../slideLayouts/slideLayout1321.xml"/><Relationship Id="rId25" Type="http://schemas.openxmlformats.org/officeDocument/2006/relationships/slideLayout" Target="../slideLayouts/slideLayout1048.xml"/><Relationship Id="rId46" Type="http://schemas.openxmlformats.org/officeDocument/2006/relationships/slideLayout" Target="../slideLayouts/slideLayout1069.xml"/><Relationship Id="rId67" Type="http://schemas.openxmlformats.org/officeDocument/2006/relationships/slideLayout" Target="../slideLayouts/slideLayout1090.xml"/><Relationship Id="rId116" Type="http://schemas.openxmlformats.org/officeDocument/2006/relationships/slideLayout" Target="../slideLayouts/slideLayout1139.xml"/><Relationship Id="rId137" Type="http://schemas.openxmlformats.org/officeDocument/2006/relationships/slideLayout" Target="../slideLayouts/slideLayout1160.xml"/><Relationship Id="rId158" Type="http://schemas.openxmlformats.org/officeDocument/2006/relationships/slideLayout" Target="../slideLayouts/slideLayout1181.xml"/><Relationship Id="rId272" Type="http://schemas.openxmlformats.org/officeDocument/2006/relationships/slideLayout" Target="../slideLayouts/slideLayout1295.xml"/><Relationship Id="rId293" Type="http://schemas.openxmlformats.org/officeDocument/2006/relationships/slideLayout" Target="../slideLayouts/slideLayout1316.xml"/><Relationship Id="rId302" Type="http://schemas.openxmlformats.org/officeDocument/2006/relationships/tags" Target="../tags/tag481.xml"/><Relationship Id="rId20" Type="http://schemas.openxmlformats.org/officeDocument/2006/relationships/slideLayout" Target="../slideLayouts/slideLayout1043.xml"/><Relationship Id="rId41" Type="http://schemas.openxmlformats.org/officeDocument/2006/relationships/slideLayout" Target="../slideLayouts/slideLayout1064.xml"/><Relationship Id="rId62" Type="http://schemas.openxmlformats.org/officeDocument/2006/relationships/slideLayout" Target="../slideLayouts/slideLayout1085.xml"/><Relationship Id="rId83" Type="http://schemas.openxmlformats.org/officeDocument/2006/relationships/slideLayout" Target="../slideLayouts/slideLayout1106.xml"/><Relationship Id="rId88" Type="http://schemas.openxmlformats.org/officeDocument/2006/relationships/slideLayout" Target="../slideLayouts/slideLayout1111.xml"/><Relationship Id="rId111" Type="http://schemas.openxmlformats.org/officeDocument/2006/relationships/slideLayout" Target="../slideLayouts/slideLayout1134.xml"/><Relationship Id="rId132" Type="http://schemas.openxmlformats.org/officeDocument/2006/relationships/slideLayout" Target="../slideLayouts/slideLayout1155.xml"/><Relationship Id="rId153" Type="http://schemas.openxmlformats.org/officeDocument/2006/relationships/slideLayout" Target="../slideLayouts/slideLayout1176.xml"/><Relationship Id="rId174" Type="http://schemas.openxmlformats.org/officeDocument/2006/relationships/slideLayout" Target="../slideLayouts/slideLayout1197.xml"/><Relationship Id="rId179" Type="http://schemas.openxmlformats.org/officeDocument/2006/relationships/slideLayout" Target="../slideLayouts/slideLayout1202.xml"/><Relationship Id="rId195" Type="http://schemas.openxmlformats.org/officeDocument/2006/relationships/slideLayout" Target="../slideLayouts/slideLayout1218.xml"/><Relationship Id="rId209" Type="http://schemas.openxmlformats.org/officeDocument/2006/relationships/slideLayout" Target="../slideLayouts/slideLayout1232.xml"/><Relationship Id="rId190" Type="http://schemas.openxmlformats.org/officeDocument/2006/relationships/slideLayout" Target="../slideLayouts/slideLayout1213.xml"/><Relationship Id="rId204" Type="http://schemas.openxmlformats.org/officeDocument/2006/relationships/slideLayout" Target="../slideLayouts/slideLayout1227.xml"/><Relationship Id="rId220" Type="http://schemas.openxmlformats.org/officeDocument/2006/relationships/slideLayout" Target="../slideLayouts/slideLayout1243.xml"/><Relationship Id="rId225" Type="http://schemas.openxmlformats.org/officeDocument/2006/relationships/slideLayout" Target="../slideLayouts/slideLayout1248.xml"/><Relationship Id="rId241" Type="http://schemas.openxmlformats.org/officeDocument/2006/relationships/slideLayout" Target="../slideLayouts/slideLayout1264.xml"/><Relationship Id="rId246" Type="http://schemas.openxmlformats.org/officeDocument/2006/relationships/slideLayout" Target="../slideLayouts/slideLayout1269.xml"/><Relationship Id="rId267" Type="http://schemas.openxmlformats.org/officeDocument/2006/relationships/slideLayout" Target="../slideLayouts/slideLayout1290.xml"/><Relationship Id="rId288" Type="http://schemas.openxmlformats.org/officeDocument/2006/relationships/slideLayout" Target="../slideLayouts/slideLayout1311.xml"/><Relationship Id="rId15" Type="http://schemas.openxmlformats.org/officeDocument/2006/relationships/slideLayout" Target="../slideLayouts/slideLayout1038.xml"/><Relationship Id="rId36" Type="http://schemas.openxmlformats.org/officeDocument/2006/relationships/slideLayout" Target="../slideLayouts/slideLayout1059.xml"/><Relationship Id="rId57" Type="http://schemas.openxmlformats.org/officeDocument/2006/relationships/slideLayout" Target="../slideLayouts/slideLayout1080.xml"/><Relationship Id="rId106" Type="http://schemas.openxmlformats.org/officeDocument/2006/relationships/slideLayout" Target="../slideLayouts/slideLayout1129.xml"/><Relationship Id="rId127" Type="http://schemas.openxmlformats.org/officeDocument/2006/relationships/slideLayout" Target="../slideLayouts/slideLayout1150.xml"/><Relationship Id="rId262" Type="http://schemas.openxmlformats.org/officeDocument/2006/relationships/slideLayout" Target="../slideLayouts/slideLayout1285.xml"/><Relationship Id="rId283" Type="http://schemas.openxmlformats.org/officeDocument/2006/relationships/slideLayout" Target="../slideLayouts/slideLayout1306.xml"/><Relationship Id="rId10" Type="http://schemas.openxmlformats.org/officeDocument/2006/relationships/slideLayout" Target="../slideLayouts/slideLayout1033.xml"/><Relationship Id="rId31" Type="http://schemas.openxmlformats.org/officeDocument/2006/relationships/slideLayout" Target="../slideLayouts/slideLayout1054.xml"/><Relationship Id="rId52" Type="http://schemas.openxmlformats.org/officeDocument/2006/relationships/slideLayout" Target="../slideLayouts/slideLayout1075.xml"/><Relationship Id="rId73" Type="http://schemas.openxmlformats.org/officeDocument/2006/relationships/slideLayout" Target="../slideLayouts/slideLayout1096.xml"/><Relationship Id="rId78" Type="http://schemas.openxmlformats.org/officeDocument/2006/relationships/slideLayout" Target="../slideLayouts/slideLayout1101.xml"/><Relationship Id="rId94" Type="http://schemas.openxmlformats.org/officeDocument/2006/relationships/slideLayout" Target="../slideLayouts/slideLayout1117.xml"/><Relationship Id="rId99" Type="http://schemas.openxmlformats.org/officeDocument/2006/relationships/slideLayout" Target="../slideLayouts/slideLayout1122.xml"/><Relationship Id="rId101" Type="http://schemas.openxmlformats.org/officeDocument/2006/relationships/slideLayout" Target="../slideLayouts/slideLayout1124.xml"/><Relationship Id="rId122" Type="http://schemas.openxmlformats.org/officeDocument/2006/relationships/slideLayout" Target="../slideLayouts/slideLayout1145.xml"/><Relationship Id="rId143" Type="http://schemas.openxmlformats.org/officeDocument/2006/relationships/slideLayout" Target="../slideLayouts/slideLayout1166.xml"/><Relationship Id="rId148" Type="http://schemas.openxmlformats.org/officeDocument/2006/relationships/slideLayout" Target="../slideLayouts/slideLayout1171.xml"/><Relationship Id="rId164" Type="http://schemas.openxmlformats.org/officeDocument/2006/relationships/slideLayout" Target="../slideLayouts/slideLayout1187.xml"/><Relationship Id="rId169" Type="http://schemas.openxmlformats.org/officeDocument/2006/relationships/slideLayout" Target="../slideLayouts/slideLayout1192.xml"/><Relationship Id="rId185" Type="http://schemas.openxmlformats.org/officeDocument/2006/relationships/slideLayout" Target="../slideLayouts/slideLayout1208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Relationship Id="rId180" Type="http://schemas.openxmlformats.org/officeDocument/2006/relationships/slideLayout" Target="../slideLayouts/slideLayout1203.xml"/><Relationship Id="rId210" Type="http://schemas.openxmlformats.org/officeDocument/2006/relationships/slideLayout" Target="../slideLayouts/slideLayout1233.xml"/><Relationship Id="rId215" Type="http://schemas.openxmlformats.org/officeDocument/2006/relationships/slideLayout" Target="../slideLayouts/slideLayout1238.xml"/><Relationship Id="rId236" Type="http://schemas.openxmlformats.org/officeDocument/2006/relationships/slideLayout" Target="../slideLayouts/slideLayout1259.xml"/><Relationship Id="rId257" Type="http://schemas.openxmlformats.org/officeDocument/2006/relationships/slideLayout" Target="../slideLayouts/slideLayout1280.xml"/><Relationship Id="rId278" Type="http://schemas.openxmlformats.org/officeDocument/2006/relationships/slideLayout" Target="../slideLayouts/slideLayout1301.xml"/><Relationship Id="rId26" Type="http://schemas.openxmlformats.org/officeDocument/2006/relationships/slideLayout" Target="../slideLayouts/slideLayout1049.xml"/><Relationship Id="rId231" Type="http://schemas.openxmlformats.org/officeDocument/2006/relationships/slideLayout" Target="../slideLayouts/slideLayout1254.xml"/><Relationship Id="rId252" Type="http://schemas.openxmlformats.org/officeDocument/2006/relationships/slideLayout" Target="../slideLayouts/slideLayout1275.xml"/><Relationship Id="rId273" Type="http://schemas.openxmlformats.org/officeDocument/2006/relationships/slideLayout" Target="../slideLayouts/slideLayout1296.xml"/><Relationship Id="rId294" Type="http://schemas.openxmlformats.org/officeDocument/2006/relationships/slideLayout" Target="../slideLayouts/slideLayout1317.xml"/><Relationship Id="rId47" Type="http://schemas.openxmlformats.org/officeDocument/2006/relationships/slideLayout" Target="../slideLayouts/slideLayout1070.xml"/><Relationship Id="rId68" Type="http://schemas.openxmlformats.org/officeDocument/2006/relationships/slideLayout" Target="../slideLayouts/slideLayout1091.xml"/><Relationship Id="rId89" Type="http://schemas.openxmlformats.org/officeDocument/2006/relationships/slideLayout" Target="../slideLayouts/slideLayout1112.xml"/><Relationship Id="rId112" Type="http://schemas.openxmlformats.org/officeDocument/2006/relationships/slideLayout" Target="../slideLayouts/slideLayout1135.xml"/><Relationship Id="rId133" Type="http://schemas.openxmlformats.org/officeDocument/2006/relationships/slideLayout" Target="../slideLayouts/slideLayout1156.xml"/><Relationship Id="rId154" Type="http://schemas.openxmlformats.org/officeDocument/2006/relationships/slideLayout" Target="../slideLayouts/slideLayout1177.xml"/><Relationship Id="rId175" Type="http://schemas.openxmlformats.org/officeDocument/2006/relationships/slideLayout" Target="../slideLayouts/slideLayout1198.xml"/><Relationship Id="rId196" Type="http://schemas.openxmlformats.org/officeDocument/2006/relationships/slideLayout" Target="../slideLayouts/slideLayout1219.xml"/><Relationship Id="rId200" Type="http://schemas.openxmlformats.org/officeDocument/2006/relationships/slideLayout" Target="../slideLayouts/slideLayout1223.xml"/><Relationship Id="rId16" Type="http://schemas.openxmlformats.org/officeDocument/2006/relationships/slideLayout" Target="../slideLayouts/slideLayout1039.xml"/><Relationship Id="rId221" Type="http://schemas.openxmlformats.org/officeDocument/2006/relationships/slideLayout" Target="../slideLayouts/slideLayout1244.xml"/><Relationship Id="rId242" Type="http://schemas.openxmlformats.org/officeDocument/2006/relationships/slideLayout" Target="../slideLayouts/slideLayout1265.xml"/><Relationship Id="rId263" Type="http://schemas.openxmlformats.org/officeDocument/2006/relationships/slideLayout" Target="../slideLayouts/slideLayout1286.xml"/><Relationship Id="rId284" Type="http://schemas.openxmlformats.org/officeDocument/2006/relationships/slideLayout" Target="../slideLayouts/slideLayout1307.xml"/><Relationship Id="rId37" Type="http://schemas.openxmlformats.org/officeDocument/2006/relationships/slideLayout" Target="../slideLayouts/slideLayout1060.xml"/><Relationship Id="rId58" Type="http://schemas.openxmlformats.org/officeDocument/2006/relationships/slideLayout" Target="../slideLayouts/slideLayout1081.xml"/><Relationship Id="rId79" Type="http://schemas.openxmlformats.org/officeDocument/2006/relationships/slideLayout" Target="../slideLayouts/slideLayout1102.xml"/><Relationship Id="rId102" Type="http://schemas.openxmlformats.org/officeDocument/2006/relationships/slideLayout" Target="../slideLayouts/slideLayout1125.xml"/><Relationship Id="rId123" Type="http://schemas.openxmlformats.org/officeDocument/2006/relationships/slideLayout" Target="../slideLayouts/slideLayout1146.xml"/><Relationship Id="rId144" Type="http://schemas.openxmlformats.org/officeDocument/2006/relationships/slideLayout" Target="../slideLayouts/slideLayout1167.xml"/><Relationship Id="rId90" Type="http://schemas.openxmlformats.org/officeDocument/2006/relationships/slideLayout" Target="../slideLayouts/slideLayout1113.xml"/><Relationship Id="rId165" Type="http://schemas.openxmlformats.org/officeDocument/2006/relationships/slideLayout" Target="../slideLayouts/slideLayout1188.xml"/><Relationship Id="rId186" Type="http://schemas.openxmlformats.org/officeDocument/2006/relationships/slideLayout" Target="../slideLayouts/slideLayout1209.xml"/><Relationship Id="rId211" Type="http://schemas.openxmlformats.org/officeDocument/2006/relationships/slideLayout" Target="../slideLayouts/slideLayout1234.xml"/><Relationship Id="rId232" Type="http://schemas.openxmlformats.org/officeDocument/2006/relationships/slideLayout" Target="../slideLayouts/slideLayout1255.xml"/><Relationship Id="rId253" Type="http://schemas.openxmlformats.org/officeDocument/2006/relationships/slideLayout" Target="../slideLayouts/slideLayout1276.xml"/><Relationship Id="rId274" Type="http://schemas.openxmlformats.org/officeDocument/2006/relationships/slideLayout" Target="../slideLayouts/slideLayout1297.xml"/><Relationship Id="rId295" Type="http://schemas.openxmlformats.org/officeDocument/2006/relationships/slideLayout" Target="../slideLayouts/slideLayout1318.xml"/><Relationship Id="rId27" Type="http://schemas.openxmlformats.org/officeDocument/2006/relationships/slideLayout" Target="../slideLayouts/slideLayout1050.xml"/><Relationship Id="rId48" Type="http://schemas.openxmlformats.org/officeDocument/2006/relationships/slideLayout" Target="../slideLayouts/slideLayout1071.xml"/><Relationship Id="rId69" Type="http://schemas.openxmlformats.org/officeDocument/2006/relationships/slideLayout" Target="../slideLayouts/slideLayout1092.xml"/><Relationship Id="rId113" Type="http://schemas.openxmlformats.org/officeDocument/2006/relationships/slideLayout" Target="../slideLayouts/slideLayout1136.xml"/><Relationship Id="rId134" Type="http://schemas.openxmlformats.org/officeDocument/2006/relationships/slideLayout" Target="../slideLayouts/slideLayout1157.xml"/><Relationship Id="rId80" Type="http://schemas.openxmlformats.org/officeDocument/2006/relationships/slideLayout" Target="../slideLayouts/slideLayout1103.xml"/><Relationship Id="rId155" Type="http://schemas.openxmlformats.org/officeDocument/2006/relationships/slideLayout" Target="../slideLayouts/slideLayout1178.xml"/><Relationship Id="rId176" Type="http://schemas.openxmlformats.org/officeDocument/2006/relationships/slideLayout" Target="../slideLayouts/slideLayout1199.xml"/><Relationship Id="rId197" Type="http://schemas.openxmlformats.org/officeDocument/2006/relationships/slideLayout" Target="../slideLayouts/slideLayout1220.xml"/><Relationship Id="rId201" Type="http://schemas.openxmlformats.org/officeDocument/2006/relationships/slideLayout" Target="../slideLayouts/slideLayout1224.xml"/><Relationship Id="rId222" Type="http://schemas.openxmlformats.org/officeDocument/2006/relationships/slideLayout" Target="../slideLayouts/slideLayout1245.xml"/><Relationship Id="rId243" Type="http://schemas.openxmlformats.org/officeDocument/2006/relationships/slideLayout" Target="../slideLayouts/slideLayout1266.xml"/><Relationship Id="rId264" Type="http://schemas.openxmlformats.org/officeDocument/2006/relationships/slideLayout" Target="../slideLayouts/slideLayout1287.xml"/><Relationship Id="rId285" Type="http://schemas.openxmlformats.org/officeDocument/2006/relationships/slideLayout" Target="../slideLayouts/slideLayout1308.xml"/><Relationship Id="rId17" Type="http://schemas.openxmlformats.org/officeDocument/2006/relationships/slideLayout" Target="../slideLayouts/slideLayout1040.xml"/><Relationship Id="rId38" Type="http://schemas.openxmlformats.org/officeDocument/2006/relationships/slideLayout" Target="../slideLayouts/slideLayout1061.xml"/><Relationship Id="rId59" Type="http://schemas.openxmlformats.org/officeDocument/2006/relationships/slideLayout" Target="../slideLayouts/slideLayout1082.xml"/><Relationship Id="rId103" Type="http://schemas.openxmlformats.org/officeDocument/2006/relationships/slideLayout" Target="../slideLayouts/slideLayout1126.xml"/><Relationship Id="rId124" Type="http://schemas.openxmlformats.org/officeDocument/2006/relationships/slideLayout" Target="../slideLayouts/slideLayout1147.xml"/><Relationship Id="rId70" Type="http://schemas.openxmlformats.org/officeDocument/2006/relationships/slideLayout" Target="../slideLayouts/slideLayout1093.xml"/><Relationship Id="rId91" Type="http://schemas.openxmlformats.org/officeDocument/2006/relationships/slideLayout" Target="../slideLayouts/slideLayout1114.xml"/><Relationship Id="rId145" Type="http://schemas.openxmlformats.org/officeDocument/2006/relationships/slideLayout" Target="../slideLayouts/slideLayout1168.xml"/><Relationship Id="rId166" Type="http://schemas.openxmlformats.org/officeDocument/2006/relationships/slideLayout" Target="../slideLayouts/slideLayout1189.xml"/><Relationship Id="rId187" Type="http://schemas.openxmlformats.org/officeDocument/2006/relationships/slideLayout" Target="../slideLayouts/slideLayout1210.xml"/><Relationship Id="rId1" Type="http://schemas.openxmlformats.org/officeDocument/2006/relationships/slideLayout" Target="../slideLayouts/slideLayout1024.xml"/><Relationship Id="rId212" Type="http://schemas.openxmlformats.org/officeDocument/2006/relationships/slideLayout" Target="../slideLayouts/slideLayout1235.xml"/><Relationship Id="rId233" Type="http://schemas.openxmlformats.org/officeDocument/2006/relationships/slideLayout" Target="../slideLayouts/slideLayout1256.xml"/><Relationship Id="rId254" Type="http://schemas.openxmlformats.org/officeDocument/2006/relationships/slideLayout" Target="../slideLayouts/slideLayout1277.xml"/><Relationship Id="rId28" Type="http://schemas.openxmlformats.org/officeDocument/2006/relationships/slideLayout" Target="../slideLayouts/slideLayout1051.xml"/><Relationship Id="rId49" Type="http://schemas.openxmlformats.org/officeDocument/2006/relationships/slideLayout" Target="../slideLayouts/slideLayout1072.xml"/><Relationship Id="rId114" Type="http://schemas.openxmlformats.org/officeDocument/2006/relationships/slideLayout" Target="../slideLayouts/slideLayout1137.xml"/><Relationship Id="rId275" Type="http://schemas.openxmlformats.org/officeDocument/2006/relationships/slideLayout" Target="../slideLayouts/slideLayout1298.xml"/><Relationship Id="rId296" Type="http://schemas.openxmlformats.org/officeDocument/2006/relationships/slideLayout" Target="../slideLayouts/slideLayout1319.xml"/><Relationship Id="rId300" Type="http://schemas.openxmlformats.org/officeDocument/2006/relationships/theme" Target="../theme/theme2.xml"/><Relationship Id="rId60" Type="http://schemas.openxmlformats.org/officeDocument/2006/relationships/slideLayout" Target="../slideLayouts/slideLayout1083.xml"/><Relationship Id="rId81" Type="http://schemas.openxmlformats.org/officeDocument/2006/relationships/slideLayout" Target="../slideLayouts/slideLayout1104.xml"/><Relationship Id="rId135" Type="http://schemas.openxmlformats.org/officeDocument/2006/relationships/slideLayout" Target="../slideLayouts/slideLayout1158.xml"/><Relationship Id="rId156" Type="http://schemas.openxmlformats.org/officeDocument/2006/relationships/slideLayout" Target="../slideLayouts/slideLayout1179.xml"/><Relationship Id="rId177" Type="http://schemas.openxmlformats.org/officeDocument/2006/relationships/slideLayout" Target="../slideLayouts/slideLayout1200.xml"/><Relationship Id="rId198" Type="http://schemas.openxmlformats.org/officeDocument/2006/relationships/slideLayout" Target="../slideLayouts/slideLayout1221.xml"/><Relationship Id="rId202" Type="http://schemas.openxmlformats.org/officeDocument/2006/relationships/slideLayout" Target="../slideLayouts/slideLayout1225.xml"/><Relationship Id="rId223" Type="http://schemas.openxmlformats.org/officeDocument/2006/relationships/slideLayout" Target="../slideLayouts/slideLayout1246.xml"/><Relationship Id="rId244" Type="http://schemas.openxmlformats.org/officeDocument/2006/relationships/slideLayout" Target="../slideLayouts/slideLayout1267.xml"/><Relationship Id="rId18" Type="http://schemas.openxmlformats.org/officeDocument/2006/relationships/slideLayout" Target="../slideLayouts/slideLayout1041.xml"/><Relationship Id="rId39" Type="http://schemas.openxmlformats.org/officeDocument/2006/relationships/slideLayout" Target="../slideLayouts/slideLayout1062.xml"/><Relationship Id="rId265" Type="http://schemas.openxmlformats.org/officeDocument/2006/relationships/slideLayout" Target="../slideLayouts/slideLayout1288.xml"/><Relationship Id="rId286" Type="http://schemas.openxmlformats.org/officeDocument/2006/relationships/slideLayout" Target="../slideLayouts/slideLayout1309.xml"/><Relationship Id="rId50" Type="http://schemas.openxmlformats.org/officeDocument/2006/relationships/slideLayout" Target="../slideLayouts/slideLayout1073.xml"/><Relationship Id="rId104" Type="http://schemas.openxmlformats.org/officeDocument/2006/relationships/slideLayout" Target="../slideLayouts/slideLayout1127.xml"/><Relationship Id="rId125" Type="http://schemas.openxmlformats.org/officeDocument/2006/relationships/slideLayout" Target="../slideLayouts/slideLayout1148.xml"/><Relationship Id="rId146" Type="http://schemas.openxmlformats.org/officeDocument/2006/relationships/slideLayout" Target="../slideLayouts/slideLayout1169.xml"/><Relationship Id="rId167" Type="http://schemas.openxmlformats.org/officeDocument/2006/relationships/slideLayout" Target="../slideLayouts/slideLayout1190.xml"/><Relationship Id="rId188" Type="http://schemas.openxmlformats.org/officeDocument/2006/relationships/slideLayout" Target="../slideLayouts/slideLayout1211.xml"/><Relationship Id="rId71" Type="http://schemas.openxmlformats.org/officeDocument/2006/relationships/slideLayout" Target="../slideLayouts/slideLayout1094.xml"/><Relationship Id="rId92" Type="http://schemas.openxmlformats.org/officeDocument/2006/relationships/slideLayout" Target="../slideLayouts/slideLayout1115.xml"/><Relationship Id="rId213" Type="http://schemas.openxmlformats.org/officeDocument/2006/relationships/slideLayout" Target="../slideLayouts/slideLayout1236.xml"/><Relationship Id="rId234" Type="http://schemas.openxmlformats.org/officeDocument/2006/relationships/slideLayout" Target="../slideLayouts/slideLayout12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26"/>
            </p:custDataLst>
            <p:extLst>
              <p:ext uri="{D42A27DB-BD31-4B8C-83A1-F6EECF244321}">
                <p14:modId xmlns:p14="http://schemas.microsoft.com/office/powerpoint/2010/main" val="259561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5" name="think-cell Slide" r:id="rId1027" imgW="270" imgH="270" progId="TCLayout.ActiveDocument.1">
                  <p:embed/>
                </p:oleObj>
              </mc:Choice>
              <mc:Fallback>
                <p:oleObj name="think-cell Slide" r:id="rId10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8804030" y="6611779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anchor="ctr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fld id="{090EB062-F74A-48E3-949C-AE146B96ACCE}" type="slidenum">
              <a:rPr lang="en-US" sz="100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AAA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035279" y="6611779"/>
            <a:ext cx="7706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FSG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473788" y="6611779"/>
            <a:ext cx="45047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73814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6494" r:id="rId10"/>
    <p:sldLayoutId id="214748649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5530" r:id="rId28"/>
    <p:sldLayoutId id="2147485531" r:id="rId29"/>
    <p:sldLayoutId id="2147485532" r:id="rId30"/>
    <p:sldLayoutId id="2147485534" r:id="rId31"/>
    <p:sldLayoutId id="2147485535" r:id="rId32"/>
    <p:sldLayoutId id="2147485536" r:id="rId33"/>
    <p:sldLayoutId id="2147485537" r:id="rId34"/>
    <p:sldLayoutId id="2147485313" r:id="rId35"/>
    <p:sldLayoutId id="2147485314" r:id="rId36"/>
    <p:sldLayoutId id="2147485315" r:id="rId37"/>
    <p:sldLayoutId id="2147485316" r:id="rId38"/>
    <p:sldLayoutId id="2147485317" r:id="rId39"/>
    <p:sldLayoutId id="2147485318" r:id="rId40"/>
    <p:sldLayoutId id="2147485319" r:id="rId41"/>
    <p:sldLayoutId id="2147485320" r:id="rId42"/>
    <p:sldLayoutId id="2147485322" r:id="rId43"/>
    <p:sldLayoutId id="2147485323" r:id="rId44"/>
    <p:sldLayoutId id="2147485324" r:id="rId45"/>
    <p:sldLayoutId id="2147485325" r:id="rId46"/>
    <p:sldLayoutId id="2147485326" r:id="rId47"/>
    <p:sldLayoutId id="2147485328" r:id="rId48"/>
    <p:sldLayoutId id="2147485329" r:id="rId49"/>
    <p:sldLayoutId id="2147485295" r:id="rId50"/>
    <p:sldLayoutId id="2147485296" r:id="rId51"/>
    <p:sldLayoutId id="2147485297" r:id="rId52"/>
    <p:sldLayoutId id="2147485298" r:id="rId53"/>
    <p:sldLayoutId id="2147485299" r:id="rId54"/>
    <p:sldLayoutId id="2147485300" r:id="rId55"/>
    <p:sldLayoutId id="2147485301" r:id="rId56"/>
    <p:sldLayoutId id="2147485302" r:id="rId57"/>
    <p:sldLayoutId id="2147485304" r:id="rId58"/>
    <p:sldLayoutId id="2147485305" r:id="rId59"/>
    <p:sldLayoutId id="2147485306" r:id="rId60"/>
    <p:sldLayoutId id="2147485307" r:id="rId61"/>
    <p:sldLayoutId id="2147485308" r:id="rId62"/>
    <p:sldLayoutId id="2147485309" r:id="rId63"/>
    <p:sldLayoutId id="2147485310" r:id="rId64"/>
    <p:sldLayoutId id="2147485311" r:id="rId65"/>
    <p:sldLayoutId id="2147485277" r:id="rId66"/>
    <p:sldLayoutId id="2147485278" r:id="rId67"/>
    <p:sldLayoutId id="2147485279" r:id="rId68"/>
    <p:sldLayoutId id="2147485280" r:id="rId69"/>
    <p:sldLayoutId id="2147485281" r:id="rId70"/>
    <p:sldLayoutId id="2147485282" r:id="rId71"/>
    <p:sldLayoutId id="2147485283" r:id="rId72"/>
    <p:sldLayoutId id="2147485284" r:id="rId73"/>
    <p:sldLayoutId id="2147485286" r:id="rId74"/>
    <p:sldLayoutId id="2147485287" r:id="rId75"/>
    <p:sldLayoutId id="2147485288" r:id="rId76"/>
    <p:sldLayoutId id="2147485289" r:id="rId77"/>
    <p:sldLayoutId id="2147485290" r:id="rId78"/>
    <p:sldLayoutId id="2147485291" r:id="rId79"/>
    <p:sldLayoutId id="2147485292" r:id="rId80"/>
    <p:sldLayoutId id="2147485293" r:id="rId81"/>
    <p:sldLayoutId id="2147485259" r:id="rId82"/>
    <p:sldLayoutId id="2147485260" r:id="rId83"/>
    <p:sldLayoutId id="2147485261" r:id="rId84"/>
    <p:sldLayoutId id="2147485262" r:id="rId85"/>
    <p:sldLayoutId id="2147485263" r:id="rId86"/>
    <p:sldLayoutId id="2147485264" r:id="rId87"/>
    <p:sldLayoutId id="2147485265" r:id="rId88"/>
    <p:sldLayoutId id="2147485266" r:id="rId89"/>
    <p:sldLayoutId id="2147485268" r:id="rId90"/>
    <p:sldLayoutId id="2147485269" r:id="rId91"/>
    <p:sldLayoutId id="2147485270" r:id="rId92"/>
    <p:sldLayoutId id="2147485271" r:id="rId93"/>
    <p:sldLayoutId id="2147485272" r:id="rId94"/>
    <p:sldLayoutId id="2147485273" r:id="rId95"/>
    <p:sldLayoutId id="2147485274" r:id="rId96"/>
    <p:sldLayoutId id="2147485275" r:id="rId97"/>
    <p:sldLayoutId id="2147485241" r:id="rId98"/>
    <p:sldLayoutId id="2147485242" r:id="rId99"/>
    <p:sldLayoutId id="2147485243" r:id="rId100"/>
    <p:sldLayoutId id="2147485244" r:id="rId101"/>
    <p:sldLayoutId id="2147485245" r:id="rId102"/>
    <p:sldLayoutId id="2147485246" r:id="rId103"/>
    <p:sldLayoutId id="2147485247" r:id="rId104"/>
    <p:sldLayoutId id="2147485248" r:id="rId105"/>
    <p:sldLayoutId id="2147485250" r:id="rId106"/>
    <p:sldLayoutId id="2147485251" r:id="rId107"/>
    <p:sldLayoutId id="2147485252" r:id="rId108"/>
    <p:sldLayoutId id="2147485253" r:id="rId109"/>
    <p:sldLayoutId id="2147485254" r:id="rId110"/>
    <p:sldLayoutId id="2147485255" r:id="rId111"/>
    <p:sldLayoutId id="2147485256" r:id="rId112"/>
    <p:sldLayoutId id="2147485257" r:id="rId113"/>
    <p:sldLayoutId id="2147485223" r:id="rId114"/>
    <p:sldLayoutId id="2147485224" r:id="rId115"/>
    <p:sldLayoutId id="2147485225" r:id="rId116"/>
    <p:sldLayoutId id="2147485226" r:id="rId117"/>
    <p:sldLayoutId id="2147485227" r:id="rId118"/>
    <p:sldLayoutId id="2147485228" r:id="rId119"/>
    <p:sldLayoutId id="2147485229" r:id="rId120"/>
    <p:sldLayoutId id="2147485230" r:id="rId121"/>
    <p:sldLayoutId id="2147485232" r:id="rId122"/>
    <p:sldLayoutId id="2147485233" r:id="rId123"/>
    <p:sldLayoutId id="2147485234" r:id="rId124"/>
    <p:sldLayoutId id="2147485235" r:id="rId125"/>
    <p:sldLayoutId id="2147485236" r:id="rId126"/>
    <p:sldLayoutId id="2147485237" r:id="rId127"/>
    <p:sldLayoutId id="2147485238" r:id="rId128"/>
    <p:sldLayoutId id="2147485239" r:id="rId129"/>
    <p:sldLayoutId id="2147486479" r:id="rId130"/>
    <p:sldLayoutId id="2147486480" r:id="rId131"/>
    <p:sldLayoutId id="2147486481" r:id="rId132"/>
    <p:sldLayoutId id="2147486482" r:id="rId133"/>
    <p:sldLayoutId id="2147486483" r:id="rId134"/>
    <p:sldLayoutId id="2147486484" r:id="rId135"/>
    <p:sldLayoutId id="2147486485" r:id="rId136"/>
    <p:sldLayoutId id="2147486486" r:id="rId137"/>
    <p:sldLayoutId id="2147486470" r:id="rId138"/>
    <p:sldLayoutId id="2147486471" r:id="rId139"/>
    <p:sldLayoutId id="2147486472" r:id="rId140"/>
    <p:sldLayoutId id="2147486473" r:id="rId141"/>
    <p:sldLayoutId id="2147486474" r:id="rId142"/>
    <p:sldLayoutId id="2147486475" r:id="rId143"/>
    <p:sldLayoutId id="2147486476" r:id="rId144"/>
    <p:sldLayoutId id="2147486477" r:id="rId145"/>
    <p:sldLayoutId id="2147486461" r:id="rId146"/>
    <p:sldLayoutId id="2147486462" r:id="rId147"/>
    <p:sldLayoutId id="2147486463" r:id="rId148"/>
    <p:sldLayoutId id="2147486464" r:id="rId149"/>
    <p:sldLayoutId id="2147486465" r:id="rId150"/>
    <p:sldLayoutId id="2147486466" r:id="rId151"/>
    <p:sldLayoutId id="2147486467" r:id="rId152"/>
    <p:sldLayoutId id="2147486468" r:id="rId153"/>
    <p:sldLayoutId id="2147486450" r:id="rId154"/>
    <p:sldLayoutId id="2147486451" r:id="rId155"/>
    <p:sldLayoutId id="2147486452" r:id="rId156"/>
    <p:sldLayoutId id="2147486453" r:id="rId157"/>
    <p:sldLayoutId id="2147486454" r:id="rId158"/>
    <p:sldLayoutId id="2147486455" r:id="rId159"/>
    <p:sldLayoutId id="2147486456" r:id="rId160"/>
    <p:sldLayoutId id="2147486457" r:id="rId161"/>
    <p:sldLayoutId id="2147486458" r:id="rId162"/>
    <p:sldLayoutId id="2147486441" r:id="rId163"/>
    <p:sldLayoutId id="2147486442" r:id="rId164"/>
    <p:sldLayoutId id="2147486443" r:id="rId165"/>
    <p:sldLayoutId id="2147486444" r:id="rId166"/>
    <p:sldLayoutId id="2147486445" r:id="rId167"/>
    <p:sldLayoutId id="2147486446" r:id="rId168"/>
    <p:sldLayoutId id="2147486447" r:id="rId169"/>
    <p:sldLayoutId id="2147486448" r:id="rId170"/>
    <p:sldLayoutId id="2147486415" r:id="rId171"/>
    <p:sldLayoutId id="2147486416" r:id="rId172"/>
    <p:sldLayoutId id="2147486417" r:id="rId173"/>
    <p:sldLayoutId id="2147486418" r:id="rId174"/>
    <p:sldLayoutId id="2147486419" r:id="rId175"/>
    <p:sldLayoutId id="2147486420" r:id="rId176"/>
    <p:sldLayoutId id="2147486421" r:id="rId177"/>
    <p:sldLayoutId id="2147486422" r:id="rId178"/>
    <p:sldLayoutId id="2147486405" r:id="rId179"/>
    <p:sldLayoutId id="2147486406" r:id="rId180"/>
    <p:sldLayoutId id="2147486407" r:id="rId181"/>
    <p:sldLayoutId id="2147486408" r:id="rId182"/>
    <p:sldLayoutId id="2147486409" r:id="rId183"/>
    <p:sldLayoutId id="2147486410" r:id="rId184"/>
    <p:sldLayoutId id="2147486411" r:id="rId185"/>
    <p:sldLayoutId id="2147486412" r:id="rId186"/>
    <p:sldLayoutId id="2147486396" r:id="rId187"/>
    <p:sldLayoutId id="2147486397" r:id="rId188"/>
    <p:sldLayoutId id="2147486398" r:id="rId189"/>
    <p:sldLayoutId id="2147486400" r:id="rId190"/>
    <p:sldLayoutId id="2147486401" r:id="rId191"/>
    <p:sldLayoutId id="2147486402" r:id="rId192"/>
    <p:sldLayoutId id="2147486403" r:id="rId193"/>
    <p:sldLayoutId id="2147486386" r:id="rId194"/>
    <p:sldLayoutId id="2147486387" r:id="rId195"/>
    <p:sldLayoutId id="2147486388" r:id="rId196"/>
    <p:sldLayoutId id="2147486389" r:id="rId197"/>
    <p:sldLayoutId id="2147486390" r:id="rId198"/>
    <p:sldLayoutId id="2147486391" r:id="rId199"/>
    <p:sldLayoutId id="2147486392" r:id="rId200"/>
    <p:sldLayoutId id="2147486393" r:id="rId201"/>
    <p:sldLayoutId id="2147486352" r:id="rId202"/>
    <p:sldLayoutId id="2147486353" r:id="rId203"/>
    <p:sldLayoutId id="2147486354" r:id="rId204"/>
    <p:sldLayoutId id="2147486355" r:id="rId205"/>
    <p:sldLayoutId id="2147486356" r:id="rId206"/>
    <p:sldLayoutId id="2147486357" r:id="rId207"/>
    <p:sldLayoutId id="2147486358" r:id="rId208"/>
    <p:sldLayoutId id="2147486359" r:id="rId209"/>
    <p:sldLayoutId id="2147486314" r:id="rId210"/>
    <p:sldLayoutId id="2147486315" r:id="rId211"/>
    <p:sldLayoutId id="2147486316" r:id="rId212"/>
    <p:sldLayoutId id="2147486317" r:id="rId213"/>
    <p:sldLayoutId id="2147486318" r:id="rId214"/>
    <p:sldLayoutId id="2147486319" r:id="rId215"/>
    <p:sldLayoutId id="2147486320" r:id="rId216"/>
    <p:sldLayoutId id="2147486321" r:id="rId217"/>
    <p:sldLayoutId id="2147486304" r:id="rId218"/>
    <p:sldLayoutId id="2147486305" r:id="rId219"/>
    <p:sldLayoutId id="2147486306" r:id="rId220"/>
    <p:sldLayoutId id="2147486307" r:id="rId221"/>
    <p:sldLayoutId id="2147486308" r:id="rId222"/>
    <p:sldLayoutId id="2147486309" r:id="rId223"/>
    <p:sldLayoutId id="2147486310" r:id="rId224"/>
    <p:sldLayoutId id="2147486311" r:id="rId225"/>
    <p:sldLayoutId id="2147486242" r:id="rId226"/>
    <p:sldLayoutId id="2147486243" r:id="rId227"/>
    <p:sldLayoutId id="2147486244" r:id="rId228"/>
    <p:sldLayoutId id="2147486245" r:id="rId229"/>
    <p:sldLayoutId id="2147486246" r:id="rId230"/>
    <p:sldLayoutId id="2147486247" r:id="rId231"/>
    <p:sldLayoutId id="2147486248" r:id="rId232"/>
    <p:sldLayoutId id="2147486249" r:id="rId233"/>
    <p:sldLayoutId id="2147486199" r:id="rId234"/>
    <p:sldLayoutId id="2147486200" r:id="rId235"/>
    <p:sldLayoutId id="2147486201" r:id="rId236"/>
    <p:sldLayoutId id="2147486202" r:id="rId237"/>
    <p:sldLayoutId id="2147486203" r:id="rId238"/>
    <p:sldLayoutId id="2147486204" r:id="rId239"/>
    <p:sldLayoutId id="2147486205" r:id="rId240"/>
    <p:sldLayoutId id="2147486206" r:id="rId241"/>
    <p:sldLayoutId id="2147486189" r:id="rId242"/>
    <p:sldLayoutId id="2147486190" r:id="rId243"/>
    <p:sldLayoutId id="2147486191" r:id="rId244"/>
    <p:sldLayoutId id="2147486192" r:id="rId245"/>
    <p:sldLayoutId id="2147486193" r:id="rId246"/>
    <p:sldLayoutId id="2147486194" r:id="rId247"/>
    <p:sldLayoutId id="2147486195" r:id="rId248"/>
    <p:sldLayoutId id="2147486196" r:id="rId249"/>
    <p:sldLayoutId id="2147486179" r:id="rId250"/>
    <p:sldLayoutId id="2147486180" r:id="rId251"/>
    <p:sldLayoutId id="2147486181" r:id="rId252"/>
    <p:sldLayoutId id="2147486182" r:id="rId253"/>
    <p:sldLayoutId id="2147486183" r:id="rId254"/>
    <p:sldLayoutId id="2147486184" r:id="rId255"/>
    <p:sldLayoutId id="2147486185" r:id="rId256"/>
    <p:sldLayoutId id="2147486186" r:id="rId257"/>
    <p:sldLayoutId id="2147486170" r:id="rId258"/>
    <p:sldLayoutId id="2147486171" r:id="rId259"/>
    <p:sldLayoutId id="2147486172" r:id="rId260"/>
    <p:sldLayoutId id="2147486173" r:id="rId261"/>
    <p:sldLayoutId id="2147486174" r:id="rId262"/>
    <p:sldLayoutId id="2147486175" r:id="rId263"/>
    <p:sldLayoutId id="2147486176" r:id="rId264"/>
    <p:sldLayoutId id="2147486177" r:id="rId265"/>
    <p:sldLayoutId id="2147486160" r:id="rId266"/>
    <p:sldLayoutId id="2147486161" r:id="rId267"/>
    <p:sldLayoutId id="2147486162" r:id="rId268"/>
    <p:sldLayoutId id="2147486163" r:id="rId269"/>
    <p:sldLayoutId id="2147486164" r:id="rId270"/>
    <p:sldLayoutId id="2147486165" r:id="rId271"/>
    <p:sldLayoutId id="2147486166" r:id="rId272"/>
    <p:sldLayoutId id="2147486167" r:id="rId273"/>
    <p:sldLayoutId id="2147486151" r:id="rId274"/>
    <p:sldLayoutId id="2147486152" r:id="rId275"/>
    <p:sldLayoutId id="2147486153" r:id="rId276"/>
    <p:sldLayoutId id="2147486154" r:id="rId277"/>
    <p:sldLayoutId id="2147486155" r:id="rId278"/>
    <p:sldLayoutId id="2147486156" r:id="rId279"/>
    <p:sldLayoutId id="2147486157" r:id="rId280"/>
    <p:sldLayoutId id="2147486158" r:id="rId281"/>
    <p:sldLayoutId id="2147486142" r:id="rId282"/>
    <p:sldLayoutId id="2147486143" r:id="rId283"/>
    <p:sldLayoutId id="2147486144" r:id="rId284"/>
    <p:sldLayoutId id="2147486145" r:id="rId285"/>
    <p:sldLayoutId id="2147486146" r:id="rId286"/>
    <p:sldLayoutId id="2147486147" r:id="rId287"/>
    <p:sldLayoutId id="2147486148" r:id="rId288"/>
    <p:sldLayoutId id="2147486149" r:id="rId289"/>
    <p:sldLayoutId id="2147486132" r:id="rId290"/>
    <p:sldLayoutId id="2147486133" r:id="rId291"/>
    <p:sldLayoutId id="2147486134" r:id="rId292"/>
    <p:sldLayoutId id="2147486135" r:id="rId293"/>
    <p:sldLayoutId id="2147486136" r:id="rId294"/>
    <p:sldLayoutId id="2147486137" r:id="rId295"/>
    <p:sldLayoutId id="2147486138" r:id="rId296"/>
    <p:sldLayoutId id="2147486139" r:id="rId297"/>
    <p:sldLayoutId id="2147486123" r:id="rId298"/>
    <p:sldLayoutId id="2147486124" r:id="rId299"/>
    <p:sldLayoutId id="2147486125" r:id="rId300"/>
    <p:sldLayoutId id="2147486126" r:id="rId301"/>
    <p:sldLayoutId id="2147486127" r:id="rId302"/>
    <p:sldLayoutId id="2147486128" r:id="rId303"/>
    <p:sldLayoutId id="2147486129" r:id="rId304"/>
    <p:sldLayoutId id="2147486130" r:id="rId305"/>
    <p:sldLayoutId id="2147486096" r:id="rId306"/>
    <p:sldLayoutId id="2147486097" r:id="rId307"/>
    <p:sldLayoutId id="2147486098" r:id="rId308"/>
    <p:sldLayoutId id="2147486099" r:id="rId309"/>
    <p:sldLayoutId id="2147486100" r:id="rId310"/>
    <p:sldLayoutId id="2147486101" r:id="rId311"/>
    <p:sldLayoutId id="2147486102" r:id="rId312"/>
    <p:sldLayoutId id="2147486103" r:id="rId313"/>
    <p:sldLayoutId id="2147486068" r:id="rId314"/>
    <p:sldLayoutId id="2147486069" r:id="rId315"/>
    <p:sldLayoutId id="2147486070" r:id="rId316"/>
    <p:sldLayoutId id="2147486071" r:id="rId317"/>
    <p:sldLayoutId id="2147486072" r:id="rId318"/>
    <p:sldLayoutId id="2147486073" r:id="rId319"/>
    <p:sldLayoutId id="2147486074" r:id="rId320"/>
    <p:sldLayoutId id="2147486075" r:id="rId321"/>
    <p:sldLayoutId id="2147486058" r:id="rId322"/>
    <p:sldLayoutId id="2147486059" r:id="rId323"/>
    <p:sldLayoutId id="2147486060" r:id="rId324"/>
    <p:sldLayoutId id="2147486061" r:id="rId325"/>
    <p:sldLayoutId id="2147486062" r:id="rId326"/>
    <p:sldLayoutId id="2147486063" r:id="rId327"/>
    <p:sldLayoutId id="2147486064" r:id="rId328"/>
    <p:sldLayoutId id="2147486065" r:id="rId329"/>
    <p:sldLayoutId id="2147486049" r:id="rId330"/>
    <p:sldLayoutId id="2147486050" r:id="rId331"/>
    <p:sldLayoutId id="2147486051" r:id="rId332"/>
    <p:sldLayoutId id="2147486052" r:id="rId333"/>
    <p:sldLayoutId id="2147486053" r:id="rId334"/>
    <p:sldLayoutId id="2147486054" r:id="rId335"/>
    <p:sldLayoutId id="2147486055" r:id="rId336"/>
    <p:sldLayoutId id="2147486056" r:id="rId337"/>
    <p:sldLayoutId id="2147486039" r:id="rId338"/>
    <p:sldLayoutId id="2147486040" r:id="rId339"/>
    <p:sldLayoutId id="2147486041" r:id="rId340"/>
    <p:sldLayoutId id="2147486042" r:id="rId341"/>
    <p:sldLayoutId id="2147486043" r:id="rId342"/>
    <p:sldLayoutId id="2147486044" r:id="rId343"/>
    <p:sldLayoutId id="2147486045" r:id="rId344"/>
    <p:sldLayoutId id="2147486046" r:id="rId345"/>
    <p:sldLayoutId id="2147486029" r:id="rId346"/>
    <p:sldLayoutId id="2147486030" r:id="rId347"/>
    <p:sldLayoutId id="2147486031" r:id="rId348"/>
    <p:sldLayoutId id="2147486032" r:id="rId349"/>
    <p:sldLayoutId id="2147486033" r:id="rId350"/>
    <p:sldLayoutId id="2147486034" r:id="rId351"/>
    <p:sldLayoutId id="2147486035" r:id="rId352"/>
    <p:sldLayoutId id="2147486036" r:id="rId353"/>
    <p:sldLayoutId id="2147486020" r:id="rId354"/>
    <p:sldLayoutId id="2147486021" r:id="rId355"/>
    <p:sldLayoutId id="2147486022" r:id="rId356"/>
    <p:sldLayoutId id="2147486023" r:id="rId357"/>
    <p:sldLayoutId id="2147486024" r:id="rId358"/>
    <p:sldLayoutId id="2147486025" r:id="rId359"/>
    <p:sldLayoutId id="2147486026" r:id="rId360"/>
    <p:sldLayoutId id="2147486027" r:id="rId361"/>
    <p:sldLayoutId id="2147486010" r:id="rId362"/>
    <p:sldLayoutId id="2147486011" r:id="rId363"/>
    <p:sldLayoutId id="2147486012" r:id="rId364"/>
    <p:sldLayoutId id="2147486013" r:id="rId365"/>
    <p:sldLayoutId id="2147486014" r:id="rId366"/>
    <p:sldLayoutId id="2147486015" r:id="rId367"/>
    <p:sldLayoutId id="2147486016" r:id="rId368"/>
    <p:sldLayoutId id="2147486017" r:id="rId369"/>
    <p:sldLayoutId id="2147485965" r:id="rId370"/>
    <p:sldLayoutId id="2147485966" r:id="rId371"/>
    <p:sldLayoutId id="2147485967" r:id="rId372"/>
    <p:sldLayoutId id="2147485968" r:id="rId373"/>
    <p:sldLayoutId id="2147485969" r:id="rId374"/>
    <p:sldLayoutId id="2147485970" r:id="rId375"/>
    <p:sldLayoutId id="2147485971" r:id="rId376"/>
    <p:sldLayoutId id="2147485972" r:id="rId377"/>
    <p:sldLayoutId id="2147485956" r:id="rId378"/>
    <p:sldLayoutId id="2147485957" r:id="rId379"/>
    <p:sldLayoutId id="2147485958" r:id="rId380"/>
    <p:sldLayoutId id="2147485959" r:id="rId381"/>
    <p:sldLayoutId id="2147485960" r:id="rId382"/>
    <p:sldLayoutId id="2147485961" r:id="rId383"/>
    <p:sldLayoutId id="2147485962" r:id="rId384"/>
    <p:sldLayoutId id="2147485963" r:id="rId385"/>
    <p:sldLayoutId id="2147485936" r:id="rId386"/>
    <p:sldLayoutId id="2147485937" r:id="rId387"/>
    <p:sldLayoutId id="2147485938" r:id="rId388"/>
    <p:sldLayoutId id="2147485939" r:id="rId389"/>
    <p:sldLayoutId id="2147485940" r:id="rId390"/>
    <p:sldLayoutId id="2147485941" r:id="rId391"/>
    <p:sldLayoutId id="2147485942" r:id="rId392"/>
    <p:sldLayoutId id="2147485943" r:id="rId393"/>
    <p:sldLayoutId id="2147485927" r:id="rId394"/>
    <p:sldLayoutId id="2147485928" r:id="rId395"/>
    <p:sldLayoutId id="2147485929" r:id="rId396"/>
    <p:sldLayoutId id="2147485930" r:id="rId397"/>
    <p:sldLayoutId id="2147485931" r:id="rId398"/>
    <p:sldLayoutId id="2147485932" r:id="rId399"/>
    <p:sldLayoutId id="2147485933" r:id="rId400"/>
    <p:sldLayoutId id="2147485934" r:id="rId401"/>
    <p:sldLayoutId id="2147485918" r:id="rId402"/>
    <p:sldLayoutId id="2147485919" r:id="rId403"/>
    <p:sldLayoutId id="2147485920" r:id="rId404"/>
    <p:sldLayoutId id="2147485921" r:id="rId405"/>
    <p:sldLayoutId id="2147485922" r:id="rId406"/>
    <p:sldLayoutId id="2147485923" r:id="rId407"/>
    <p:sldLayoutId id="2147485924" r:id="rId408"/>
    <p:sldLayoutId id="2147485925" r:id="rId409"/>
    <p:sldLayoutId id="2147485890" r:id="rId410"/>
    <p:sldLayoutId id="2147485891" r:id="rId411"/>
    <p:sldLayoutId id="2147485892" r:id="rId412"/>
    <p:sldLayoutId id="2147485893" r:id="rId413"/>
    <p:sldLayoutId id="2147485894" r:id="rId414"/>
    <p:sldLayoutId id="2147485895" r:id="rId415"/>
    <p:sldLayoutId id="2147485896" r:id="rId416"/>
    <p:sldLayoutId id="2147485897" r:id="rId417"/>
    <p:sldLayoutId id="2147485880" r:id="rId418"/>
    <p:sldLayoutId id="2147485881" r:id="rId419"/>
    <p:sldLayoutId id="2147485882" r:id="rId420"/>
    <p:sldLayoutId id="2147485883" r:id="rId421"/>
    <p:sldLayoutId id="2147485884" r:id="rId422"/>
    <p:sldLayoutId id="2147485885" r:id="rId423"/>
    <p:sldLayoutId id="2147485886" r:id="rId424"/>
    <p:sldLayoutId id="2147485887" r:id="rId425"/>
    <p:sldLayoutId id="2147485870" r:id="rId426"/>
    <p:sldLayoutId id="2147485871" r:id="rId427"/>
    <p:sldLayoutId id="2147485872" r:id="rId428"/>
    <p:sldLayoutId id="2147485873" r:id="rId429"/>
    <p:sldLayoutId id="2147485874" r:id="rId430"/>
    <p:sldLayoutId id="2147485875" r:id="rId431"/>
    <p:sldLayoutId id="2147485876" r:id="rId432"/>
    <p:sldLayoutId id="2147485877" r:id="rId433"/>
    <p:sldLayoutId id="2147485853" r:id="rId434"/>
    <p:sldLayoutId id="2147485854" r:id="rId435"/>
    <p:sldLayoutId id="2147485855" r:id="rId436"/>
    <p:sldLayoutId id="2147485856" r:id="rId437"/>
    <p:sldLayoutId id="2147485857" r:id="rId438"/>
    <p:sldLayoutId id="2147485858" r:id="rId439"/>
    <p:sldLayoutId id="2147485859" r:id="rId440"/>
    <p:sldLayoutId id="2147485860" r:id="rId441"/>
    <p:sldLayoutId id="2147485843" r:id="rId442"/>
    <p:sldLayoutId id="2147485844" r:id="rId443"/>
    <p:sldLayoutId id="2147485845" r:id="rId444"/>
    <p:sldLayoutId id="2147485846" r:id="rId445"/>
    <p:sldLayoutId id="2147485847" r:id="rId446"/>
    <p:sldLayoutId id="2147485848" r:id="rId447"/>
    <p:sldLayoutId id="2147485849" r:id="rId448"/>
    <p:sldLayoutId id="2147485850" r:id="rId449"/>
    <p:sldLayoutId id="2147485833" r:id="rId450"/>
    <p:sldLayoutId id="2147485834" r:id="rId451"/>
    <p:sldLayoutId id="2147485835" r:id="rId452"/>
    <p:sldLayoutId id="2147485836" r:id="rId453"/>
    <p:sldLayoutId id="2147485837" r:id="rId454"/>
    <p:sldLayoutId id="2147485838" r:id="rId455"/>
    <p:sldLayoutId id="2147485839" r:id="rId456"/>
    <p:sldLayoutId id="2147485840" r:id="rId457"/>
    <p:sldLayoutId id="2147485823" r:id="rId458"/>
    <p:sldLayoutId id="2147485824" r:id="rId459"/>
    <p:sldLayoutId id="2147485825" r:id="rId460"/>
    <p:sldLayoutId id="2147485826" r:id="rId461"/>
    <p:sldLayoutId id="2147485827" r:id="rId462"/>
    <p:sldLayoutId id="2147485828" r:id="rId463"/>
    <p:sldLayoutId id="2147485829" r:id="rId464"/>
    <p:sldLayoutId id="2147485830" r:id="rId465"/>
    <p:sldLayoutId id="2147485813" r:id="rId466"/>
    <p:sldLayoutId id="2147485814" r:id="rId467"/>
    <p:sldLayoutId id="2147485815" r:id="rId468"/>
    <p:sldLayoutId id="2147485816" r:id="rId469"/>
    <p:sldLayoutId id="2147485817" r:id="rId470"/>
    <p:sldLayoutId id="2147485818" r:id="rId471"/>
    <p:sldLayoutId id="2147485819" r:id="rId472"/>
    <p:sldLayoutId id="2147485820" r:id="rId473"/>
    <p:sldLayoutId id="2147485785" r:id="rId474"/>
    <p:sldLayoutId id="2147485786" r:id="rId475"/>
    <p:sldLayoutId id="2147485787" r:id="rId476"/>
    <p:sldLayoutId id="2147485788" r:id="rId477"/>
    <p:sldLayoutId id="2147485789" r:id="rId478"/>
    <p:sldLayoutId id="2147485790" r:id="rId479"/>
    <p:sldLayoutId id="2147485791" r:id="rId480"/>
    <p:sldLayoutId id="2147485792" r:id="rId481"/>
    <p:sldLayoutId id="2147485775" r:id="rId482"/>
    <p:sldLayoutId id="2147485776" r:id="rId483"/>
    <p:sldLayoutId id="2147485777" r:id="rId484"/>
    <p:sldLayoutId id="2147485778" r:id="rId485"/>
    <p:sldLayoutId id="2147485779" r:id="rId486"/>
    <p:sldLayoutId id="2147485780" r:id="rId487"/>
    <p:sldLayoutId id="2147485781" r:id="rId488"/>
    <p:sldLayoutId id="2147485782" r:id="rId489"/>
    <p:sldLayoutId id="2147485765" r:id="rId490"/>
    <p:sldLayoutId id="2147485766" r:id="rId491"/>
    <p:sldLayoutId id="2147485767" r:id="rId492"/>
    <p:sldLayoutId id="2147485768" r:id="rId493"/>
    <p:sldLayoutId id="2147485769" r:id="rId494"/>
    <p:sldLayoutId id="2147485770" r:id="rId495"/>
    <p:sldLayoutId id="2147485771" r:id="rId496"/>
    <p:sldLayoutId id="2147485772" r:id="rId497"/>
    <p:sldLayoutId id="2147485756" r:id="rId498"/>
    <p:sldLayoutId id="2147485757" r:id="rId499"/>
    <p:sldLayoutId id="2147485758" r:id="rId500"/>
    <p:sldLayoutId id="2147485759" r:id="rId501"/>
    <p:sldLayoutId id="2147485760" r:id="rId502"/>
    <p:sldLayoutId id="2147485761" r:id="rId503"/>
    <p:sldLayoutId id="2147485762" r:id="rId504"/>
    <p:sldLayoutId id="2147485763" r:id="rId505"/>
    <p:sldLayoutId id="2147485746" r:id="rId506"/>
    <p:sldLayoutId id="2147485747" r:id="rId507"/>
    <p:sldLayoutId id="2147485748" r:id="rId508"/>
    <p:sldLayoutId id="2147485749" r:id="rId509"/>
    <p:sldLayoutId id="2147485750" r:id="rId510"/>
    <p:sldLayoutId id="2147485751" r:id="rId511"/>
    <p:sldLayoutId id="2147485752" r:id="rId512"/>
    <p:sldLayoutId id="2147485753" r:id="rId513"/>
    <p:sldLayoutId id="2147485727" r:id="rId514"/>
    <p:sldLayoutId id="2147485728" r:id="rId515"/>
    <p:sldLayoutId id="2147485729" r:id="rId516"/>
    <p:sldLayoutId id="2147485730" r:id="rId517"/>
    <p:sldLayoutId id="2147485731" r:id="rId518"/>
    <p:sldLayoutId id="2147485732" r:id="rId519"/>
    <p:sldLayoutId id="2147485733" r:id="rId520"/>
    <p:sldLayoutId id="2147485734" r:id="rId521"/>
    <p:sldLayoutId id="2147485717" r:id="rId522"/>
    <p:sldLayoutId id="2147485718" r:id="rId523"/>
    <p:sldLayoutId id="2147485719" r:id="rId524"/>
    <p:sldLayoutId id="2147485720" r:id="rId525"/>
    <p:sldLayoutId id="2147485721" r:id="rId526"/>
    <p:sldLayoutId id="2147485722" r:id="rId527"/>
    <p:sldLayoutId id="2147485723" r:id="rId528"/>
    <p:sldLayoutId id="2147485724" r:id="rId529"/>
    <p:sldLayoutId id="2147485725" r:id="rId530"/>
    <p:sldLayoutId id="2147485707" r:id="rId531"/>
    <p:sldLayoutId id="2147485708" r:id="rId532"/>
    <p:sldLayoutId id="2147485709" r:id="rId533"/>
    <p:sldLayoutId id="2147485710" r:id="rId534"/>
    <p:sldLayoutId id="2147485711" r:id="rId535"/>
    <p:sldLayoutId id="2147485712" r:id="rId536"/>
    <p:sldLayoutId id="2147485713" r:id="rId537"/>
    <p:sldLayoutId id="2147485714" r:id="rId538"/>
    <p:sldLayoutId id="2147485715" r:id="rId539"/>
    <p:sldLayoutId id="2147485697" r:id="rId540"/>
    <p:sldLayoutId id="2147485698" r:id="rId541"/>
    <p:sldLayoutId id="2147485699" r:id="rId542"/>
    <p:sldLayoutId id="2147485700" r:id="rId543"/>
    <p:sldLayoutId id="2147485701" r:id="rId544"/>
    <p:sldLayoutId id="2147485702" r:id="rId545"/>
    <p:sldLayoutId id="2147485703" r:id="rId546"/>
    <p:sldLayoutId id="2147485704" r:id="rId547"/>
    <p:sldLayoutId id="2147485677" r:id="rId548"/>
    <p:sldLayoutId id="2147485678" r:id="rId549"/>
    <p:sldLayoutId id="2147485679" r:id="rId550"/>
    <p:sldLayoutId id="2147485680" r:id="rId551"/>
    <p:sldLayoutId id="2147485681" r:id="rId552"/>
    <p:sldLayoutId id="2147485682" r:id="rId553"/>
    <p:sldLayoutId id="2147485683" r:id="rId554"/>
    <p:sldLayoutId id="2147485684" r:id="rId555"/>
    <p:sldLayoutId id="2147485667" r:id="rId556"/>
    <p:sldLayoutId id="2147485668" r:id="rId557"/>
    <p:sldLayoutId id="2147485669" r:id="rId558"/>
    <p:sldLayoutId id="2147485670" r:id="rId559"/>
    <p:sldLayoutId id="2147485671" r:id="rId560"/>
    <p:sldLayoutId id="2147485672" r:id="rId561"/>
    <p:sldLayoutId id="2147485673" r:id="rId562"/>
    <p:sldLayoutId id="2147485674" r:id="rId563"/>
    <p:sldLayoutId id="2147485657" r:id="rId564"/>
    <p:sldLayoutId id="2147485658" r:id="rId565"/>
    <p:sldLayoutId id="2147485659" r:id="rId566"/>
    <p:sldLayoutId id="2147485660" r:id="rId567"/>
    <p:sldLayoutId id="2147485661" r:id="rId568"/>
    <p:sldLayoutId id="2147485662" r:id="rId569"/>
    <p:sldLayoutId id="2147485663" r:id="rId570"/>
    <p:sldLayoutId id="2147485664" r:id="rId571"/>
    <p:sldLayoutId id="2147485647" r:id="rId572"/>
    <p:sldLayoutId id="2147485648" r:id="rId573"/>
    <p:sldLayoutId id="2147485649" r:id="rId574"/>
    <p:sldLayoutId id="2147485650" r:id="rId575"/>
    <p:sldLayoutId id="2147485651" r:id="rId576"/>
    <p:sldLayoutId id="2147485652" r:id="rId577"/>
    <p:sldLayoutId id="2147485653" r:id="rId578"/>
    <p:sldLayoutId id="2147485654" r:id="rId579"/>
    <p:sldLayoutId id="2147485638" r:id="rId580"/>
    <p:sldLayoutId id="2147485639" r:id="rId581"/>
    <p:sldLayoutId id="2147485640" r:id="rId582"/>
    <p:sldLayoutId id="2147485642" r:id="rId583"/>
    <p:sldLayoutId id="2147485643" r:id="rId584"/>
    <p:sldLayoutId id="2147485644" r:id="rId585"/>
    <p:sldLayoutId id="2147485645" r:id="rId586"/>
    <p:sldLayoutId id="2147485629" r:id="rId587"/>
    <p:sldLayoutId id="2147485630" r:id="rId588"/>
    <p:sldLayoutId id="2147485631" r:id="rId589"/>
    <p:sldLayoutId id="2147485632" r:id="rId590"/>
    <p:sldLayoutId id="2147485633" r:id="rId591"/>
    <p:sldLayoutId id="2147485634" r:id="rId592"/>
    <p:sldLayoutId id="2147485635" r:id="rId593"/>
    <p:sldLayoutId id="2147485636" r:id="rId594"/>
    <p:sldLayoutId id="2147485619" r:id="rId595"/>
    <p:sldLayoutId id="2147485620" r:id="rId596"/>
    <p:sldLayoutId id="2147485621" r:id="rId597"/>
    <p:sldLayoutId id="2147485622" r:id="rId598"/>
    <p:sldLayoutId id="2147485623" r:id="rId599"/>
    <p:sldLayoutId id="2147485624" r:id="rId600"/>
    <p:sldLayoutId id="2147485625" r:id="rId601"/>
    <p:sldLayoutId id="2147485626" r:id="rId602"/>
    <p:sldLayoutId id="2147485609" r:id="rId603"/>
    <p:sldLayoutId id="2147485610" r:id="rId604"/>
    <p:sldLayoutId id="2147485611" r:id="rId605"/>
    <p:sldLayoutId id="2147485612" r:id="rId606"/>
    <p:sldLayoutId id="2147485613" r:id="rId607"/>
    <p:sldLayoutId id="2147485614" r:id="rId608"/>
    <p:sldLayoutId id="2147485615" r:id="rId609"/>
    <p:sldLayoutId id="2147485616" r:id="rId610"/>
    <p:sldLayoutId id="2147485599" r:id="rId611"/>
    <p:sldLayoutId id="2147485600" r:id="rId612"/>
    <p:sldLayoutId id="2147485601" r:id="rId613"/>
    <p:sldLayoutId id="2147485602" r:id="rId614"/>
    <p:sldLayoutId id="2147485603" r:id="rId615"/>
    <p:sldLayoutId id="2147485604" r:id="rId616"/>
    <p:sldLayoutId id="2147485605" r:id="rId617"/>
    <p:sldLayoutId id="2147485606" r:id="rId618"/>
    <p:sldLayoutId id="2147485589" r:id="rId619"/>
    <p:sldLayoutId id="2147485590" r:id="rId620"/>
    <p:sldLayoutId id="2147485591" r:id="rId621"/>
    <p:sldLayoutId id="2147485592" r:id="rId622"/>
    <p:sldLayoutId id="2147485593" r:id="rId623"/>
    <p:sldLayoutId id="2147485594" r:id="rId624"/>
    <p:sldLayoutId id="2147485595" r:id="rId625"/>
    <p:sldLayoutId id="2147485596" r:id="rId626"/>
    <p:sldLayoutId id="2147485579" r:id="rId627"/>
    <p:sldLayoutId id="2147485580" r:id="rId628"/>
    <p:sldLayoutId id="2147485581" r:id="rId629"/>
    <p:sldLayoutId id="2147485582" r:id="rId630"/>
    <p:sldLayoutId id="2147485583" r:id="rId631"/>
    <p:sldLayoutId id="2147485584" r:id="rId632"/>
    <p:sldLayoutId id="2147485585" r:id="rId633"/>
    <p:sldLayoutId id="2147485586" r:id="rId634"/>
    <p:sldLayoutId id="2147485569" r:id="rId635"/>
    <p:sldLayoutId id="2147485570" r:id="rId636"/>
    <p:sldLayoutId id="2147485571" r:id="rId637"/>
    <p:sldLayoutId id="2147485572" r:id="rId638"/>
    <p:sldLayoutId id="2147485573" r:id="rId639"/>
    <p:sldLayoutId id="2147485574" r:id="rId640"/>
    <p:sldLayoutId id="2147485575" r:id="rId641"/>
    <p:sldLayoutId id="2147485576" r:id="rId642"/>
    <p:sldLayoutId id="2147485577" r:id="rId643"/>
    <p:sldLayoutId id="2147485559" r:id="rId644"/>
    <p:sldLayoutId id="2147485560" r:id="rId645"/>
    <p:sldLayoutId id="2147485561" r:id="rId646"/>
    <p:sldLayoutId id="2147485562" r:id="rId647"/>
    <p:sldLayoutId id="2147485563" r:id="rId648"/>
    <p:sldLayoutId id="2147485564" r:id="rId649"/>
    <p:sldLayoutId id="2147485565" r:id="rId650"/>
    <p:sldLayoutId id="2147485566" r:id="rId651"/>
    <p:sldLayoutId id="2147485549" r:id="rId652"/>
    <p:sldLayoutId id="2147485550" r:id="rId653"/>
    <p:sldLayoutId id="2147485551" r:id="rId654"/>
    <p:sldLayoutId id="2147485552" r:id="rId655"/>
    <p:sldLayoutId id="2147485553" r:id="rId656"/>
    <p:sldLayoutId id="2147485554" r:id="rId657"/>
    <p:sldLayoutId id="2147485555" r:id="rId658"/>
    <p:sldLayoutId id="2147485556" r:id="rId659"/>
    <p:sldLayoutId id="2147485539" r:id="rId660"/>
    <p:sldLayoutId id="2147485540" r:id="rId661"/>
    <p:sldLayoutId id="2147485541" r:id="rId662"/>
    <p:sldLayoutId id="2147485542" r:id="rId663"/>
    <p:sldLayoutId id="2147485543" r:id="rId664"/>
    <p:sldLayoutId id="2147485544" r:id="rId665"/>
    <p:sldLayoutId id="2147485545" r:id="rId666"/>
    <p:sldLayoutId id="2147485546" r:id="rId667"/>
    <p:sldLayoutId id="2147485510" r:id="rId668"/>
    <p:sldLayoutId id="2147485511" r:id="rId669"/>
    <p:sldLayoutId id="2147485512" r:id="rId670"/>
    <p:sldLayoutId id="2147485513" r:id="rId671"/>
    <p:sldLayoutId id="2147485514" r:id="rId672"/>
    <p:sldLayoutId id="2147485515" r:id="rId673"/>
    <p:sldLayoutId id="2147485516" r:id="rId674"/>
    <p:sldLayoutId id="2147485517" r:id="rId675"/>
    <p:sldLayoutId id="2147485472" r:id="rId676"/>
    <p:sldLayoutId id="2147485473" r:id="rId677"/>
    <p:sldLayoutId id="2147485474" r:id="rId678"/>
    <p:sldLayoutId id="2147485475" r:id="rId679"/>
    <p:sldLayoutId id="2147485476" r:id="rId680"/>
    <p:sldLayoutId id="2147485477" r:id="rId681"/>
    <p:sldLayoutId id="2147485478" r:id="rId682"/>
    <p:sldLayoutId id="2147485479" r:id="rId683"/>
    <p:sldLayoutId id="2147485463" r:id="rId684"/>
    <p:sldLayoutId id="2147485464" r:id="rId685"/>
    <p:sldLayoutId id="2147485465" r:id="rId686"/>
    <p:sldLayoutId id="2147485466" r:id="rId687"/>
    <p:sldLayoutId id="2147485467" r:id="rId688"/>
    <p:sldLayoutId id="2147485468" r:id="rId689"/>
    <p:sldLayoutId id="2147485469" r:id="rId690"/>
    <p:sldLayoutId id="2147485470" r:id="rId691"/>
    <p:sldLayoutId id="2147485445" r:id="rId692"/>
    <p:sldLayoutId id="2147485446" r:id="rId693"/>
    <p:sldLayoutId id="2147485447" r:id="rId694"/>
    <p:sldLayoutId id="2147485448" r:id="rId695"/>
    <p:sldLayoutId id="2147485449" r:id="rId696"/>
    <p:sldLayoutId id="2147485450" r:id="rId697"/>
    <p:sldLayoutId id="2147485451" r:id="rId698"/>
    <p:sldLayoutId id="2147485452" r:id="rId699"/>
    <p:sldLayoutId id="2147485435" r:id="rId700"/>
    <p:sldLayoutId id="2147485436" r:id="rId701"/>
    <p:sldLayoutId id="2147485437" r:id="rId702"/>
    <p:sldLayoutId id="2147485438" r:id="rId703"/>
    <p:sldLayoutId id="2147485439" r:id="rId704"/>
    <p:sldLayoutId id="2147485440" r:id="rId705"/>
    <p:sldLayoutId id="2147485441" r:id="rId706"/>
    <p:sldLayoutId id="2147485442" r:id="rId707"/>
    <p:sldLayoutId id="2147485425" r:id="rId708"/>
    <p:sldLayoutId id="2147485426" r:id="rId709"/>
    <p:sldLayoutId id="2147485427" r:id="rId710"/>
    <p:sldLayoutId id="2147485428" r:id="rId711"/>
    <p:sldLayoutId id="2147485429" r:id="rId712"/>
    <p:sldLayoutId id="2147485430" r:id="rId713"/>
    <p:sldLayoutId id="2147485431" r:id="rId714"/>
    <p:sldLayoutId id="2147485432" r:id="rId715"/>
    <p:sldLayoutId id="2147485406" r:id="rId716"/>
    <p:sldLayoutId id="2147485407" r:id="rId717"/>
    <p:sldLayoutId id="2147485408" r:id="rId718"/>
    <p:sldLayoutId id="2147485409" r:id="rId719"/>
    <p:sldLayoutId id="2147485410" r:id="rId720"/>
    <p:sldLayoutId id="2147485411" r:id="rId721"/>
    <p:sldLayoutId id="2147485412" r:id="rId722"/>
    <p:sldLayoutId id="2147485413" r:id="rId723"/>
    <p:sldLayoutId id="2147485396" r:id="rId724"/>
    <p:sldLayoutId id="2147485397" r:id="rId725"/>
    <p:sldLayoutId id="2147485398" r:id="rId726"/>
    <p:sldLayoutId id="2147485399" r:id="rId727"/>
    <p:sldLayoutId id="2147485400" r:id="rId728"/>
    <p:sldLayoutId id="2147485401" r:id="rId729"/>
    <p:sldLayoutId id="2147485402" r:id="rId730"/>
    <p:sldLayoutId id="2147485403" r:id="rId731"/>
    <p:sldLayoutId id="2147485404" r:id="rId732"/>
    <p:sldLayoutId id="2147485386" r:id="rId733"/>
    <p:sldLayoutId id="2147485387" r:id="rId734"/>
    <p:sldLayoutId id="2147485388" r:id="rId735"/>
    <p:sldLayoutId id="2147485389" r:id="rId736"/>
    <p:sldLayoutId id="2147485390" r:id="rId737"/>
    <p:sldLayoutId id="2147485391" r:id="rId738"/>
    <p:sldLayoutId id="2147485392" r:id="rId739"/>
    <p:sldLayoutId id="2147485393" r:id="rId740"/>
    <p:sldLayoutId id="2147485377" r:id="rId741"/>
    <p:sldLayoutId id="2147485378" r:id="rId742"/>
    <p:sldLayoutId id="2147485379" r:id="rId743"/>
    <p:sldLayoutId id="2147485380" r:id="rId744"/>
    <p:sldLayoutId id="2147485381" r:id="rId745"/>
    <p:sldLayoutId id="2147485382" r:id="rId746"/>
    <p:sldLayoutId id="2147485383" r:id="rId747"/>
    <p:sldLayoutId id="2147485384" r:id="rId748"/>
    <p:sldLayoutId id="2147485368" r:id="rId749"/>
    <p:sldLayoutId id="2147485369" r:id="rId750"/>
    <p:sldLayoutId id="2147485370" r:id="rId751"/>
    <p:sldLayoutId id="2147485371" r:id="rId752"/>
    <p:sldLayoutId id="2147485372" r:id="rId753"/>
    <p:sldLayoutId id="2147485373" r:id="rId754"/>
    <p:sldLayoutId id="2147485374" r:id="rId755"/>
    <p:sldLayoutId id="2147485375" r:id="rId756"/>
    <p:sldLayoutId id="2147485359" r:id="rId757"/>
    <p:sldLayoutId id="2147485360" r:id="rId758"/>
    <p:sldLayoutId id="2147485361" r:id="rId759"/>
    <p:sldLayoutId id="2147485362" r:id="rId760"/>
    <p:sldLayoutId id="2147485363" r:id="rId761"/>
    <p:sldLayoutId id="2147485364" r:id="rId762"/>
    <p:sldLayoutId id="2147485365" r:id="rId763"/>
    <p:sldLayoutId id="2147485366" r:id="rId764"/>
    <p:sldLayoutId id="2147485349" r:id="rId765"/>
    <p:sldLayoutId id="2147485350" r:id="rId766"/>
    <p:sldLayoutId id="2147485351" r:id="rId767"/>
    <p:sldLayoutId id="2147485352" r:id="rId768"/>
    <p:sldLayoutId id="2147485353" r:id="rId769"/>
    <p:sldLayoutId id="2147485354" r:id="rId770"/>
    <p:sldLayoutId id="2147485355" r:id="rId771"/>
    <p:sldLayoutId id="2147485356" r:id="rId772"/>
    <p:sldLayoutId id="2147485340" r:id="rId773"/>
    <p:sldLayoutId id="2147485341" r:id="rId774"/>
    <p:sldLayoutId id="2147485342" r:id="rId775"/>
    <p:sldLayoutId id="2147485343" r:id="rId776"/>
    <p:sldLayoutId id="2147485344" r:id="rId777"/>
    <p:sldLayoutId id="2147485345" r:id="rId778"/>
    <p:sldLayoutId id="2147485346" r:id="rId779"/>
    <p:sldLayoutId id="2147485347" r:id="rId780"/>
    <p:sldLayoutId id="2147485331" r:id="rId781"/>
    <p:sldLayoutId id="2147485332" r:id="rId782"/>
    <p:sldLayoutId id="2147485333" r:id="rId783"/>
    <p:sldLayoutId id="2147485334" r:id="rId784"/>
    <p:sldLayoutId id="2147485335" r:id="rId785"/>
    <p:sldLayoutId id="2147485336" r:id="rId786"/>
    <p:sldLayoutId id="2147485337" r:id="rId787"/>
    <p:sldLayoutId id="2147485338" r:id="rId788"/>
    <p:sldLayoutId id="2147485187" r:id="rId789"/>
    <p:sldLayoutId id="2147485188" r:id="rId790"/>
    <p:sldLayoutId id="2147485189" r:id="rId791"/>
    <p:sldLayoutId id="2147485190" r:id="rId792"/>
    <p:sldLayoutId id="2147485191" r:id="rId793"/>
    <p:sldLayoutId id="2147485192" r:id="rId794"/>
    <p:sldLayoutId id="2147485193" r:id="rId795"/>
    <p:sldLayoutId id="2147485194" r:id="rId796"/>
    <p:sldLayoutId id="2147485196" r:id="rId797"/>
    <p:sldLayoutId id="2147485197" r:id="rId798"/>
    <p:sldLayoutId id="2147485198" r:id="rId799"/>
    <p:sldLayoutId id="2147485199" r:id="rId800"/>
    <p:sldLayoutId id="2147485169" r:id="rId801"/>
    <p:sldLayoutId id="2147485170" r:id="rId802"/>
    <p:sldLayoutId id="2147485171" r:id="rId803"/>
    <p:sldLayoutId id="2147485172" r:id="rId804"/>
    <p:sldLayoutId id="2147485173" r:id="rId805"/>
    <p:sldLayoutId id="2147485174" r:id="rId806"/>
    <p:sldLayoutId id="2147485175" r:id="rId807"/>
    <p:sldLayoutId id="2147485176" r:id="rId808"/>
    <p:sldLayoutId id="2147485178" r:id="rId809"/>
    <p:sldLayoutId id="2147485179" r:id="rId810"/>
    <p:sldLayoutId id="2147485180" r:id="rId811"/>
    <p:sldLayoutId id="2147485181" r:id="rId812"/>
    <p:sldLayoutId id="2147485160" r:id="rId813"/>
    <p:sldLayoutId id="2147485161" r:id="rId814"/>
    <p:sldLayoutId id="2147485162" r:id="rId815"/>
    <p:sldLayoutId id="2147485163" r:id="rId816"/>
    <p:sldLayoutId id="2147485164" r:id="rId817"/>
    <p:sldLayoutId id="2147485165" r:id="rId818"/>
    <p:sldLayoutId id="2147485166" r:id="rId819"/>
    <p:sldLayoutId id="2147485167" r:id="rId820"/>
    <p:sldLayoutId id="2147485151" r:id="rId821"/>
    <p:sldLayoutId id="2147485152" r:id="rId822"/>
    <p:sldLayoutId id="2147485153" r:id="rId823"/>
    <p:sldLayoutId id="2147485154" r:id="rId824"/>
    <p:sldLayoutId id="2147485155" r:id="rId825"/>
    <p:sldLayoutId id="2147485156" r:id="rId826"/>
    <p:sldLayoutId id="2147485157" r:id="rId827"/>
    <p:sldLayoutId id="2147485158" r:id="rId828"/>
    <p:sldLayoutId id="2147485141" r:id="rId829"/>
    <p:sldLayoutId id="2147485142" r:id="rId830"/>
    <p:sldLayoutId id="2147485143" r:id="rId831"/>
    <p:sldLayoutId id="2147485144" r:id="rId832"/>
    <p:sldLayoutId id="2147485145" r:id="rId833"/>
    <p:sldLayoutId id="2147485146" r:id="rId834"/>
    <p:sldLayoutId id="2147485147" r:id="rId835"/>
    <p:sldLayoutId id="2147485148" r:id="rId836"/>
    <p:sldLayoutId id="2147485132" r:id="rId837"/>
    <p:sldLayoutId id="2147485133" r:id="rId838"/>
    <p:sldLayoutId id="2147485134" r:id="rId839"/>
    <p:sldLayoutId id="2147485135" r:id="rId840"/>
    <p:sldLayoutId id="2147485136" r:id="rId841"/>
    <p:sldLayoutId id="2147485137" r:id="rId842"/>
    <p:sldLayoutId id="2147485138" r:id="rId843"/>
    <p:sldLayoutId id="2147485139" r:id="rId844"/>
    <p:sldLayoutId id="2147485113" r:id="rId845"/>
    <p:sldLayoutId id="2147485114" r:id="rId846"/>
    <p:sldLayoutId id="2147485115" r:id="rId847"/>
    <p:sldLayoutId id="2147485116" r:id="rId848"/>
    <p:sldLayoutId id="2147485117" r:id="rId849"/>
    <p:sldLayoutId id="2147485118" r:id="rId850"/>
    <p:sldLayoutId id="2147485119" r:id="rId851"/>
    <p:sldLayoutId id="2147485120" r:id="rId852"/>
    <p:sldLayoutId id="2147485104" r:id="rId853"/>
    <p:sldLayoutId id="2147485105" r:id="rId854"/>
    <p:sldLayoutId id="2147485106" r:id="rId855"/>
    <p:sldLayoutId id="2147485107" r:id="rId856"/>
    <p:sldLayoutId id="2147485108" r:id="rId857"/>
    <p:sldLayoutId id="2147485109" r:id="rId858"/>
    <p:sldLayoutId id="2147485110" r:id="rId859"/>
    <p:sldLayoutId id="2147485111" r:id="rId860"/>
    <p:sldLayoutId id="2147485094" r:id="rId861"/>
    <p:sldLayoutId id="2147485095" r:id="rId862"/>
    <p:sldLayoutId id="2147485096" r:id="rId863"/>
    <p:sldLayoutId id="2147485097" r:id="rId864"/>
    <p:sldLayoutId id="2147485098" r:id="rId865"/>
    <p:sldLayoutId id="2147485099" r:id="rId866"/>
    <p:sldLayoutId id="2147485100" r:id="rId867"/>
    <p:sldLayoutId id="2147485101" r:id="rId868"/>
    <p:sldLayoutId id="2147485084" r:id="rId869"/>
    <p:sldLayoutId id="2147485085" r:id="rId870"/>
    <p:sldLayoutId id="2147485086" r:id="rId871"/>
    <p:sldLayoutId id="2147485087" r:id="rId872"/>
    <p:sldLayoutId id="2147485088" r:id="rId873"/>
    <p:sldLayoutId id="2147485089" r:id="rId874"/>
    <p:sldLayoutId id="2147485090" r:id="rId875"/>
    <p:sldLayoutId id="2147485091" r:id="rId876"/>
    <p:sldLayoutId id="2147485065" r:id="rId877"/>
    <p:sldLayoutId id="2147485066" r:id="rId878"/>
    <p:sldLayoutId id="2147485067" r:id="rId879"/>
    <p:sldLayoutId id="2147485068" r:id="rId880"/>
    <p:sldLayoutId id="2147485069" r:id="rId881"/>
    <p:sldLayoutId id="2147485070" r:id="rId882"/>
    <p:sldLayoutId id="2147485071" r:id="rId883"/>
    <p:sldLayoutId id="2147485072" r:id="rId884"/>
    <p:sldLayoutId id="2147485055" r:id="rId885"/>
    <p:sldLayoutId id="2147485056" r:id="rId886"/>
    <p:sldLayoutId id="2147485057" r:id="rId887"/>
    <p:sldLayoutId id="2147485058" r:id="rId888"/>
    <p:sldLayoutId id="2147485059" r:id="rId889"/>
    <p:sldLayoutId id="2147485060" r:id="rId890"/>
    <p:sldLayoutId id="2147485061" r:id="rId891"/>
    <p:sldLayoutId id="2147485062" r:id="rId892"/>
    <p:sldLayoutId id="2147485046" r:id="rId893"/>
    <p:sldLayoutId id="2147485047" r:id="rId894"/>
    <p:sldLayoutId id="2147485048" r:id="rId895"/>
    <p:sldLayoutId id="2147485049" r:id="rId896"/>
    <p:sldLayoutId id="2147485050" r:id="rId897"/>
    <p:sldLayoutId id="2147485051" r:id="rId898"/>
    <p:sldLayoutId id="2147485052" r:id="rId899"/>
    <p:sldLayoutId id="2147485053" r:id="rId900"/>
    <p:sldLayoutId id="2147485036" r:id="rId901"/>
    <p:sldLayoutId id="2147485037" r:id="rId902"/>
    <p:sldLayoutId id="2147485038" r:id="rId903"/>
    <p:sldLayoutId id="2147485039" r:id="rId904"/>
    <p:sldLayoutId id="2147485040" r:id="rId905"/>
    <p:sldLayoutId id="2147485041" r:id="rId906"/>
    <p:sldLayoutId id="2147485042" r:id="rId907"/>
    <p:sldLayoutId id="2147485043" r:id="rId908"/>
    <p:sldLayoutId id="2147485026" r:id="rId909"/>
    <p:sldLayoutId id="2147485027" r:id="rId910"/>
    <p:sldLayoutId id="2147485028" r:id="rId911"/>
    <p:sldLayoutId id="2147485029" r:id="rId912"/>
    <p:sldLayoutId id="2147485030" r:id="rId913"/>
    <p:sldLayoutId id="2147485031" r:id="rId914"/>
    <p:sldLayoutId id="2147485032" r:id="rId915"/>
    <p:sldLayoutId id="2147485033" r:id="rId916"/>
    <p:sldLayoutId id="2147485016" r:id="rId917"/>
    <p:sldLayoutId id="2147485017" r:id="rId918"/>
    <p:sldLayoutId id="2147485018" r:id="rId919"/>
    <p:sldLayoutId id="2147485019" r:id="rId920"/>
    <p:sldLayoutId id="2147485020" r:id="rId921"/>
    <p:sldLayoutId id="2147485021" r:id="rId922"/>
    <p:sldLayoutId id="2147485022" r:id="rId923"/>
    <p:sldLayoutId id="2147485023" r:id="rId924"/>
    <p:sldLayoutId id="2147485006" r:id="rId925"/>
    <p:sldLayoutId id="2147485007" r:id="rId926"/>
    <p:sldLayoutId id="2147485008" r:id="rId927"/>
    <p:sldLayoutId id="2147485009" r:id="rId928"/>
    <p:sldLayoutId id="2147485010" r:id="rId929"/>
    <p:sldLayoutId id="2147485011" r:id="rId930"/>
    <p:sldLayoutId id="2147485012" r:id="rId931"/>
    <p:sldLayoutId id="2147485013" r:id="rId932"/>
    <p:sldLayoutId id="2147484996" r:id="rId933"/>
    <p:sldLayoutId id="2147484997" r:id="rId934"/>
    <p:sldLayoutId id="2147484998" r:id="rId935"/>
    <p:sldLayoutId id="2147484999" r:id="rId936"/>
    <p:sldLayoutId id="2147485000" r:id="rId937"/>
    <p:sldLayoutId id="2147485001" r:id="rId938"/>
    <p:sldLayoutId id="2147485002" r:id="rId939"/>
    <p:sldLayoutId id="2147485003" r:id="rId940"/>
    <p:sldLayoutId id="2147484986" r:id="rId941"/>
    <p:sldLayoutId id="2147484987" r:id="rId942"/>
    <p:sldLayoutId id="2147484988" r:id="rId943"/>
    <p:sldLayoutId id="2147484989" r:id="rId944"/>
    <p:sldLayoutId id="2147484990" r:id="rId945"/>
    <p:sldLayoutId id="2147484991" r:id="rId946"/>
    <p:sldLayoutId id="2147484992" r:id="rId947"/>
    <p:sldLayoutId id="2147484993" r:id="rId948"/>
    <p:sldLayoutId id="2147484976" r:id="rId949"/>
    <p:sldLayoutId id="2147484977" r:id="rId950"/>
    <p:sldLayoutId id="2147484978" r:id="rId951"/>
    <p:sldLayoutId id="2147484979" r:id="rId952"/>
    <p:sldLayoutId id="2147484980" r:id="rId953"/>
    <p:sldLayoutId id="2147484981" r:id="rId954"/>
    <p:sldLayoutId id="2147484982" r:id="rId955"/>
    <p:sldLayoutId id="2147484983" r:id="rId956"/>
    <p:sldLayoutId id="2147484925" r:id="rId957"/>
    <p:sldLayoutId id="2147484926" r:id="rId958"/>
    <p:sldLayoutId id="2147484927" r:id="rId959"/>
    <p:sldLayoutId id="2147484928" r:id="rId960"/>
    <p:sldLayoutId id="2147484929" r:id="rId961"/>
    <p:sldLayoutId id="2147484930" r:id="rId962"/>
    <p:sldLayoutId id="2147484931" r:id="rId963"/>
    <p:sldLayoutId id="2147484932" r:id="rId964"/>
    <p:sldLayoutId id="2147484862" r:id="rId965"/>
    <p:sldLayoutId id="2147484863" r:id="rId966"/>
    <p:sldLayoutId id="2147484864" r:id="rId967"/>
    <p:sldLayoutId id="2147484865" r:id="rId968"/>
    <p:sldLayoutId id="2147484866" r:id="rId969"/>
    <p:sldLayoutId id="2147484867" r:id="rId970"/>
    <p:sldLayoutId id="2147484868" r:id="rId971"/>
    <p:sldLayoutId id="2147484869" r:id="rId972"/>
    <p:sldLayoutId id="2147484853" r:id="rId973"/>
    <p:sldLayoutId id="2147484854" r:id="rId974"/>
    <p:sldLayoutId id="2147484855" r:id="rId975"/>
    <p:sldLayoutId id="2147484856" r:id="rId976"/>
    <p:sldLayoutId id="2147484857" r:id="rId977"/>
    <p:sldLayoutId id="2147484858" r:id="rId978"/>
    <p:sldLayoutId id="2147484859" r:id="rId979"/>
    <p:sldLayoutId id="2147484860" r:id="rId980"/>
    <p:sldLayoutId id="2147484843" r:id="rId981"/>
    <p:sldLayoutId id="2147484844" r:id="rId982"/>
    <p:sldLayoutId id="2147484845" r:id="rId983"/>
    <p:sldLayoutId id="2147484846" r:id="rId984"/>
    <p:sldLayoutId id="2147484847" r:id="rId985"/>
    <p:sldLayoutId id="2147484848" r:id="rId986"/>
    <p:sldLayoutId id="2147484849" r:id="rId987"/>
    <p:sldLayoutId id="2147484850" r:id="rId988"/>
    <p:sldLayoutId id="2147484833" r:id="rId989"/>
    <p:sldLayoutId id="2147484834" r:id="rId990"/>
    <p:sldLayoutId id="2147484835" r:id="rId991"/>
    <p:sldLayoutId id="2147484836" r:id="rId992"/>
    <p:sldLayoutId id="2147484837" r:id="rId993"/>
    <p:sldLayoutId id="2147484838" r:id="rId994"/>
    <p:sldLayoutId id="2147484839" r:id="rId995"/>
    <p:sldLayoutId id="2147484840" r:id="rId996"/>
    <p:sldLayoutId id="2147484824" r:id="rId997"/>
    <p:sldLayoutId id="2147484825" r:id="rId998"/>
    <p:sldLayoutId id="2147484826" r:id="rId999"/>
    <p:sldLayoutId id="2147484827" r:id="rId1000"/>
    <p:sldLayoutId id="2147484828" r:id="rId1001"/>
    <p:sldLayoutId id="2147484829" r:id="rId1002"/>
    <p:sldLayoutId id="2147484830" r:id="rId1003"/>
    <p:sldLayoutId id="2147484831" r:id="rId1004"/>
    <p:sldLayoutId id="2147484804" r:id="rId1005"/>
    <p:sldLayoutId id="2147484805" r:id="rId1006"/>
    <p:sldLayoutId id="2147484806" r:id="rId1007"/>
    <p:sldLayoutId id="2147484807" r:id="rId1008"/>
    <p:sldLayoutId id="2147484808" r:id="rId1009"/>
    <p:sldLayoutId id="2147484809" r:id="rId1010"/>
    <p:sldLayoutId id="2147484810" r:id="rId1011"/>
    <p:sldLayoutId id="2147484811" r:id="rId1012"/>
    <p:sldLayoutId id="2147484768" r:id="rId1013"/>
    <p:sldLayoutId id="2147484769" r:id="rId1014"/>
    <p:sldLayoutId id="2147484770" r:id="rId1015"/>
    <p:sldLayoutId id="2147484771" r:id="rId1016"/>
    <p:sldLayoutId id="2147484772" r:id="rId1017"/>
    <p:sldLayoutId id="2147484773" r:id="rId1018"/>
    <p:sldLayoutId id="2147484774" r:id="rId1019"/>
    <p:sldLayoutId id="2147484775" r:id="rId1020"/>
    <p:sldLayoutId id="2147484776" r:id="rId1021"/>
    <p:sldLayoutId id="2147484777" r:id="rId1022"/>
    <p:sldLayoutId id="2147484778" r:id="rId10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5AAA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02"/>
            </p:custDataLst>
            <p:extLst>
              <p:ext uri="{D42A27DB-BD31-4B8C-83A1-F6EECF244321}">
                <p14:modId xmlns:p14="http://schemas.microsoft.com/office/powerpoint/2010/main" val="3790336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07" name="think-cell Slide" r:id="rId303" imgW="270" imgH="270" progId="TCLayout.ActiveDocument.1">
                  <p:embed/>
                </p:oleObj>
              </mc:Choice>
              <mc:Fallback>
                <p:oleObj name="think-cell Slide" r:id="rId30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804030" y="6611779"/>
            <a:ext cx="3398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5720" rIns="90488" bIns="45720" anchor="ctr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fld id="{090EB062-F74A-48E3-949C-AE146B96ACCE}" type="slidenum">
              <a:rPr lang="en-US" sz="1000">
                <a:solidFill>
                  <a:srgbClr val="AAAAAA"/>
                </a:solidFill>
                <a:latin typeface="Arial"/>
                <a:cs typeface="Arial" panose="020B0604020202020204" pitchFamily="34" charset="0"/>
              </a:rPr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srgbClr val="AAAAAA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279" y="6611779"/>
            <a:ext cx="7706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AAAAAA"/>
                </a:solidFill>
                <a:latin typeface="Arial"/>
                <a:cs typeface="Arial" panose="020B0604020202020204" pitchFamily="34" charset="0"/>
              </a:rPr>
              <a:t>© FSG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3788" y="6611779"/>
            <a:ext cx="45047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AAAAAA"/>
                </a:solidFill>
                <a:latin typeface="Arial"/>
                <a:cs typeface="Arial" panose="020B0604020202020204" pitchFamily="34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7005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  <p:sldLayoutId id="2147486509" r:id="rId13"/>
    <p:sldLayoutId id="2147486510" r:id="rId14"/>
    <p:sldLayoutId id="2147486511" r:id="rId15"/>
    <p:sldLayoutId id="2147486512" r:id="rId16"/>
    <p:sldLayoutId id="2147486513" r:id="rId17"/>
    <p:sldLayoutId id="2147486514" r:id="rId18"/>
    <p:sldLayoutId id="2147486515" r:id="rId19"/>
    <p:sldLayoutId id="2147486516" r:id="rId20"/>
    <p:sldLayoutId id="2147486517" r:id="rId21"/>
    <p:sldLayoutId id="2147486518" r:id="rId22"/>
    <p:sldLayoutId id="2147486519" r:id="rId23"/>
    <p:sldLayoutId id="2147486520" r:id="rId24"/>
    <p:sldLayoutId id="2147486521" r:id="rId25"/>
    <p:sldLayoutId id="2147486522" r:id="rId26"/>
    <p:sldLayoutId id="2147486523" r:id="rId27"/>
    <p:sldLayoutId id="2147486524" r:id="rId28"/>
    <p:sldLayoutId id="2147486525" r:id="rId29"/>
    <p:sldLayoutId id="2147486526" r:id="rId30"/>
    <p:sldLayoutId id="2147486527" r:id="rId31"/>
    <p:sldLayoutId id="2147486528" r:id="rId32"/>
    <p:sldLayoutId id="2147486529" r:id="rId33"/>
    <p:sldLayoutId id="2147486530" r:id="rId34"/>
    <p:sldLayoutId id="2147486531" r:id="rId35"/>
    <p:sldLayoutId id="2147486532" r:id="rId36"/>
    <p:sldLayoutId id="2147486533" r:id="rId37"/>
    <p:sldLayoutId id="2147486534" r:id="rId38"/>
    <p:sldLayoutId id="2147486535" r:id="rId39"/>
    <p:sldLayoutId id="2147486536" r:id="rId40"/>
    <p:sldLayoutId id="2147486537" r:id="rId41"/>
    <p:sldLayoutId id="2147486538" r:id="rId42"/>
    <p:sldLayoutId id="2147486539" r:id="rId43"/>
    <p:sldLayoutId id="2147486540" r:id="rId44"/>
    <p:sldLayoutId id="2147486541" r:id="rId45"/>
    <p:sldLayoutId id="2147486542" r:id="rId46"/>
    <p:sldLayoutId id="2147486543" r:id="rId47"/>
    <p:sldLayoutId id="2147486544" r:id="rId48"/>
    <p:sldLayoutId id="2147486545" r:id="rId49"/>
    <p:sldLayoutId id="2147486546" r:id="rId50"/>
    <p:sldLayoutId id="2147486547" r:id="rId51"/>
    <p:sldLayoutId id="2147486548" r:id="rId52"/>
    <p:sldLayoutId id="2147486549" r:id="rId53"/>
    <p:sldLayoutId id="2147486550" r:id="rId54"/>
    <p:sldLayoutId id="2147486551" r:id="rId55"/>
    <p:sldLayoutId id="2147486552" r:id="rId56"/>
    <p:sldLayoutId id="2147486553" r:id="rId57"/>
    <p:sldLayoutId id="2147486554" r:id="rId58"/>
    <p:sldLayoutId id="2147486555" r:id="rId59"/>
    <p:sldLayoutId id="2147486556" r:id="rId60"/>
    <p:sldLayoutId id="2147486557" r:id="rId61"/>
    <p:sldLayoutId id="2147486558" r:id="rId62"/>
    <p:sldLayoutId id="2147486559" r:id="rId63"/>
    <p:sldLayoutId id="2147486560" r:id="rId64"/>
    <p:sldLayoutId id="2147486561" r:id="rId65"/>
    <p:sldLayoutId id="2147486562" r:id="rId66"/>
    <p:sldLayoutId id="2147486563" r:id="rId67"/>
    <p:sldLayoutId id="2147486564" r:id="rId68"/>
    <p:sldLayoutId id="2147486565" r:id="rId69"/>
    <p:sldLayoutId id="2147486566" r:id="rId70"/>
    <p:sldLayoutId id="2147486567" r:id="rId71"/>
    <p:sldLayoutId id="2147486568" r:id="rId72"/>
    <p:sldLayoutId id="2147486569" r:id="rId73"/>
    <p:sldLayoutId id="2147486570" r:id="rId74"/>
    <p:sldLayoutId id="2147486571" r:id="rId75"/>
    <p:sldLayoutId id="2147486572" r:id="rId76"/>
    <p:sldLayoutId id="2147486573" r:id="rId77"/>
    <p:sldLayoutId id="2147486574" r:id="rId78"/>
    <p:sldLayoutId id="2147486575" r:id="rId79"/>
    <p:sldLayoutId id="2147486576" r:id="rId80"/>
    <p:sldLayoutId id="2147486577" r:id="rId81"/>
    <p:sldLayoutId id="2147486578" r:id="rId82"/>
    <p:sldLayoutId id="2147486579" r:id="rId83"/>
    <p:sldLayoutId id="2147486580" r:id="rId84"/>
    <p:sldLayoutId id="2147486581" r:id="rId85"/>
    <p:sldLayoutId id="2147486582" r:id="rId86"/>
    <p:sldLayoutId id="2147486583" r:id="rId87"/>
    <p:sldLayoutId id="2147486584" r:id="rId88"/>
    <p:sldLayoutId id="2147486585" r:id="rId89"/>
    <p:sldLayoutId id="2147486586" r:id="rId90"/>
    <p:sldLayoutId id="2147486587" r:id="rId91"/>
    <p:sldLayoutId id="2147486588" r:id="rId92"/>
    <p:sldLayoutId id="2147486589" r:id="rId93"/>
    <p:sldLayoutId id="2147486590" r:id="rId94"/>
    <p:sldLayoutId id="2147486591" r:id="rId95"/>
    <p:sldLayoutId id="2147486592" r:id="rId96"/>
    <p:sldLayoutId id="2147486593" r:id="rId97"/>
    <p:sldLayoutId id="2147486594" r:id="rId98"/>
    <p:sldLayoutId id="2147486595" r:id="rId99"/>
    <p:sldLayoutId id="2147486596" r:id="rId100"/>
    <p:sldLayoutId id="2147486597" r:id="rId101"/>
    <p:sldLayoutId id="2147486598" r:id="rId102"/>
    <p:sldLayoutId id="2147486599" r:id="rId103"/>
    <p:sldLayoutId id="2147486600" r:id="rId104"/>
    <p:sldLayoutId id="2147486601" r:id="rId105"/>
    <p:sldLayoutId id="2147486602" r:id="rId106"/>
    <p:sldLayoutId id="2147486603" r:id="rId107"/>
    <p:sldLayoutId id="2147486604" r:id="rId108"/>
    <p:sldLayoutId id="2147486605" r:id="rId109"/>
    <p:sldLayoutId id="2147486606" r:id="rId110"/>
    <p:sldLayoutId id="2147486607" r:id="rId111"/>
    <p:sldLayoutId id="2147486608" r:id="rId112"/>
    <p:sldLayoutId id="2147486609" r:id="rId113"/>
    <p:sldLayoutId id="2147486610" r:id="rId114"/>
    <p:sldLayoutId id="2147486611" r:id="rId115"/>
    <p:sldLayoutId id="2147486612" r:id="rId116"/>
    <p:sldLayoutId id="2147486613" r:id="rId117"/>
    <p:sldLayoutId id="2147486614" r:id="rId118"/>
    <p:sldLayoutId id="2147486615" r:id="rId119"/>
    <p:sldLayoutId id="2147486616" r:id="rId120"/>
    <p:sldLayoutId id="2147486617" r:id="rId121"/>
    <p:sldLayoutId id="2147486618" r:id="rId122"/>
    <p:sldLayoutId id="2147486619" r:id="rId123"/>
    <p:sldLayoutId id="2147486620" r:id="rId124"/>
    <p:sldLayoutId id="2147486621" r:id="rId125"/>
    <p:sldLayoutId id="2147486622" r:id="rId126"/>
    <p:sldLayoutId id="2147486623" r:id="rId127"/>
    <p:sldLayoutId id="2147486624" r:id="rId128"/>
    <p:sldLayoutId id="2147486625" r:id="rId129"/>
    <p:sldLayoutId id="2147486626" r:id="rId130"/>
    <p:sldLayoutId id="2147486627" r:id="rId131"/>
    <p:sldLayoutId id="2147486628" r:id="rId132"/>
    <p:sldLayoutId id="2147486629" r:id="rId133"/>
    <p:sldLayoutId id="2147486630" r:id="rId134"/>
    <p:sldLayoutId id="2147486631" r:id="rId135"/>
    <p:sldLayoutId id="2147486632" r:id="rId136"/>
    <p:sldLayoutId id="2147486633" r:id="rId137"/>
    <p:sldLayoutId id="2147486634" r:id="rId138"/>
    <p:sldLayoutId id="2147486635" r:id="rId139"/>
    <p:sldLayoutId id="2147486636" r:id="rId140"/>
    <p:sldLayoutId id="2147486637" r:id="rId141"/>
    <p:sldLayoutId id="2147486638" r:id="rId142"/>
    <p:sldLayoutId id="2147486639" r:id="rId143"/>
    <p:sldLayoutId id="2147486640" r:id="rId144"/>
    <p:sldLayoutId id="2147486641" r:id="rId145"/>
    <p:sldLayoutId id="2147486642" r:id="rId146"/>
    <p:sldLayoutId id="2147486643" r:id="rId147"/>
    <p:sldLayoutId id="2147486644" r:id="rId148"/>
    <p:sldLayoutId id="2147486645" r:id="rId149"/>
    <p:sldLayoutId id="2147486646" r:id="rId150"/>
    <p:sldLayoutId id="2147486647" r:id="rId151"/>
    <p:sldLayoutId id="2147486648" r:id="rId152"/>
    <p:sldLayoutId id="2147486649" r:id="rId153"/>
    <p:sldLayoutId id="2147486650" r:id="rId154"/>
    <p:sldLayoutId id="2147486651" r:id="rId155"/>
    <p:sldLayoutId id="2147486652" r:id="rId156"/>
    <p:sldLayoutId id="2147486653" r:id="rId157"/>
    <p:sldLayoutId id="2147486654" r:id="rId158"/>
    <p:sldLayoutId id="2147486655" r:id="rId159"/>
    <p:sldLayoutId id="2147486656" r:id="rId160"/>
    <p:sldLayoutId id="2147486657" r:id="rId161"/>
    <p:sldLayoutId id="2147486658" r:id="rId162"/>
    <p:sldLayoutId id="2147486659" r:id="rId163"/>
    <p:sldLayoutId id="2147486660" r:id="rId164"/>
    <p:sldLayoutId id="2147486661" r:id="rId165"/>
    <p:sldLayoutId id="2147486662" r:id="rId166"/>
    <p:sldLayoutId id="2147486663" r:id="rId167"/>
    <p:sldLayoutId id="2147486664" r:id="rId168"/>
    <p:sldLayoutId id="2147486665" r:id="rId169"/>
    <p:sldLayoutId id="2147486666" r:id="rId170"/>
    <p:sldLayoutId id="2147486667" r:id="rId171"/>
    <p:sldLayoutId id="2147486668" r:id="rId172"/>
    <p:sldLayoutId id="2147486669" r:id="rId173"/>
    <p:sldLayoutId id="2147486670" r:id="rId174"/>
    <p:sldLayoutId id="2147486671" r:id="rId175"/>
    <p:sldLayoutId id="2147486672" r:id="rId176"/>
    <p:sldLayoutId id="2147486673" r:id="rId177"/>
    <p:sldLayoutId id="2147486674" r:id="rId178"/>
    <p:sldLayoutId id="2147486675" r:id="rId179"/>
    <p:sldLayoutId id="2147486676" r:id="rId180"/>
    <p:sldLayoutId id="2147486677" r:id="rId181"/>
    <p:sldLayoutId id="2147486678" r:id="rId182"/>
    <p:sldLayoutId id="2147486679" r:id="rId183"/>
    <p:sldLayoutId id="2147486680" r:id="rId184"/>
    <p:sldLayoutId id="2147486681" r:id="rId185"/>
    <p:sldLayoutId id="2147486682" r:id="rId186"/>
    <p:sldLayoutId id="2147486683" r:id="rId187"/>
    <p:sldLayoutId id="2147486684" r:id="rId188"/>
    <p:sldLayoutId id="2147486685" r:id="rId189"/>
    <p:sldLayoutId id="2147486686" r:id="rId190"/>
    <p:sldLayoutId id="2147486687" r:id="rId191"/>
    <p:sldLayoutId id="2147486688" r:id="rId192"/>
    <p:sldLayoutId id="2147486689" r:id="rId193"/>
    <p:sldLayoutId id="2147486690" r:id="rId194"/>
    <p:sldLayoutId id="2147486691" r:id="rId195"/>
    <p:sldLayoutId id="2147486692" r:id="rId196"/>
    <p:sldLayoutId id="2147486693" r:id="rId197"/>
    <p:sldLayoutId id="2147486694" r:id="rId198"/>
    <p:sldLayoutId id="2147486695" r:id="rId199"/>
    <p:sldLayoutId id="2147486696" r:id="rId200"/>
    <p:sldLayoutId id="2147486697" r:id="rId201"/>
    <p:sldLayoutId id="2147486698" r:id="rId202"/>
    <p:sldLayoutId id="2147486699" r:id="rId203"/>
    <p:sldLayoutId id="2147486700" r:id="rId204"/>
    <p:sldLayoutId id="2147486701" r:id="rId205"/>
    <p:sldLayoutId id="2147486702" r:id="rId206"/>
    <p:sldLayoutId id="2147486703" r:id="rId207"/>
    <p:sldLayoutId id="2147486704" r:id="rId208"/>
    <p:sldLayoutId id="2147486705" r:id="rId209"/>
    <p:sldLayoutId id="2147486706" r:id="rId210"/>
    <p:sldLayoutId id="2147486707" r:id="rId211"/>
    <p:sldLayoutId id="2147486708" r:id="rId212"/>
    <p:sldLayoutId id="2147486709" r:id="rId213"/>
    <p:sldLayoutId id="2147486710" r:id="rId214"/>
    <p:sldLayoutId id="2147486711" r:id="rId215"/>
    <p:sldLayoutId id="2147486712" r:id="rId216"/>
    <p:sldLayoutId id="2147486713" r:id="rId217"/>
    <p:sldLayoutId id="2147486714" r:id="rId218"/>
    <p:sldLayoutId id="2147486715" r:id="rId219"/>
    <p:sldLayoutId id="2147486716" r:id="rId220"/>
    <p:sldLayoutId id="2147486717" r:id="rId221"/>
    <p:sldLayoutId id="2147486718" r:id="rId222"/>
    <p:sldLayoutId id="2147486719" r:id="rId223"/>
    <p:sldLayoutId id="2147486720" r:id="rId224"/>
    <p:sldLayoutId id="2147486721" r:id="rId225"/>
    <p:sldLayoutId id="2147486722" r:id="rId226"/>
    <p:sldLayoutId id="2147486723" r:id="rId227"/>
    <p:sldLayoutId id="2147486724" r:id="rId228"/>
    <p:sldLayoutId id="2147486725" r:id="rId229"/>
    <p:sldLayoutId id="2147486726" r:id="rId230"/>
    <p:sldLayoutId id="2147486727" r:id="rId231"/>
    <p:sldLayoutId id="2147486728" r:id="rId232"/>
    <p:sldLayoutId id="2147486729" r:id="rId233"/>
    <p:sldLayoutId id="2147486730" r:id="rId234"/>
    <p:sldLayoutId id="2147486731" r:id="rId235"/>
    <p:sldLayoutId id="2147486732" r:id="rId236"/>
    <p:sldLayoutId id="2147486733" r:id="rId237"/>
    <p:sldLayoutId id="2147486734" r:id="rId238"/>
    <p:sldLayoutId id="2147486735" r:id="rId239"/>
    <p:sldLayoutId id="2147486736" r:id="rId240"/>
    <p:sldLayoutId id="2147486737" r:id="rId241"/>
    <p:sldLayoutId id="2147486738" r:id="rId242"/>
    <p:sldLayoutId id="2147486739" r:id="rId243"/>
    <p:sldLayoutId id="2147486740" r:id="rId244"/>
    <p:sldLayoutId id="2147486741" r:id="rId245"/>
    <p:sldLayoutId id="2147486742" r:id="rId246"/>
    <p:sldLayoutId id="2147486743" r:id="rId247"/>
    <p:sldLayoutId id="2147486744" r:id="rId248"/>
    <p:sldLayoutId id="2147486745" r:id="rId249"/>
    <p:sldLayoutId id="2147486746" r:id="rId250"/>
    <p:sldLayoutId id="2147486747" r:id="rId251"/>
    <p:sldLayoutId id="2147486748" r:id="rId252"/>
    <p:sldLayoutId id="2147486749" r:id="rId253"/>
    <p:sldLayoutId id="2147486750" r:id="rId254"/>
    <p:sldLayoutId id="2147486751" r:id="rId255"/>
    <p:sldLayoutId id="2147486752" r:id="rId256"/>
    <p:sldLayoutId id="2147486753" r:id="rId257"/>
    <p:sldLayoutId id="2147486754" r:id="rId258"/>
    <p:sldLayoutId id="2147486755" r:id="rId259"/>
    <p:sldLayoutId id="2147486756" r:id="rId260"/>
    <p:sldLayoutId id="2147486757" r:id="rId261"/>
    <p:sldLayoutId id="2147486758" r:id="rId262"/>
    <p:sldLayoutId id="2147486759" r:id="rId263"/>
    <p:sldLayoutId id="2147486760" r:id="rId264"/>
    <p:sldLayoutId id="2147486761" r:id="rId265"/>
    <p:sldLayoutId id="2147486762" r:id="rId266"/>
    <p:sldLayoutId id="2147486763" r:id="rId267"/>
    <p:sldLayoutId id="2147486764" r:id="rId268"/>
    <p:sldLayoutId id="2147486765" r:id="rId269"/>
    <p:sldLayoutId id="2147486766" r:id="rId270"/>
    <p:sldLayoutId id="2147486767" r:id="rId271"/>
    <p:sldLayoutId id="2147486768" r:id="rId272"/>
    <p:sldLayoutId id="2147486769" r:id="rId273"/>
    <p:sldLayoutId id="2147486770" r:id="rId274"/>
    <p:sldLayoutId id="2147486771" r:id="rId275"/>
    <p:sldLayoutId id="2147486772" r:id="rId276"/>
    <p:sldLayoutId id="2147486773" r:id="rId277"/>
    <p:sldLayoutId id="2147486774" r:id="rId278"/>
    <p:sldLayoutId id="2147486775" r:id="rId279"/>
    <p:sldLayoutId id="2147486776" r:id="rId280"/>
    <p:sldLayoutId id="2147486777" r:id="rId281"/>
    <p:sldLayoutId id="2147486778" r:id="rId282"/>
    <p:sldLayoutId id="2147486779" r:id="rId283"/>
    <p:sldLayoutId id="2147486780" r:id="rId284"/>
    <p:sldLayoutId id="2147486781" r:id="rId285"/>
    <p:sldLayoutId id="2147486782" r:id="rId286"/>
    <p:sldLayoutId id="2147486783" r:id="rId287"/>
    <p:sldLayoutId id="2147486784" r:id="rId288"/>
    <p:sldLayoutId id="2147486785" r:id="rId289"/>
    <p:sldLayoutId id="2147486786" r:id="rId290"/>
    <p:sldLayoutId id="2147486787" r:id="rId291"/>
    <p:sldLayoutId id="2147486788" r:id="rId292"/>
    <p:sldLayoutId id="2147486789" r:id="rId293"/>
    <p:sldLayoutId id="2147486790" r:id="rId294"/>
    <p:sldLayoutId id="2147486791" r:id="rId295"/>
    <p:sldLayoutId id="2147486792" r:id="rId296"/>
    <p:sldLayoutId id="2147486793" r:id="rId297"/>
    <p:sldLayoutId id="2147486794" r:id="rId298"/>
    <p:sldLayoutId id="2147486795" r:id="rId29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5AAA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7" Type="http://schemas.openxmlformats.org/officeDocument/2006/relationships/image" Target="../media/image1.emf"/><Relationship Id="rId2" Type="http://schemas.openxmlformats.org/officeDocument/2006/relationships/tags" Target="../tags/tag582.xml"/><Relationship Id="rId1" Type="http://schemas.openxmlformats.org/officeDocument/2006/relationships/vmlDrawing" Target="../drawings/vmlDrawing581.vml"/><Relationship Id="rId6" Type="http://schemas.openxmlformats.org/officeDocument/2006/relationships/oleObject" Target="../embeddings/oleObject58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image" Target="../media/image25.emf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oleObject" Target="../embeddings/oleObject582.bin"/><Relationship Id="rId2" Type="http://schemas.openxmlformats.org/officeDocument/2006/relationships/tags" Target="../tags/tag584.xml"/><Relationship Id="rId16" Type="http://schemas.openxmlformats.org/officeDocument/2006/relationships/notesSlide" Target="../notesSlides/notesSlide2.xml"/><Relationship Id="rId1" Type="http://schemas.openxmlformats.org/officeDocument/2006/relationships/vmlDrawing" Target="../drawings/vmlDrawing582.v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5" Type="http://schemas.openxmlformats.org/officeDocument/2006/relationships/tags" Target="../tags/tag587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92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98.xml"/><Relationship Id="rId7" Type="http://schemas.openxmlformats.org/officeDocument/2006/relationships/image" Target="../media/image1.emf"/><Relationship Id="rId2" Type="http://schemas.openxmlformats.org/officeDocument/2006/relationships/tags" Target="../tags/tag597.xml"/><Relationship Id="rId1" Type="http://schemas.openxmlformats.org/officeDocument/2006/relationships/vmlDrawing" Target="../drawings/vmlDrawing583.vml"/><Relationship Id="rId6" Type="http://schemas.openxmlformats.org/officeDocument/2006/relationships/oleObject" Target="../embeddings/oleObject58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00.xml"/><Relationship Id="rId7" Type="http://schemas.openxmlformats.org/officeDocument/2006/relationships/oleObject" Target="../embeddings/oleObject584.bin"/><Relationship Id="rId2" Type="http://schemas.openxmlformats.org/officeDocument/2006/relationships/tags" Target="../tags/tag599.xml"/><Relationship Id="rId1" Type="http://schemas.openxmlformats.org/officeDocument/2006/relationships/vmlDrawing" Target="../drawings/vmlDrawing584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7" Type="http://schemas.openxmlformats.org/officeDocument/2006/relationships/image" Target="../media/image5.emf"/><Relationship Id="rId2" Type="http://schemas.openxmlformats.org/officeDocument/2006/relationships/tags" Target="../tags/tag602.xml"/><Relationship Id="rId1" Type="http://schemas.openxmlformats.org/officeDocument/2006/relationships/vmlDrawing" Target="../drawings/vmlDrawing585.vml"/><Relationship Id="rId6" Type="http://schemas.openxmlformats.org/officeDocument/2006/relationships/oleObject" Target="../embeddings/oleObject585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png"/><Relationship Id="rId3" Type="http://schemas.openxmlformats.org/officeDocument/2006/relationships/tags" Target="../tags/tag605.xml"/><Relationship Id="rId7" Type="http://schemas.openxmlformats.org/officeDocument/2006/relationships/image" Target="../media/image5.emf"/><Relationship Id="rId12" Type="http://schemas.microsoft.com/office/2007/relationships/hdphoto" Target="../media/hdphoto6.wdp"/><Relationship Id="rId2" Type="http://schemas.openxmlformats.org/officeDocument/2006/relationships/tags" Target="../tags/tag604.xml"/><Relationship Id="rId1" Type="http://schemas.openxmlformats.org/officeDocument/2006/relationships/vmlDrawing" Target="../drawings/vmlDrawing586.vml"/><Relationship Id="rId6" Type="http://schemas.openxmlformats.org/officeDocument/2006/relationships/oleObject" Target="../embeddings/oleObject586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8.wm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6.xml"/><Relationship Id="rId1" Type="http://schemas.openxmlformats.org/officeDocument/2006/relationships/vmlDrawing" Target="../drawings/vmlDrawing58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87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959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2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0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765309"/>
            <a:ext cx="7772400" cy="816091"/>
          </a:xfrm>
        </p:spPr>
        <p:txBody>
          <a:bodyPr/>
          <a:lstStyle/>
          <a:p>
            <a:r>
              <a:rPr lang="en-US" dirty="0" smtClean="0"/>
              <a:t>Steering Committee Roles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50938"/>
            <a:ext cx="8872728" cy="719639"/>
          </a:xfrm>
        </p:spPr>
        <p:txBody>
          <a:bodyPr/>
          <a:lstStyle/>
          <a:p>
            <a:r>
              <a:rPr lang="en-US" dirty="0" smtClean="0"/>
              <a:t>Prepared For: Nebraska children &amp; families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Object 11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2411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5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latin typeface="Arial"/>
              <a:ea typeface="+mj-ea"/>
              <a:cs typeface="+mj-cs"/>
              <a:sym typeface="Arial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3505206" y="3112446"/>
            <a:ext cx="2128" cy="6066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533210" y="2819302"/>
            <a:ext cx="0" cy="8998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540553" y="3112446"/>
            <a:ext cx="2128" cy="6066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542681" y="3112446"/>
            <a:ext cx="196571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 engages multiple stakeholders and draws on a range of community assets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FSG Interviews and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0128" y="2069014"/>
            <a:ext cx="524479" cy="395078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C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K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N</a:t>
            </a:r>
          </a:p>
          <a:p>
            <a:pPr algn="ctr"/>
            <a:endParaRPr lang="en-US" sz="14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E</a:t>
            </a:r>
          </a:p>
          <a:p>
            <a:pPr algn="ctr"/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80233" y="2069014"/>
            <a:ext cx="2718846" cy="8104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Steering Committee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115580" y="5558944"/>
            <a:ext cx="3053518" cy="460856"/>
            <a:chOff x="1115580" y="4184082"/>
            <a:chExt cx="3053518" cy="460856"/>
          </a:xfrm>
        </p:grpSpPr>
        <p:sp>
          <p:nvSpPr>
            <p:cNvPr id="55" name="Rounded Rectangle 54"/>
            <p:cNvSpPr/>
            <p:nvPr>
              <p:custDataLst>
                <p:tags r:id="rId5"/>
              </p:custDataLst>
            </p:nvPr>
          </p:nvSpPr>
          <p:spPr>
            <a:xfrm>
              <a:off x="1434989" y="4184082"/>
              <a:ext cx="178837" cy="460856"/>
            </a:xfrm>
            <a:prstGeom prst="roundRect">
              <a:avLst/>
            </a:prstGeom>
            <a:solidFill>
              <a:srgbClr val="D9EF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ounded Rectangle 55"/>
            <p:cNvSpPr/>
            <p:nvPr>
              <p:custDataLst>
                <p:tags r:id="rId6"/>
              </p:custDataLst>
            </p:nvPr>
          </p:nvSpPr>
          <p:spPr>
            <a:xfrm>
              <a:off x="1754398" y="4184082"/>
              <a:ext cx="178837" cy="460856"/>
            </a:xfrm>
            <a:prstGeom prst="roundRect">
              <a:avLst/>
            </a:prstGeom>
            <a:solidFill>
              <a:srgbClr val="FFDDE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ounded Rectangle 56"/>
            <p:cNvSpPr/>
            <p:nvPr>
              <p:custDataLst>
                <p:tags r:id="rId7"/>
              </p:custDataLst>
            </p:nvPr>
          </p:nvSpPr>
          <p:spPr>
            <a:xfrm>
              <a:off x="2073807" y="4184082"/>
              <a:ext cx="178837" cy="460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ounded Rectangle 57"/>
            <p:cNvSpPr/>
            <p:nvPr>
              <p:custDataLst>
                <p:tags r:id="rId8"/>
              </p:custDataLst>
            </p:nvPr>
          </p:nvSpPr>
          <p:spPr>
            <a:xfrm>
              <a:off x="2393216" y="4184082"/>
              <a:ext cx="178837" cy="460856"/>
            </a:xfrm>
            <a:prstGeom prst="roundRect">
              <a:avLst/>
            </a:prstGeom>
            <a:solidFill>
              <a:srgbClr val="D9EF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Rounded Rectangle 58"/>
            <p:cNvSpPr/>
            <p:nvPr>
              <p:custDataLst>
                <p:tags r:id="rId9"/>
              </p:custDataLst>
            </p:nvPr>
          </p:nvSpPr>
          <p:spPr>
            <a:xfrm>
              <a:off x="2712625" y="4184082"/>
              <a:ext cx="178837" cy="460856"/>
            </a:xfrm>
            <a:prstGeom prst="roundRect">
              <a:avLst/>
            </a:prstGeom>
            <a:solidFill>
              <a:srgbClr val="FFDDE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Rounded Rectangle 59"/>
            <p:cNvSpPr/>
            <p:nvPr>
              <p:custDataLst>
                <p:tags r:id="rId10"/>
              </p:custDataLst>
            </p:nvPr>
          </p:nvSpPr>
          <p:spPr>
            <a:xfrm>
              <a:off x="3032034" y="4184082"/>
              <a:ext cx="178837" cy="460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Rounded Rectangle 60"/>
            <p:cNvSpPr/>
            <p:nvPr>
              <p:custDataLst>
                <p:tags r:id="rId11"/>
              </p:custDataLst>
            </p:nvPr>
          </p:nvSpPr>
          <p:spPr>
            <a:xfrm>
              <a:off x="3351443" y="4184082"/>
              <a:ext cx="178837" cy="460856"/>
            </a:xfrm>
            <a:prstGeom prst="roundRect">
              <a:avLst/>
            </a:prstGeom>
            <a:solidFill>
              <a:srgbClr val="D9EF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ounded Rectangle 61"/>
            <p:cNvSpPr/>
            <p:nvPr>
              <p:custDataLst>
                <p:tags r:id="rId12"/>
              </p:custDataLst>
            </p:nvPr>
          </p:nvSpPr>
          <p:spPr>
            <a:xfrm>
              <a:off x="3670852" y="4184082"/>
              <a:ext cx="178837" cy="460856"/>
            </a:xfrm>
            <a:prstGeom prst="roundRect">
              <a:avLst/>
            </a:prstGeom>
            <a:solidFill>
              <a:srgbClr val="FFDDE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Rounded Rectangle 62"/>
            <p:cNvSpPr/>
            <p:nvPr>
              <p:custDataLst>
                <p:tags r:id="rId13"/>
              </p:custDataLst>
            </p:nvPr>
          </p:nvSpPr>
          <p:spPr>
            <a:xfrm>
              <a:off x="3990261" y="4184082"/>
              <a:ext cx="178837" cy="460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Rounded Rectangle 67"/>
            <p:cNvSpPr/>
            <p:nvPr>
              <p:custDataLst>
                <p:tags r:id="rId14"/>
              </p:custDataLst>
            </p:nvPr>
          </p:nvSpPr>
          <p:spPr>
            <a:xfrm>
              <a:off x="1115580" y="4184082"/>
              <a:ext cx="178837" cy="460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endParaRPr lang="en-US" sz="12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50527" y="5181502"/>
            <a:ext cx="2964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Arial"/>
              </a:rPr>
              <a:t>Partners &amp; Community Members</a:t>
            </a:r>
            <a:endParaRPr lang="en-US" sz="1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103528" y="3417246"/>
            <a:ext cx="864105" cy="888097"/>
          </a:xfrm>
          <a:prstGeom prst="round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sz="1200" i="1">
              <a:solidFill>
                <a:srgbClr val="00000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113495" y="3429595"/>
            <a:ext cx="785550" cy="888097"/>
          </a:xfrm>
          <a:prstGeom prst="roundRect">
            <a:avLst/>
          </a:prstGeom>
          <a:solidFill>
            <a:srgbClr val="FFDDEA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sz="1200" i="1">
              <a:solidFill>
                <a:srgbClr val="000000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109565" y="3417246"/>
            <a:ext cx="864105" cy="888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endParaRPr lang="en-US" sz="1200" b="1" i="1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269116" y="3813516"/>
            <a:ext cx="25272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i="1" spc="300" dirty="0" smtClean="0">
                <a:solidFill>
                  <a:srgbClr val="000000"/>
                </a:solidFill>
                <a:latin typeface="Arial"/>
              </a:rPr>
              <a:t>Working Groups</a:t>
            </a:r>
            <a:endParaRPr lang="en-US" b="1" i="1" spc="3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93980" y="344256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A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87943" y="344256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B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358633" y="344256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C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Isosceles Triangle 113"/>
          <p:cNvSpPr/>
          <p:nvPr/>
        </p:nvSpPr>
        <p:spPr>
          <a:xfrm>
            <a:off x="1327571" y="4419502"/>
            <a:ext cx="2454365" cy="685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83324" y="1676400"/>
            <a:ext cx="4110518" cy="4648200"/>
          </a:xfrm>
          <a:prstGeom prst="roundRect">
            <a:avLst>
              <a:gd name="adj" fmla="val 65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i="1" dirty="0">
              <a:solidFill>
                <a:srgbClr val="0094B3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258801" y="1501535"/>
            <a:ext cx="2159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</a:rPr>
              <a:t>Sample Structure 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724400" y="1676400"/>
            <a:ext cx="4110518" cy="4648200"/>
          </a:xfrm>
          <a:prstGeom prst="roundRect">
            <a:avLst>
              <a:gd name="adj" fmla="val 65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AA755">
                    <a:lumMod val="75000"/>
                  </a:srgbClr>
                </a:solidFill>
              </a:rPr>
              <a:t>Steering Committee</a:t>
            </a:r>
            <a:endParaRPr lang="en-US" dirty="0" smtClean="0">
              <a:solidFill>
                <a:srgbClr val="000000"/>
              </a:solidFill>
            </a:endParaRPr>
          </a:p>
          <a:p>
            <a:pPr marL="398463" indent="-282575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Provide overall vision and leadership for the effort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A70240"/>
                </a:solidFill>
              </a:rPr>
              <a:t>Working Groups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398463" indent="-282575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Lead implementation including indicator selection and strategy setting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6A7F10">
                    <a:lumMod val="75000"/>
                  </a:srgbClr>
                </a:solidFill>
              </a:rPr>
              <a:t>Partners &amp; Community Members</a:t>
            </a:r>
            <a:r>
              <a:rPr lang="en-US" dirty="0" smtClean="0">
                <a:solidFill>
                  <a:srgbClr val="6A7F10">
                    <a:lumMod val="75000"/>
                  </a:srgbClr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398463" indent="-282575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Collaborate on indicator selection, strategy setting, and implementation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64AD">
                    <a:lumMod val="75000"/>
                  </a:srgbClr>
                </a:solidFill>
              </a:rPr>
              <a:t>Backbone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marL="398463" indent="-282575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Serve as a neutral, coordinating entity that convenes stakeholders and manages activities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129484" y="1501535"/>
            <a:ext cx="1300356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</a:rPr>
              <a:t>Key Roles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71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8417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5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members </a:t>
            </a:r>
            <a:r>
              <a:rPr lang="en-US" dirty="0" smtClean="0"/>
              <a:t>help </a:t>
            </a:r>
            <a:r>
              <a:rPr lang="en-US" dirty="0" smtClean="0"/>
              <a:t>provide strategic oversight for </a:t>
            </a:r>
            <a:r>
              <a:rPr lang="en-US" dirty="0" smtClean="0"/>
              <a:t>a collective impact initiative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440524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b="1" dirty="0">
                <a:solidFill>
                  <a:srgbClr val="0064AD">
                    <a:lumMod val="75000"/>
                  </a:srgbClr>
                </a:solidFill>
                <a:latin typeface="Arial"/>
                <a:cs typeface="Arial" pitchFamily="34" charset="0"/>
              </a:rPr>
              <a:t>Strategic </a:t>
            </a:r>
            <a:r>
              <a:rPr lang="en-US" b="1" dirty="0" smtClean="0">
                <a:solidFill>
                  <a:srgbClr val="0064AD">
                    <a:lumMod val="75000"/>
                  </a:srgbClr>
                </a:solidFill>
                <a:latin typeface="Arial"/>
                <a:cs typeface="Arial" pitchFamily="34" charset="0"/>
              </a:rPr>
              <a:t>Direction</a:t>
            </a:r>
          </a:p>
          <a:p>
            <a:pPr marL="0" lvl="1" algn="ctr">
              <a:spcAft>
                <a:spcPts val="600"/>
              </a:spcAft>
            </a:pPr>
            <a:endParaRPr lang="en-US" b="1" dirty="0">
              <a:solidFill>
                <a:srgbClr val="0064AD">
                  <a:lumMod val="75000"/>
                </a:srgbClr>
              </a:solidFill>
              <a:latin typeface="Arial"/>
            </a:endParaRP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Provide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long-term</a:t>
            </a:r>
            <a:r>
              <a:rPr lang="en-US" sz="1600" dirty="0">
                <a:solidFill>
                  <a:srgbClr val="0064AD">
                    <a:lumMod val="75000"/>
                  </a:srgbClr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strategic </a:t>
            </a:r>
            <a:r>
              <a:rPr lang="en-US" sz="1600" b="1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direction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Champion</a:t>
            </a:r>
            <a:r>
              <a:rPr lang="en-US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the effort </a:t>
            </a: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across </a:t>
            </a: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the community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Help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to establish the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vision</a:t>
            </a:r>
            <a:r>
              <a:rPr lang="en-US" sz="1600" dirty="0">
                <a:solidFill>
                  <a:srgbClr val="0064AD">
                    <a:lumMod val="75000"/>
                  </a:srgbClr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and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goals 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Align</a:t>
            </a:r>
            <a:r>
              <a:rPr lang="en-US" sz="1600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partners’ actions to the collaborative goals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, indicators, and strategies</a:t>
            </a:r>
          </a:p>
          <a:p>
            <a: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Share and promote effective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use of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data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for </a:t>
            </a:r>
            <a:r>
              <a:rPr lang="en-US" sz="1600" b="1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strategy development and learning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3842" y="1295400"/>
            <a:ext cx="4297680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b="1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Oversight</a:t>
            </a:r>
          </a:p>
          <a:p>
            <a:pPr marL="0" lvl="1" algn="ctr">
              <a:spcAft>
                <a:spcPts val="600"/>
              </a:spcAft>
            </a:pPr>
            <a:endParaRPr lang="en-US" b="1" dirty="0">
              <a:solidFill>
                <a:srgbClr val="0064AD">
                  <a:lumMod val="75000"/>
                </a:srgbClr>
              </a:solidFill>
              <a:latin typeface="Arial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Determine staff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and resource needs to ensure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sustainability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Monitor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progress</a:t>
            </a:r>
            <a:r>
              <a:rPr lang="en-US" sz="1600" dirty="0">
                <a:solidFill>
                  <a:srgbClr val="0064AD">
                    <a:lumMod val="75000"/>
                  </a:srgbClr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against common agenda goals and indicators to ensure </a:t>
            </a: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ongoing advancement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and </a:t>
            </a: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uncover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any obstacles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Provide strategic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guidance to </a:t>
            </a:r>
            <a:r>
              <a:rPr lang="en-US" sz="1600" b="1" dirty="0">
                <a:solidFill>
                  <a:srgbClr val="0064AD">
                    <a:lumMod val="75000"/>
                  </a:srgbClr>
                </a:solidFill>
                <a:latin typeface="Arial"/>
              </a:rPr>
              <a:t>working groups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’ efforts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627" y="4495800"/>
            <a:ext cx="8170746" cy="16002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5AAA"/>
            </a:solidFill>
            <a:prstDash val="dash"/>
          </a:ln>
          <a:effectLst/>
        </p:spPr>
        <p:txBody>
          <a:bodyPr rtlCol="0" anchor="ctr"/>
          <a:lstStyle/>
          <a:p>
            <a:pPr marL="228600" lvl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This requires a </a:t>
            </a:r>
            <a:r>
              <a:rPr lang="en-US" sz="1600" b="1" kern="0" dirty="0" smtClean="0">
                <a:solidFill>
                  <a:srgbClr val="0064AD">
                    <a:lumMod val="75000"/>
                  </a:srgbClr>
                </a:solidFill>
                <a:latin typeface="Arial"/>
              </a:rPr>
              <a:t>commitment </a:t>
            </a: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of 2-4 hours </a:t>
            </a: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per month </a:t>
            </a: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for the duration of this effort to:</a:t>
            </a:r>
          </a:p>
          <a:p>
            <a:pPr marL="688975" lvl="2" indent="-23177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Attend all meetings </a:t>
            </a:r>
            <a:endParaRPr lang="en-US" sz="16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marL="688975" lvl="2" indent="-23177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Complete </a:t>
            </a: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pre-reading and follow-up assignments </a:t>
            </a:r>
          </a:p>
          <a:p>
            <a:pPr marL="688975" lvl="2" indent="-231775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Represent and champion this effort in the community</a:t>
            </a:r>
          </a:p>
        </p:txBody>
      </p:sp>
      <p:sp>
        <p:nvSpPr>
          <p:cNvPr id="8" name="Oval 7"/>
          <p:cNvSpPr/>
          <p:nvPr/>
        </p:nvSpPr>
        <p:spPr>
          <a:xfrm>
            <a:off x="1065186" y="1361896"/>
            <a:ext cx="228600" cy="228600"/>
          </a:xfrm>
          <a:prstGeom prst="ellipse">
            <a:avLst/>
          </a:prstGeom>
          <a:solidFill>
            <a:srgbClr val="0064AD">
              <a:lumMod val="75000"/>
            </a:srgbClr>
          </a:solidFill>
          <a:ln w="25400" cap="flat" cmpd="sng" algn="ctr">
            <a:solidFill>
              <a:srgbClr val="0064A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925840" y="1361896"/>
            <a:ext cx="228600" cy="228600"/>
          </a:xfrm>
          <a:prstGeom prst="ellipse">
            <a:avLst/>
          </a:prstGeom>
          <a:solidFill>
            <a:srgbClr val="0064AD">
              <a:lumMod val="75000"/>
            </a:srgbClr>
          </a:solidFill>
          <a:ln w="25400" cap="flat" cmpd="sng" algn="ctr">
            <a:solidFill>
              <a:srgbClr val="0064A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7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4044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674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steering committee provides </a:t>
            </a:r>
            <a:r>
              <a:rPr lang="en-US" dirty="0" smtClean="0"/>
              <a:t>guidance </a:t>
            </a:r>
            <a:r>
              <a:rPr lang="en-US" dirty="0" smtClean="0"/>
              <a:t>to ensure strategic evolution of a collective impact effort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51520" y="6300028"/>
            <a:ext cx="8412480" cy="3693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b="1" i="1" dirty="0" smtClean="0">
                <a:solidFill>
                  <a:srgbClr val="595959"/>
                </a:solidFill>
              </a:rPr>
              <a:t>The Steering Committee is supported by backbone staff as needed</a:t>
            </a:r>
            <a:endParaRPr lang="en-US" sz="1800" b="1" i="1" dirty="0">
              <a:solidFill>
                <a:srgbClr val="595959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760" y="1796752"/>
            <a:ext cx="8534400" cy="2819400"/>
          </a:xfrm>
          <a:prstGeom prst="roundRect">
            <a:avLst/>
          </a:prstGeom>
          <a:solidFill>
            <a:srgbClr val="BCE3FF">
              <a:alpha val="69804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45720" tIns="0" rIns="45720" rtlCol="0" anchor="t" anchorCtr="0"/>
          <a:lstStyle/>
          <a:p>
            <a:pPr algn="ctr" fontAlgn="auto">
              <a:spcBef>
                <a:spcPts val="0"/>
              </a:spcBef>
              <a:spcAft>
                <a:spcPts val="200"/>
              </a:spcAft>
            </a:pPr>
            <a:r>
              <a:rPr lang="en-US" sz="1400" b="1" i="1" kern="0" dirty="0">
                <a:solidFill>
                  <a:srgbClr val="595959"/>
                </a:solidFill>
                <a:latin typeface="Arial"/>
              </a:rPr>
              <a:t>Key Responsibilities:</a:t>
            </a:r>
          </a:p>
          <a:p>
            <a:pPr marL="225425" lvl="1" indent="-2254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Providing long term strategic direction to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the initiative</a:t>
            </a:r>
            <a:endParaRPr lang="en-US" sz="1200" kern="0" dirty="0">
              <a:solidFill>
                <a:srgbClr val="595959"/>
              </a:solidFill>
              <a:latin typeface="Arial" pitchFamily="34" charset="0"/>
            </a:endParaRPr>
          </a:p>
          <a:p>
            <a:pPr marL="225425" lvl="1" indent="-2254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Overseeing the work of the Project Director and Project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Coordinator of the backbone support, 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in coordination with the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Executive Team</a:t>
            </a:r>
            <a:endParaRPr lang="en-US" sz="1200" kern="0" dirty="0">
              <a:solidFill>
                <a:srgbClr val="595959"/>
              </a:solidFill>
              <a:latin typeface="Arial" pitchFamily="34" charset="0"/>
            </a:endParaRPr>
          </a:p>
          <a:p>
            <a:pPr marL="225425" lvl="1" indent="-2254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Determining staff and resource needs to ensure sustainability, in coordination with the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Executive Team, 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Monitoring progress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against 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common agenda goals and indicators to ensure continued advancement and to uncover any obstacles</a:t>
            </a:r>
          </a:p>
          <a:p>
            <a:pPr marL="225425" lvl="1" indent="-2254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Reviewing data and using it to inform changes in stakeholder engagement, workgroup composition, or strategies </a:t>
            </a:r>
          </a:p>
          <a:p>
            <a:pPr marL="225425" lvl="1" indent="-2254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Providing guidance to </a:t>
            </a:r>
            <a:r>
              <a:rPr lang="en-US" sz="1200" kern="0" dirty="0" err="1">
                <a:solidFill>
                  <a:srgbClr val="595959"/>
                </a:solidFill>
                <a:latin typeface="Arial" pitchFamily="34" charset="0"/>
              </a:rPr>
              <a:t>workgroups’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 efforts</a:t>
            </a:r>
          </a:p>
          <a:p>
            <a:pPr marL="225425" lvl="1" indent="-2254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Championing the effort broadly in the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community</a:t>
            </a:r>
            <a:endParaRPr lang="en-US" sz="1200" kern="0" dirty="0">
              <a:solidFill>
                <a:srgbClr val="595959"/>
              </a:solidFill>
              <a:latin typeface="Arial" pitchFamily="34" charset="0"/>
            </a:endParaRPr>
          </a:p>
          <a:p>
            <a:pPr marL="628650" lvl="1" indent="-1714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kern="0" dirty="0" smtClean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6760" y="1187153"/>
            <a:ext cx="8534400" cy="533399"/>
          </a:xfrm>
          <a:prstGeom prst="roundRect">
            <a:avLst/>
          </a:prstGeom>
          <a:solidFill>
            <a:srgbClr val="BCE3FF">
              <a:alpha val="40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45720" tIns="45720" rIns="45720" rtlCol="0" anchor="ctr" anchorCtr="0"/>
          <a:lstStyle/>
          <a:p>
            <a:pPr algn="ctr" fontAlgn="auto">
              <a:spcBef>
                <a:spcPts val="0"/>
              </a:spcBef>
              <a:spcAft>
                <a:spcPts val="200"/>
              </a:spcAft>
            </a:pPr>
            <a:r>
              <a:rPr lang="en-US" sz="1400" b="1" i="1" kern="0" dirty="0">
                <a:solidFill>
                  <a:srgbClr val="595959"/>
                </a:solidFill>
                <a:latin typeface="Arial"/>
              </a:rPr>
              <a:t>Purpose: </a:t>
            </a:r>
          </a:p>
          <a:p>
            <a:pPr algn="ctr" fontAlgn="auto">
              <a:spcBef>
                <a:spcPts val="0"/>
              </a:spcBef>
              <a:spcAft>
                <a:spcPts val="200"/>
              </a:spcAft>
            </a:pPr>
            <a:r>
              <a:rPr lang="en-US" sz="1400" i="1" kern="0" dirty="0">
                <a:solidFill>
                  <a:srgbClr val="595959"/>
                </a:solidFill>
                <a:latin typeface="Arial"/>
              </a:rPr>
              <a:t>Provide oversight and overall strategic decision-making for initiative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60" y="4692352"/>
            <a:ext cx="8458200" cy="1535668"/>
          </a:xfrm>
          <a:prstGeom prst="roundRect">
            <a:avLst/>
          </a:prstGeom>
          <a:solidFill>
            <a:srgbClr val="BCE3FF"/>
          </a:solidFill>
          <a:ln w="76200" cap="flat" cmpd="sng" algn="ctr">
            <a:noFill/>
            <a:prstDash val="solid"/>
          </a:ln>
          <a:effectLst/>
        </p:spPr>
        <p:txBody>
          <a:bodyPr lIns="45720" tIns="45720" rIns="45720" rtlCol="0" anchor="ctr" anchorCtr="0"/>
          <a:lstStyle/>
          <a:p>
            <a:pPr algn="ctr" fontAlgn="auto">
              <a:spcBef>
                <a:spcPts val="0"/>
              </a:spcBef>
              <a:spcAft>
                <a:spcPts val="200"/>
              </a:spcAft>
            </a:pPr>
            <a:endParaRPr lang="en-US" sz="1400" b="1" i="1" kern="0" dirty="0" smtClean="0">
              <a:solidFill>
                <a:srgbClr val="595959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200"/>
              </a:spcAft>
            </a:pPr>
            <a:r>
              <a:rPr lang="en-US" sz="1400" b="1" i="1" kern="0" dirty="0" smtClean="0">
                <a:solidFill>
                  <a:srgbClr val="595959"/>
                </a:solidFill>
                <a:latin typeface="Arial"/>
              </a:rPr>
              <a:t>Best Practices of Steering Committee Organizations:</a:t>
            </a:r>
          </a:p>
          <a:p>
            <a:pPr marL="225425" lvl="1" indent="-225425" fontAlgn="auto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200" b="1" kern="0" dirty="0" smtClean="0">
                <a:solidFill>
                  <a:srgbClr val="595959"/>
                </a:solidFill>
                <a:latin typeface="Arial" pitchFamily="34" charset="0"/>
              </a:rPr>
              <a:t>Have two </a:t>
            </a:r>
            <a:r>
              <a:rPr lang="en-US" sz="1200" b="1" kern="0" dirty="0">
                <a:solidFill>
                  <a:srgbClr val="595959"/>
                </a:solidFill>
                <a:latin typeface="Arial" pitchFamily="34" charset="0"/>
              </a:rPr>
              <a:t>co-chairs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, each from a different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agency/organization</a:t>
            </a:r>
          </a:p>
          <a:p>
            <a:pPr marL="225425" lvl="1" indent="-225425" fontAlgn="auto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Meet a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t least quarterly, 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perhaps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monthly at first</a:t>
            </a:r>
          </a:p>
          <a:p>
            <a:pPr marL="225425" lvl="1" indent="-225425" fontAlgn="auto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Have diverse, cross-</a:t>
            </a:r>
            <a:r>
              <a:rPr lang="en-US" sz="1200" kern="0" dirty="0" err="1" smtClean="0">
                <a:solidFill>
                  <a:srgbClr val="595959"/>
                </a:solidFill>
                <a:latin typeface="Arial" pitchFamily="34" charset="0"/>
              </a:rPr>
              <a:t>sectoral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 membership drawn and rotational leadership </a:t>
            </a:r>
            <a:endParaRPr lang="en-US" sz="1200" kern="0" dirty="0">
              <a:solidFill>
                <a:srgbClr val="595959"/>
              </a:solidFill>
              <a:latin typeface="Arial" pitchFamily="34" charset="0"/>
            </a:endParaRPr>
          </a:p>
          <a:p>
            <a:pPr marL="225425" lvl="1" indent="-225425" fontAlgn="auto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Coordinate activity with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workgroups and other coalitions via </a:t>
            </a: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the backbone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leadership and workgroup chairs </a:t>
            </a:r>
          </a:p>
          <a:p>
            <a:pPr marL="225425" lvl="1" indent="-225425" fontAlgn="auto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Communicate regularly within the Steering Committee based on agreed upon schedule and methods</a:t>
            </a:r>
          </a:p>
          <a:p>
            <a:pPr marL="225425" lvl="1" indent="-225425" fontAlgn="auto"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200" kern="0" dirty="0">
                <a:solidFill>
                  <a:srgbClr val="595959"/>
                </a:solidFill>
                <a:latin typeface="Arial" pitchFamily="34" charset="0"/>
              </a:rPr>
              <a:t>Report processes, findings, and concerns </a:t>
            </a:r>
            <a:r>
              <a:rPr lang="en-US" sz="1200" kern="0" dirty="0" smtClean="0">
                <a:solidFill>
                  <a:srgbClr val="595959"/>
                </a:solidFill>
                <a:latin typeface="Arial" pitchFamily="34" charset="0"/>
              </a:rPr>
              <a:t>to stakeholders</a:t>
            </a:r>
            <a:endParaRPr lang="en-US" sz="1200" kern="0" dirty="0">
              <a:solidFill>
                <a:srgbClr val="595959"/>
              </a:solidFill>
              <a:latin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kern="0" dirty="0">
              <a:solidFill>
                <a:srgbClr val="595959"/>
              </a:solidFill>
              <a:latin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332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25444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19321"/>
            <a:ext cx="8686800" cy="1005840"/>
          </a:xfrm>
        </p:spPr>
        <p:txBody>
          <a:bodyPr/>
          <a:lstStyle/>
          <a:p>
            <a:r>
              <a:rPr lang="en-US" dirty="0"/>
              <a:t>Steering committee members should be </a:t>
            </a:r>
            <a:r>
              <a:rPr lang="en-US" dirty="0">
                <a:solidFill>
                  <a:schemeClr val="tx2"/>
                </a:solidFill>
              </a:rPr>
              <a:t>carefully recruited;</a:t>
            </a:r>
            <a:r>
              <a:rPr lang="en-US" dirty="0"/>
              <a:t> the following traits are important</a:t>
            </a:r>
            <a:endParaRPr lang="en-US" dirty="0" smtClean="0"/>
          </a:p>
        </p:txBody>
      </p:sp>
      <p:sp>
        <p:nvSpPr>
          <p:cNvPr id="11" name="Shape 321"/>
          <p:cNvSpPr txBox="1">
            <a:spLocks/>
          </p:cNvSpPr>
          <p:nvPr/>
        </p:nvSpPr>
        <p:spPr>
          <a:xfrm>
            <a:off x="304800" y="1697038"/>
            <a:ext cx="5181600" cy="4779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</a:rPr>
              <a:t>Decision 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</a:rPr>
              <a:t>m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</a:rPr>
              <a:t>aker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C-level / president a</a:t>
            </a: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ble to drive 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relevant </a:t>
            </a: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systems change</a:t>
            </a: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Representative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Geographic coverage of effort as well as sector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s</a:t>
            </a: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 </a:t>
            </a: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Influential 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c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hampion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Commands respect of stakeholders</a:t>
            </a:r>
            <a:endParaRPr lang="en-US" sz="1400" smtClean="0">
              <a:solidFill>
                <a:srgbClr val="000000">
                  <a:lumMod val="65000"/>
                  <a:lumOff val="35000"/>
                </a:srgbClr>
              </a:solidFill>
              <a:sym typeface="Arial"/>
            </a:endParaRP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Content 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e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xpertise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 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/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 p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ractitioner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Familiar with subject matter to contribute substantively </a:t>
            </a: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Passion and 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u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rgency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Passionate about issue and urgency for the need to change</a:t>
            </a: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Focused on the 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g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reater </a:t>
            </a: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i</a:t>
            </a: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nterest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A</a:t>
            </a: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ble to think and act in the greater interest of the community </a:t>
            </a: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x-none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Commitment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A</a:t>
            </a:r>
            <a:r>
              <a:rPr lang="x-none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ble to commit time and energy to meetings and 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the work</a:t>
            </a:r>
          </a:p>
          <a:p>
            <a:pPr marL="0" indent="0" fontAlgn="auto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Pct val="100000"/>
              <a:buFont typeface="Arial"/>
              <a:buNone/>
              <a:defRPr/>
            </a:pPr>
            <a:r>
              <a:rPr lang="en-US" sz="1400" b="1" smtClean="0">
                <a:solidFill>
                  <a:srgbClr val="FA9600">
                    <a:lumMod val="75000"/>
                  </a:srgbClr>
                </a:solidFill>
                <a:sym typeface="Arial"/>
              </a:rPr>
              <a:t>Lived experience</a:t>
            </a: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/>
            </a:r>
            <a:b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</a:b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sym typeface="Arial"/>
              </a:rPr>
              <a:t>Brings experience with or affected by the issue</a:t>
            </a:r>
            <a:endParaRPr lang="x-none" sz="1400" dirty="0">
              <a:solidFill>
                <a:srgbClr val="000000">
                  <a:lumMod val="65000"/>
                  <a:lumOff val="35000"/>
                </a:srgbClr>
              </a:solidFill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219200"/>
            <a:ext cx="5181600" cy="411957"/>
          </a:xfrm>
          <a:prstGeom prst="rect">
            <a:avLst/>
          </a:prstGeom>
          <a:solidFill>
            <a:srgbClr val="FAA755">
              <a:lumMod val="50000"/>
            </a:srgbClr>
          </a:solidFill>
          <a:ln w="25400" cap="flat" cmpd="sng" algn="ctr">
            <a:solidFill>
              <a:srgbClr val="FAA755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</a:rPr>
              <a:t>Attract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7400" y="1219200"/>
            <a:ext cx="2971800" cy="41195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Arial"/>
              </a:rPr>
              <a:t>Avoid</a:t>
            </a:r>
          </a:p>
        </p:txBody>
      </p:sp>
      <p:sp>
        <p:nvSpPr>
          <p:cNvPr id="14" name="Shape 321"/>
          <p:cNvSpPr txBox="1">
            <a:spLocks/>
          </p:cNvSpPr>
          <p:nvPr/>
        </p:nvSpPr>
        <p:spPr>
          <a:xfrm>
            <a:off x="5867400" y="1697038"/>
            <a:ext cx="2971800" cy="4779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Too much agreement / only the usual suspects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Too much disagreement / pre-programmed hostility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People who are not able to “tune” (i.e. listen to others)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People who can’t leave their egos at the door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People who polarize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People who only come to the table because they think there will be funding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People who are too busy to put in the time and effort</a:t>
            </a:r>
          </a:p>
          <a:p>
            <a:pPr marL="401638" indent="-401638" fontAlgn="auto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200000"/>
              <a:buFont typeface="Arial" pitchFamily="34" charset="0"/>
              <a:buChar char="ₓ"/>
              <a:defRPr/>
            </a:pP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685" y="6614546"/>
            <a:ext cx="667219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Source: FSG Interviews and Analysis</a:t>
            </a:r>
          </a:p>
        </p:txBody>
      </p:sp>
    </p:spTree>
    <p:extLst>
      <p:ext uri="{BB962C8B-B14F-4D97-AF65-F5344CB8AC3E}">
        <p14:creationId xmlns:p14="http://schemas.microsoft.com/office/powerpoint/2010/main" val="4632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5002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19321"/>
            <a:ext cx="8686800" cy="1005840"/>
          </a:xfrm>
        </p:spPr>
        <p:txBody>
          <a:bodyPr/>
          <a:lstStyle/>
          <a:p>
            <a:r>
              <a:rPr lang="en-US" dirty="0"/>
              <a:t>Steering committee </a:t>
            </a:r>
            <a:r>
              <a:rPr lang="en-US" dirty="0">
                <a:solidFill>
                  <a:schemeClr val="tx2"/>
                </a:solidFill>
              </a:rPr>
              <a:t>lessons learned</a:t>
            </a:r>
            <a:endParaRPr lang="en-US" dirty="0" smtClean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8206" y="1371600"/>
            <a:ext cx="8051914" cy="822960"/>
            <a:chOff x="528206" y="1295400"/>
            <a:chExt cx="8051914" cy="822960"/>
          </a:xfrm>
        </p:grpSpPr>
        <p:pic>
          <p:nvPicPr>
            <p:cNvPr id="21" name="Picture 2" descr="C:\Users\adeeb\AppData\Local\Microsoft\Windows\Temporary Internet Files\Content.IE5\C9ABJUYR\MC900230642[1].wmf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rgbClr val="FA96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06" y="1516380"/>
              <a:ext cx="78288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Placeholder 6"/>
            <p:cNvSpPr txBox="1">
              <a:spLocks/>
            </p:cNvSpPr>
            <p:nvPr/>
          </p:nvSpPr>
          <p:spPr>
            <a:xfrm>
              <a:off x="1447800" y="1295400"/>
              <a:ext cx="7132320" cy="822960"/>
            </a:xfrm>
            <a:prstGeom prst="rect">
              <a:avLst/>
            </a:prstGeom>
          </p:spPr>
          <p:txBody>
            <a:bodyPr anchor="ctr"/>
            <a:lstStyle>
              <a:lvl1pPr marL="225425" indent="-2254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889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400"/>
                </a:spcAft>
                <a:buFont typeface="Arial" charset="0"/>
                <a:buNone/>
                <a:defRPr/>
              </a:pPr>
              <a:r>
                <a:rPr lang="en-US" sz="1600" b="1" dirty="0" smtClean="0">
                  <a:solidFill>
                    <a:srgbClr val="FAA755">
                      <a:lumMod val="75000"/>
                    </a:srgbClr>
                  </a:solidFill>
                </a:rPr>
                <a:t>Relationships &gt; output: </a:t>
              </a:r>
              <a:r>
                <a:rPr lang="en-US" sz="15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In the long run, the relationships the Committee forms and the habits they build of working together are even more important than the initial strategies/indicators that they select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5326" y="2423160"/>
            <a:ext cx="7934794" cy="822960"/>
            <a:chOff x="645326" y="2349321"/>
            <a:chExt cx="7934794" cy="822960"/>
          </a:xfrm>
        </p:grpSpPr>
        <p:sp>
          <p:nvSpPr>
            <p:cNvPr id="24" name="Text Placeholder 6"/>
            <p:cNvSpPr txBox="1">
              <a:spLocks/>
            </p:cNvSpPr>
            <p:nvPr/>
          </p:nvSpPr>
          <p:spPr>
            <a:xfrm>
              <a:off x="1447800" y="2349321"/>
              <a:ext cx="7132320" cy="822960"/>
            </a:xfrm>
            <a:prstGeom prst="rect">
              <a:avLst/>
            </a:prstGeom>
          </p:spPr>
          <p:txBody>
            <a:bodyPr anchor="ctr"/>
            <a:lstStyle>
              <a:lvl1pPr marL="225425" indent="-2254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889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400"/>
                </a:spcAft>
                <a:buFont typeface="Arial" charset="0"/>
                <a:buNone/>
                <a:defRPr/>
              </a:pPr>
              <a:r>
                <a:rPr lang="en-US" sz="1600" b="1" dirty="0" smtClean="0">
                  <a:solidFill>
                    <a:srgbClr val="FAA755">
                      <a:lumMod val="75000"/>
                    </a:srgbClr>
                  </a:solidFill>
                </a:rPr>
                <a:t>This takes time: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5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Past groups have spent anywhere from 5 – 18 months to agree on strategies and metrics, depending on internal dynamics and the extent to which the groups receive external support</a:t>
              </a:r>
            </a:p>
          </p:txBody>
        </p:sp>
        <p:pic>
          <p:nvPicPr>
            <p:cNvPr id="25" name="Picture 2" descr="C:\Program Files\Microsoft Office\MEDIA\CAGCAT10\j0234131.wmf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26" y="2469097"/>
              <a:ext cx="548640" cy="583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9"/>
          <p:cNvGrpSpPr/>
          <p:nvPr/>
        </p:nvGrpSpPr>
        <p:grpSpPr>
          <a:xfrm>
            <a:off x="592771" y="3474720"/>
            <a:ext cx="7987349" cy="822960"/>
            <a:chOff x="592771" y="4419600"/>
            <a:chExt cx="7987349" cy="822960"/>
          </a:xfrm>
        </p:grpSpPr>
        <p:pic>
          <p:nvPicPr>
            <p:cNvPr id="27" name="Picture 10" descr="C:\Users\adeeb\AppData\Local\Microsoft\Windows\Temporary Internet Files\Content.IE5\YW4N3MYM\MC900355663[1].wmf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rgbClr val="FA96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1" y="4564380"/>
              <a:ext cx="653751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Placeholder 6"/>
            <p:cNvSpPr txBox="1">
              <a:spLocks/>
            </p:cNvSpPr>
            <p:nvPr/>
          </p:nvSpPr>
          <p:spPr>
            <a:xfrm>
              <a:off x="1447800" y="4419600"/>
              <a:ext cx="7132320" cy="822960"/>
            </a:xfrm>
            <a:prstGeom prst="rect">
              <a:avLst/>
            </a:prstGeom>
          </p:spPr>
          <p:txBody>
            <a:bodyPr anchor="ctr"/>
            <a:lstStyle>
              <a:lvl1pPr marL="225425" indent="-2254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889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400"/>
                </a:spcAft>
                <a:buFont typeface="Arial" charset="0"/>
                <a:buNone/>
                <a:defRPr/>
              </a:pPr>
              <a:r>
                <a:rPr lang="en-US" sz="1600" b="1" dirty="0" smtClean="0">
                  <a:solidFill>
                    <a:srgbClr val="FAA755">
                      <a:lumMod val="75000"/>
                    </a:srgbClr>
                  </a:solidFill>
                </a:rPr>
                <a:t>Speed vs. inclusion: </a:t>
              </a:r>
              <a:r>
                <a:rPr lang="en-US" sz="15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Both for the Steering Committee and Working Groups, multiple, large groups with many members can be tempting. However, most CI efforts find a need to balance broad participation with the ability to make nimble decisions and get stuff done</a:t>
              </a:r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656281" y="4526280"/>
            <a:ext cx="7923839" cy="822960"/>
            <a:chOff x="656281" y="5355314"/>
            <a:chExt cx="7923839" cy="822960"/>
          </a:xfrm>
        </p:grpSpPr>
        <p:sp>
          <p:nvSpPr>
            <p:cNvPr id="30" name="Text Placeholder 6"/>
            <p:cNvSpPr txBox="1">
              <a:spLocks/>
            </p:cNvSpPr>
            <p:nvPr/>
          </p:nvSpPr>
          <p:spPr>
            <a:xfrm>
              <a:off x="1447800" y="5355314"/>
              <a:ext cx="7132320" cy="822960"/>
            </a:xfrm>
            <a:prstGeom prst="rect">
              <a:avLst/>
            </a:prstGeom>
          </p:spPr>
          <p:txBody>
            <a:bodyPr anchor="ctr"/>
            <a:lstStyle>
              <a:lvl1pPr marL="225425" indent="-2254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889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400"/>
                </a:spcAft>
                <a:buFont typeface="Arial" charset="0"/>
                <a:buNone/>
                <a:defRPr/>
              </a:pPr>
              <a:r>
                <a:rPr lang="en-US" sz="1600" b="1" dirty="0" smtClean="0">
                  <a:solidFill>
                    <a:srgbClr val="FAA755">
                      <a:lumMod val="75000"/>
                    </a:srgbClr>
                  </a:solidFill>
                </a:rPr>
                <a:t>Facilitation matters: </a:t>
              </a:r>
              <a:r>
                <a:rPr lang="en-US" sz="15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While some Steering Committees and Working Groups have evolved organically, these groups generally achieve their goals more quickly when outside staff support the Groups with facilitation and materials development</a:t>
              </a:r>
              <a:endParaRPr lang="en-US" sz="15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pic>
          <p:nvPicPr>
            <p:cNvPr id="31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81" y="5523381"/>
              <a:ext cx="526730" cy="486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28"/>
          <p:cNvGrpSpPr/>
          <p:nvPr/>
        </p:nvGrpSpPr>
        <p:grpSpPr>
          <a:xfrm>
            <a:off x="541795" y="5577840"/>
            <a:ext cx="8038325" cy="822960"/>
            <a:chOff x="541795" y="3399060"/>
            <a:chExt cx="8038325" cy="82296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95" y="3526203"/>
              <a:ext cx="755703" cy="568675"/>
            </a:xfrm>
            <a:prstGeom prst="rect">
              <a:avLst/>
            </a:prstGeom>
          </p:spPr>
        </p:pic>
        <p:sp>
          <p:nvSpPr>
            <p:cNvPr id="34" name="Text Placeholder 6"/>
            <p:cNvSpPr txBox="1">
              <a:spLocks/>
            </p:cNvSpPr>
            <p:nvPr/>
          </p:nvSpPr>
          <p:spPr>
            <a:xfrm>
              <a:off x="1447800" y="3399060"/>
              <a:ext cx="7132320" cy="822960"/>
            </a:xfrm>
            <a:prstGeom prst="rect">
              <a:avLst/>
            </a:prstGeom>
          </p:spPr>
          <p:txBody>
            <a:bodyPr anchor="ctr"/>
            <a:lstStyle>
              <a:lvl1pPr marL="225425" indent="-22542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88975" indent="-2317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400"/>
                </a:spcAft>
                <a:buFont typeface="Arial" charset="0"/>
                <a:buNone/>
                <a:defRPr/>
              </a:pPr>
              <a:r>
                <a:rPr lang="en-US" sz="1600" b="1" dirty="0" smtClean="0">
                  <a:solidFill>
                    <a:srgbClr val="FAA755">
                      <a:lumMod val="75000"/>
                    </a:srgbClr>
                  </a:solidFill>
                </a:rPr>
                <a:t>Groups are fluid: </a:t>
              </a:r>
              <a:r>
                <a:rPr lang="en-US" sz="1500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Steering Committees typically evolve in their composition, and members may be added/subtracted over time; what’s important is their ability to adapt to new needs and refine their approaches as required</a:t>
              </a:r>
              <a:endParaRPr lang="en-US" sz="150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21685" y="6614546"/>
            <a:ext cx="667219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Source: FSG Interviews and Analysis</a:t>
            </a:r>
          </a:p>
        </p:txBody>
      </p:sp>
    </p:spTree>
    <p:extLst>
      <p:ext uri="{BB962C8B-B14F-4D97-AF65-F5344CB8AC3E}">
        <p14:creationId xmlns:p14="http://schemas.microsoft.com/office/powerpoint/2010/main" val="21432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6504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steps for recruiting a steering committee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FSG Interviews and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9" name="Folded Corner 8"/>
          <p:cNvSpPr/>
          <p:nvPr/>
        </p:nvSpPr>
        <p:spPr>
          <a:xfrm>
            <a:off x="381000" y="1371600"/>
            <a:ext cx="8382000" cy="4267200"/>
          </a:xfrm>
          <a:prstGeom prst="foldedCorner">
            <a:avLst>
              <a:gd name="adj" fmla="val 13116"/>
            </a:avLst>
          </a:prstGeom>
          <a:noFill/>
          <a:ln w="25400" cap="flat" cmpd="sng" algn="ctr">
            <a:solidFill>
              <a:srgbClr val="0064AD">
                <a:lumMod val="75000"/>
              </a:srgbClr>
            </a:solidFill>
            <a:prstDash val="solid"/>
          </a:ln>
          <a:effectLst/>
        </p:spPr>
        <p:txBody>
          <a:bodyPr lIns="274320" tIns="274320" rIns="365760" bIns="274320" rtlCol="0" anchor="t" anchorCtr="1"/>
          <a:lstStyle/>
          <a:p>
            <a:pPr marL="411163" lvl="1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595959"/>
                </a:solidFill>
                <a:latin typeface="Arial"/>
              </a:rPr>
              <a:t>Develop </a:t>
            </a:r>
            <a:r>
              <a:rPr lang="en-US" sz="1600" b="1" kern="0" dirty="0">
                <a:solidFill>
                  <a:srgbClr val="595959"/>
                </a:solidFill>
                <a:latin typeface="Arial"/>
              </a:rPr>
              <a:t>a set of criteria </a:t>
            </a:r>
            <a:r>
              <a:rPr lang="en-US" sz="1600" kern="0" dirty="0">
                <a:solidFill>
                  <a:srgbClr val="595959"/>
                </a:solidFill>
                <a:latin typeface="Arial"/>
              </a:rPr>
              <a:t>to inform the development of the project Steering </a:t>
            </a:r>
            <a:r>
              <a:rPr lang="en-US" sz="1600" kern="0" dirty="0" smtClean="0">
                <a:solidFill>
                  <a:srgbClr val="595959"/>
                </a:solidFill>
                <a:latin typeface="Arial"/>
              </a:rPr>
              <a:t>Committee</a:t>
            </a:r>
          </a:p>
          <a:p>
            <a:pPr marL="411163" lvl="1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595959"/>
                </a:solidFill>
                <a:latin typeface="Arial"/>
              </a:rPr>
              <a:t>Identify </a:t>
            </a:r>
            <a:r>
              <a:rPr lang="en-US" sz="1600" b="1" kern="0" dirty="0">
                <a:solidFill>
                  <a:srgbClr val="595959"/>
                </a:solidFill>
                <a:latin typeface="Arial"/>
              </a:rPr>
              <a:t>Steering Committee members </a:t>
            </a:r>
            <a:r>
              <a:rPr lang="en-US" sz="1600" kern="0" dirty="0">
                <a:solidFill>
                  <a:srgbClr val="595959"/>
                </a:solidFill>
                <a:latin typeface="Arial"/>
              </a:rPr>
              <a:t>based on the established criteria, engaging both traditional and non-traditional partners (e.g., public health, social services, health services, business media, education, labor, urban planning, housing, faith-based, and youth-serving organizations) </a:t>
            </a:r>
            <a:endParaRPr lang="en-US" sz="1600" kern="0" dirty="0" smtClean="0">
              <a:solidFill>
                <a:srgbClr val="595959"/>
              </a:solidFill>
              <a:latin typeface="Arial"/>
            </a:endParaRPr>
          </a:p>
          <a:p>
            <a:pPr marL="411163" lvl="1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595959"/>
                </a:solidFill>
                <a:latin typeface="Arial"/>
              </a:rPr>
              <a:t>Define </a:t>
            </a:r>
            <a:r>
              <a:rPr lang="en-US" sz="1600" b="1" kern="0" dirty="0">
                <a:solidFill>
                  <a:srgbClr val="595959"/>
                </a:solidFill>
                <a:latin typeface="Arial"/>
              </a:rPr>
              <a:t>the roles of Steering Committee members</a:t>
            </a:r>
            <a:r>
              <a:rPr lang="en-US" sz="1600" kern="0" dirty="0">
                <a:solidFill>
                  <a:srgbClr val="595959"/>
                </a:solidFill>
                <a:latin typeface="Arial"/>
              </a:rPr>
              <a:t>, to be vetted with Steering Committee </a:t>
            </a:r>
            <a:r>
              <a:rPr lang="en-US" sz="1600" kern="0" dirty="0" smtClean="0">
                <a:solidFill>
                  <a:srgbClr val="595959"/>
                </a:solidFill>
                <a:latin typeface="Arial"/>
              </a:rPr>
              <a:t>input</a:t>
            </a:r>
          </a:p>
          <a:p>
            <a:pPr marL="411163" lvl="1" indent="-34290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595959"/>
                </a:solidFill>
                <a:latin typeface="Arial"/>
              </a:rPr>
              <a:t>Conduct </a:t>
            </a:r>
            <a:r>
              <a:rPr lang="en-US" sz="1600" b="1" kern="0" dirty="0">
                <a:solidFill>
                  <a:srgbClr val="595959"/>
                </a:solidFill>
                <a:latin typeface="Arial"/>
              </a:rPr>
              <a:t>individual interviews with Steering Committee members </a:t>
            </a:r>
            <a:r>
              <a:rPr lang="en-US" sz="1600" kern="0" dirty="0">
                <a:solidFill>
                  <a:srgbClr val="595959"/>
                </a:solidFill>
                <a:latin typeface="Arial"/>
              </a:rPr>
              <a:t>to understand existing efforts, key players, success factors, and obstacles.  During these conversations, </a:t>
            </a:r>
            <a:r>
              <a:rPr lang="en-US" sz="1600" kern="0" dirty="0" smtClean="0">
                <a:solidFill>
                  <a:srgbClr val="595959"/>
                </a:solidFill>
                <a:latin typeface="Arial"/>
              </a:rPr>
              <a:t>explore </a:t>
            </a:r>
            <a:r>
              <a:rPr lang="en-US" sz="1600" kern="0" dirty="0">
                <a:solidFill>
                  <a:srgbClr val="595959"/>
                </a:solidFill>
                <a:latin typeface="Arial"/>
              </a:rPr>
              <a:t>Steering Committee members’ motivations and goals for adopting a collective impact approach, and ask whom else they suggest engaging as members of the Steering </a:t>
            </a:r>
            <a:r>
              <a:rPr lang="en-US" sz="1600" kern="0" dirty="0" smtClean="0">
                <a:solidFill>
                  <a:srgbClr val="595959"/>
                </a:solidFill>
                <a:latin typeface="Arial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2073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PMMHfhQZyrV78K5Q9Tf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c826e8c-c4c5-457e-b84b-4865ad1dc2c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GLzs7xRAi35_XLYxelE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pdpJi6uUOjsL27BffX9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6FAE86rDkqBjP4HpTLXM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IDCpqXlEW6kLXb5n_Y3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Jp.k2m20iRn6q6C9euh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UIsJ2wUkSifvymgTuxC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UNOYi5_kytCJTLYXx36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Jp2kuChUKipk4ntcjAS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JTT5BcYU23lVRabUmXf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CHayvoDkqlV_F7pqpA2g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ebuSBnPEq8A1ri_IZjS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yyDNx4TBagHeU35mQRh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982c664-21e0-4f11-a15a-67e9aa093f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8sKISOQ6yaSoPpBouWT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VojhdtQnGjwenMuK0mP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fwKeJzT.WB.AZSF0A6r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05AAA"/>
      </a:dk2>
      <a:lt2>
        <a:srgbClr val="EEECE1"/>
      </a:lt2>
      <a:accent1>
        <a:srgbClr val="0094B3"/>
      </a:accent1>
      <a:accent2>
        <a:srgbClr val="A70240"/>
      </a:accent2>
      <a:accent3>
        <a:srgbClr val="6A7F10"/>
      </a:accent3>
      <a:accent4>
        <a:srgbClr val="4F4C25"/>
      </a:accent4>
      <a:accent5>
        <a:srgbClr val="F26422"/>
      </a:accent5>
      <a:accent6>
        <a:srgbClr val="9A9B9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95959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5AAA"/>
      </a:dk2>
      <a:lt2>
        <a:srgbClr val="EEECE1"/>
      </a:lt2>
      <a:accent1>
        <a:srgbClr val="0094B3"/>
      </a:accent1>
      <a:accent2>
        <a:srgbClr val="A70240"/>
      </a:accent2>
      <a:accent3>
        <a:srgbClr val="6A7F10"/>
      </a:accent3>
      <a:accent4>
        <a:srgbClr val="4F4C25"/>
      </a:accent4>
      <a:accent5>
        <a:srgbClr val="F26422"/>
      </a:accent5>
      <a:accent6>
        <a:srgbClr val="9A9B9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95959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37252</TotalTime>
  <Words>859</Words>
  <Application>Microsoft Office PowerPoint</Application>
  <PresentationFormat>On-screen Show (4:3)</PresentationFormat>
  <Paragraphs>116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2_Office Theme</vt:lpstr>
      <vt:lpstr>1_Office Theme</vt:lpstr>
      <vt:lpstr>think-cell Slide</vt:lpstr>
      <vt:lpstr>Steering Committee Roles</vt:lpstr>
      <vt:lpstr>Collective impact engages multiple stakeholders and draws on a range of community assets</vt:lpstr>
      <vt:lpstr>Steering Committee members help provide strategic oversight for a collective impact initiative</vt:lpstr>
      <vt:lpstr>The steering committee provides guidance to ensure strategic evolution of a collective impact effort</vt:lpstr>
      <vt:lpstr>Steering committee members should be carefully recruited; the following traits are important</vt:lpstr>
      <vt:lpstr>Steering committee lessons learned</vt:lpstr>
      <vt:lpstr>Potential steps for recruiting a steering committee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Philanthropic Leadership</dc:title>
  <dc:creator>Valerie Bockstette</dc:creator>
  <cp:lastModifiedBy>Robert Albright</cp:lastModifiedBy>
  <cp:revision>998</cp:revision>
  <cp:lastPrinted>2014-09-03T19:52:15Z</cp:lastPrinted>
  <dcterms:created xsi:type="dcterms:W3CDTF">2014-01-31T04:23:01Z</dcterms:created>
  <dcterms:modified xsi:type="dcterms:W3CDTF">2018-10-31T14:52:59Z</dcterms:modified>
</cp:coreProperties>
</file>