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in Ambroz" initials="RA" lastIdx="1" clrIdx="0">
    <p:extLst>
      <p:ext uri="{19B8F6BF-5375-455C-9EA6-DF929625EA0E}">
        <p15:presenceInfo xmlns:p15="http://schemas.microsoft.com/office/powerpoint/2012/main" userId="S-1-5-21-1645522239-842925246-682003330-13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20" d="100"/>
          <a:sy n="120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128" y="1380744"/>
            <a:ext cx="8249875" cy="2670092"/>
          </a:xfrm>
        </p:spPr>
        <p:txBody>
          <a:bodyPr/>
          <a:lstStyle/>
          <a:p>
            <a:r>
              <a:rPr lang="en-US" dirty="0" smtClean="0"/>
              <a:t>Nebraska Emergency Rental Assistance (ERA)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Tenant Application Information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0049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7923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Certification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2"/>
          <a:stretch/>
        </p:blipFill>
        <p:spPr>
          <a:xfrm>
            <a:off x="754135" y="1134869"/>
            <a:ext cx="8920041" cy="4160699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669" y="5119852"/>
            <a:ext cx="2212258" cy="253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25432" y="5157068"/>
            <a:ext cx="5037838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You may save a draft or click “Submit” if your application is complete.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81869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For more information, </a:t>
            </a:r>
            <a:br>
              <a:rPr lang="en-US" sz="4400" dirty="0" smtClean="0"/>
            </a:br>
            <a:r>
              <a:rPr lang="en-US" sz="4400" dirty="0" smtClean="0"/>
              <a:t>please call 1-833-500-8810 or </a:t>
            </a:r>
            <a:br>
              <a:rPr lang="en-US" sz="4400" dirty="0" smtClean="0"/>
            </a:br>
            <a:r>
              <a:rPr lang="en-US" sz="4400" dirty="0" smtClean="0"/>
              <a:t>visit coronavirus.nebraska.gov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6680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0306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Pre-Eligibility Screen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91" b="5232"/>
          <a:stretch/>
        </p:blipFill>
        <p:spPr>
          <a:xfrm>
            <a:off x="821765" y="1039906"/>
            <a:ext cx="4982688" cy="5646520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1494118" y="3956424"/>
            <a:ext cx="154192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95812" y="3725591"/>
            <a:ext cx="3448423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Be sure to click the Validate Address button after entering your address.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724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7923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Application Information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76" b="435"/>
          <a:stretch/>
        </p:blipFill>
        <p:spPr>
          <a:xfrm>
            <a:off x="844840" y="1057523"/>
            <a:ext cx="8373384" cy="562952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589" y="2920577"/>
            <a:ext cx="2212258" cy="2530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51185" y="2896640"/>
            <a:ext cx="3782067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Be sure to enter yourself as a household member.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181" y="6102424"/>
            <a:ext cx="2212258" cy="2530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29308" y="5998122"/>
            <a:ext cx="551412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Other acceptable forms of identification include a Passport</a:t>
            </a:r>
            <a:r>
              <a:rPr lang="en-US" sz="1200" dirty="0"/>
              <a:t>, Military ID, </a:t>
            </a:r>
            <a:r>
              <a:rPr lang="en-US" sz="1200" dirty="0" smtClean="0"/>
              <a:t>or U.S. Permanent </a:t>
            </a:r>
            <a:r>
              <a:rPr lang="en-US" sz="1200" dirty="0"/>
              <a:t>Resident </a:t>
            </a:r>
            <a:r>
              <a:rPr lang="en-US" sz="1200" dirty="0" smtClean="0"/>
              <a:t>Card.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1412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997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Edit Household Members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80" r="35002"/>
          <a:stretch/>
        </p:blipFill>
        <p:spPr>
          <a:xfrm>
            <a:off x="1860605" y="1049572"/>
            <a:ext cx="2107095" cy="571433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994" y="3449297"/>
            <a:ext cx="1846497" cy="2548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18491" y="3345904"/>
            <a:ext cx="3782067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If a household member does not have a social security number, enter 000000000.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0067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76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Rental Assistance Information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9716" b="10656"/>
          <a:stretch/>
        </p:blipFill>
        <p:spPr>
          <a:xfrm>
            <a:off x="989235" y="1184744"/>
            <a:ext cx="8709153" cy="475488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149" y="5043576"/>
            <a:ext cx="3026173" cy="2530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94152" y="4968962"/>
            <a:ext cx="2477926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Attach a copy of your lease.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776870" y="5674593"/>
            <a:ext cx="516039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Be sure to add each month that you are requesting rental assistance for. See next page for detail.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076" y="5686562"/>
            <a:ext cx="2212258" cy="253062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98" y="2769504"/>
            <a:ext cx="2276539" cy="19851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677" y="3170622"/>
            <a:ext cx="2910647" cy="2530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95337" y="2769504"/>
            <a:ext cx="2348378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If you select “Yes” here, please complete the additional information requested.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2383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358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Adding Months for Rental Assistance Requested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53" t="5382" r="27744" b="14725"/>
          <a:stretch/>
        </p:blipFill>
        <p:spPr>
          <a:xfrm>
            <a:off x="1518698" y="1208597"/>
            <a:ext cx="3403159" cy="5008423"/>
          </a:xfrm>
        </p:spPr>
      </p:pic>
      <p:sp>
        <p:nvSpPr>
          <p:cNvPr id="5" name="TextBox 4"/>
          <p:cNvSpPr txBox="1"/>
          <p:nvPr/>
        </p:nvSpPr>
        <p:spPr>
          <a:xfrm>
            <a:off x="5210986" y="1915660"/>
            <a:ext cx="3543399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Complete this for EACH month you are requesting rental assistance for.</a:t>
            </a:r>
            <a:endParaRPr lang="en-US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359" y="2019962"/>
            <a:ext cx="2212258" cy="25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288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7923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Utility Assistance</a:t>
            </a:r>
            <a:endParaRPr lang="en-US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071" b="8817"/>
          <a:stretch/>
        </p:blipFill>
        <p:spPr>
          <a:xfrm>
            <a:off x="868694" y="1161083"/>
            <a:ext cx="8784540" cy="3649455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563" y="4230425"/>
            <a:ext cx="2212258" cy="2530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05309" y="4126123"/>
            <a:ext cx="516039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Be sure to add each month that you are requesting utility assistance for. See next page for detail.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80920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333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Adding months for Utility Assistance Requested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4" t="2782" r="35058" b="8985"/>
          <a:stretch/>
        </p:blipFill>
        <p:spPr>
          <a:xfrm>
            <a:off x="1207318" y="1097279"/>
            <a:ext cx="2140703" cy="55600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89927" y="4237441"/>
            <a:ext cx="3543399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Complete this for EACH month you are requesting utility assistance for.</a:t>
            </a:r>
            <a:endParaRPr lang="en-US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69" y="4341743"/>
            <a:ext cx="2212258" cy="2530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40527" y="1446924"/>
            <a:ext cx="3543399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Complete this for EACH utility you are requesting assistance with.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69" y="1551226"/>
            <a:ext cx="2212258" cy="25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3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743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Payment Information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01" b="13814"/>
          <a:stretch/>
        </p:blipFill>
        <p:spPr>
          <a:xfrm>
            <a:off x="916403" y="1209402"/>
            <a:ext cx="8669515" cy="2766249"/>
          </a:xfrm>
        </p:spPr>
      </p:pic>
    </p:spTree>
    <p:extLst>
      <p:ext uri="{BB962C8B-B14F-4D97-AF65-F5344CB8AC3E}">
        <p14:creationId xmlns:p14="http://schemas.microsoft.com/office/powerpoint/2010/main" val="8461909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1E24B2F95E5F4E875E0D91393FFE18" ma:contentTypeVersion="14" ma:contentTypeDescription="Create a new document." ma:contentTypeScope="" ma:versionID="390636204632edbf3540205f08988ebe">
  <xsd:schema xmlns:xsd="http://www.w3.org/2001/XMLSchema" xmlns:xs="http://www.w3.org/2001/XMLSchema" xmlns:p="http://schemas.microsoft.com/office/2006/metadata/properties" xmlns:ns2="a0a068f4-6712-48ec-a20f-1de656eaa10e" xmlns:ns3="f91effe1-71ed-4fb6-9e64-44cf3223fcfb" targetNamespace="http://schemas.microsoft.com/office/2006/metadata/properties" ma:root="true" ma:fieldsID="ef46b8968ecae48b59d8cb89184e0dfe" ns2:_="" ns3:_="">
    <xsd:import namespace="a0a068f4-6712-48ec-a20f-1de656eaa10e"/>
    <xsd:import namespace="f91effe1-71ed-4fb6-9e64-44cf3223fcfb"/>
    <xsd:element name="properties">
      <xsd:complexType>
        <xsd:sequence>
          <xsd:element name="documentManagement">
            <xsd:complexType>
              <xsd:all>
                <xsd:element ref="ns2:MigrationSourceURL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068f4-6712-48ec-a20f-1de656eaa10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8" nillable="true" ma:displayName="MigrationSourceURL" ma:internalName="MigrationSourceURL">
      <xsd:simpleType>
        <xsd:restriction base="dms:Note">
          <xsd:maxLength value="255"/>
        </xsd:restriction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1effe1-71ed-4fb6-9e64-44cf3223fcf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SourceURL xmlns="a0a068f4-6712-48ec-a20f-1de656eaa10e" xsi:nil="true"/>
  </documentManagement>
</p:properties>
</file>

<file path=customXml/itemProps1.xml><?xml version="1.0" encoding="utf-8"?>
<ds:datastoreItem xmlns:ds="http://schemas.openxmlformats.org/officeDocument/2006/customXml" ds:itemID="{E621FDD6-912D-42D4-A36C-54E3522F3FDF}"/>
</file>

<file path=customXml/itemProps2.xml><?xml version="1.0" encoding="utf-8"?>
<ds:datastoreItem xmlns:ds="http://schemas.openxmlformats.org/officeDocument/2006/customXml" ds:itemID="{E2BFADBE-D1AC-469B-A4AB-D65997A60467}"/>
</file>

<file path=customXml/itemProps3.xml><?xml version="1.0" encoding="utf-8"?>
<ds:datastoreItem xmlns:ds="http://schemas.openxmlformats.org/officeDocument/2006/customXml" ds:itemID="{573648D1-5A62-46A7-A9AF-C48658C73AD8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220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Nebraska Emergency Rental Assistance (ERA) Program</vt:lpstr>
      <vt:lpstr>Pre-Eligibility Screen</vt:lpstr>
      <vt:lpstr>Application Information</vt:lpstr>
      <vt:lpstr>Edit Household Members</vt:lpstr>
      <vt:lpstr>Rental Assistance Information</vt:lpstr>
      <vt:lpstr>Adding Months for Rental Assistance Requested</vt:lpstr>
      <vt:lpstr>Utility Assistance</vt:lpstr>
      <vt:lpstr>Adding months for Utility Assistance Requested</vt:lpstr>
      <vt:lpstr>Payment Information</vt:lpstr>
      <vt:lpstr>Certification</vt:lpstr>
      <vt:lpstr>For more information,  please call 1-833-500-8810 or  visit coronavirus.nebraska.gov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Nebraska Emergency Rental Assistance (ERA) Program</dc:title>
  <dc:creator>Robin Ambroz</dc:creator>
  <cp:lastModifiedBy>Robin Ambroz</cp:lastModifiedBy>
  <cp:revision>7</cp:revision>
  <dcterms:created xsi:type="dcterms:W3CDTF">2021-04-24T22:30:27Z</dcterms:created>
  <dcterms:modified xsi:type="dcterms:W3CDTF">2021-04-24T23:27:35Z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0x0101005D1E24B2F95E5F4E875E0D91393FFE18</vt:lpwstr>
  </property>
</Properties>
</file>